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  <p:sldMasterId id="2147483669" r:id="rId3"/>
    <p:sldMasterId id="2147483678" r:id="rId4"/>
  </p:sldMasterIdLst>
  <p:notesMasterIdLst>
    <p:notesMasterId r:id="rId21"/>
  </p:notesMasterIdLst>
  <p:sldIdLst>
    <p:sldId id="575" r:id="rId5"/>
    <p:sldId id="574" r:id="rId6"/>
    <p:sldId id="554" r:id="rId7"/>
    <p:sldId id="547" r:id="rId8"/>
    <p:sldId id="469" r:id="rId9"/>
    <p:sldId id="581" r:id="rId10"/>
    <p:sldId id="586" r:id="rId11"/>
    <p:sldId id="584" r:id="rId12"/>
    <p:sldId id="532" r:id="rId13"/>
    <p:sldId id="578" r:id="rId14"/>
    <p:sldId id="538" r:id="rId15"/>
    <p:sldId id="577" r:id="rId16"/>
    <p:sldId id="510" r:id="rId17"/>
    <p:sldId id="562" r:id="rId18"/>
    <p:sldId id="580" r:id="rId19"/>
    <p:sldId id="5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0074"/>
    <a:srgbClr val="FBDF7F"/>
    <a:srgbClr val="EAEABD"/>
    <a:srgbClr val="F49D7C"/>
    <a:srgbClr val="00CA34"/>
    <a:srgbClr val="6DB5A0"/>
    <a:srgbClr val="2134E1"/>
    <a:srgbClr val="283BFC"/>
    <a:srgbClr val="61A793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6" autoAdjust="0"/>
    <p:restoredTop sz="91741" autoAdjust="0"/>
  </p:normalViewPr>
  <p:slideViewPr>
    <p:cSldViewPr snapToGrid="0">
      <p:cViewPr varScale="1">
        <p:scale>
          <a:sx n="102" d="100"/>
          <a:sy n="102" d="100"/>
        </p:scale>
        <p:origin x="74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9E0658-3932-4C4C-BDDB-47AC58B3A54B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945C0FDF-0B17-B546-AA4E-7CE6338BEEF2}">
      <dgm:prSet phldrT="[Text]" custT="1"/>
      <dgm:spPr>
        <a:solidFill>
          <a:srgbClr val="D10072"/>
        </a:solidFill>
      </dgm:spPr>
      <dgm:t>
        <a:bodyPr/>
        <a:lstStyle/>
        <a:p>
          <a:r>
            <a:rPr lang="en-GB" sz="2200" dirty="0">
              <a:effectLst/>
              <a:latin typeface="Iowan Old Style"/>
            </a:rPr>
            <a:t>Optimization of design</a:t>
          </a:r>
          <a:endParaRPr lang="en-GB" sz="2200" dirty="0"/>
        </a:p>
      </dgm:t>
    </dgm:pt>
    <dgm:pt modelId="{CCFFAD11-3B00-B140-ABBC-D6812B10EF7D}" type="parTrans" cxnId="{69FAB419-0353-6140-9F29-131BF19BDE74}">
      <dgm:prSet/>
      <dgm:spPr/>
      <dgm:t>
        <a:bodyPr/>
        <a:lstStyle/>
        <a:p>
          <a:endParaRPr lang="en-GB"/>
        </a:p>
      </dgm:t>
    </dgm:pt>
    <dgm:pt modelId="{8DCF8DA4-790A-1242-A93F-60076C0532A6}" type="sibTrans" cxnId="{69FAB419-0353-6140-9F29-131BF19BDE74}">
      <dgm:prSet/>
      <dgm:spPr/>
      <dgm:t>
        <a:bodyPr/>
        <a:lstStyle/>
        <a:p>
          <a:endParaRPr lang="en-GB"/>
        </a:p>
      </dgm:t>
    </dgm:pt>
    <dgm:pt modelId="{ADE59855-AFBC-AD4D-87CA-B5E8574A7233}">
      <dgm:prSet phldrT="[Text]" custT="1"/>
      <dgm:spPr>
        <a:solidFill>
          <a:srgbClr val="FFAC00"/>
        </a:solidFill>
      </dgm:spPr>
      <dgm:t>
        <a:bodyPr/>
        <a:lstStyle/>
        <a:p>
          <a:r>
            <a:rPr lang="en-GB" sz="2000" dirty="0">
              <a:effectLst/>
              <a:latin typeface="Iowan Old Style"/>
            </a:rPr>
            <a:t>Development of reconstruction algorithms </a:t>
          </a:r>
          <a:endParaRPr lang="en-GB" sz="2000" dirty="0"/>
        </a:p>
      </dgm:t>
    </dgm:pt>
    <dgm:pt modelId="{E92CFE3C-BF2F-5F42-9BF8-E36C834B2870}" type="parTrans" cxnId="{96574E36-FB9D-BB4C-ADF0-1417C6D36E95}">
      <dgm:prSet/>
      <dgm:spPr/>
      <dgm:t>
        <a:bodyPr/>
        <a:lstStyle/>
        <a:p>
          <a:endParaRPr lang="en-GB"/>
        </a:p>
      </dgm:t>
    </dgm:pt>
    <dgm:pt modelId="{C90F7BA1-C14E-6A4F-BD29-F8EA556B4B9C}" type="sibTrans" cxnId="{96574E36-FB9D-BB4C-ADF0-1417C6D36E95}">
      <dgm:prSet/>
      <dgm:spPr/>
      <dgm:t>
        <a:bodyPr/>
        <a:lstStyle/>
        <a:p>
          <a:endParaRPr lang="en-GB"/>
        </a:p>
      </dgm:t>
    </dgm:pt>
    <dgm:pt modelId="{EFA8537E-5BE0-BA4D-9BEE-AEF643E59A6D}">
      <dgm:prSet phldrT="[Text]"/>
      <dgm:spPr>
        <a:solidFill>
          <a:srgbClr val="00B025"/>
        </a:solidFill>
      </dgm:spPr>
      <dgm:t>
        <a:bodyPr/>
        <a:lstStyle/>
        <a:p>
          <a:r>
            <a:rPr lang="en-GB" dirty="0">
              <a:effectLst/>
              <a:latin typeface="Iowan Old Style"/>
            </a:rPr>
            <a:t>Development of background management algorithms </a:t>
          </a:r>
          <a:endParaRPr lang="en-GB" dirty="0"/>
        </a:p>
      </dgm:t>
    </dgm:pt>
    <dgm:pt modelId="{53988933-25FE-894A-850C-269331055D20}" type="parTrans" cxnId="{D881B1D8-CA23-9A4B-B78C-1AA3D972508B}">
      <dgm:prSet/>
      <dgm:spPr/>
      <dgm:t>
        <a:bodyPr/>
        <a:lstStyle/>
        <a:p>
          <a:endParaRPr lang="en-GB"/>
        </a:p>
      </dgm:t>
    </dgm:pt>
    <dgm:pt modelId="{EA8BCA20-8C6B-E549-9552-56A0CA93189F}" type="sibTrans" cxnId="{D881B1D8-CA23-9A4B-B78C-1AA3D972508B}">
      <dgm:prSet/>
      <dgm:spPr/>
      <dgm:t>
        <a:bodyPr/>
        <a:lstStyle/>
        <a:p>
          <a:endParaRPr lang="en-GB"/>
        </a:p>
      </dgm:t>
    </dgm:pt>
    <dgm:pt modelId="{1344D116-3F1A-8644-A270-DC1B7EA5CC36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2200" dirty="0"/>
            <a:t>Proof of Principles</a:t>
          </a:r>
        </a:p>
        <a:p>
          <a:r>
            <a:rPr lang="en-GB" sz="2000" dirty="0"/>
            <a:t>(Lab Setup)</a:t>
          </a:r>
        </a:p>
      </dgm:t>
    </dgm:pt>
    <dgm:pt modelId="{B4556191-0BEE-C443-BBC3-CDD85CA043AF}" type="parTrans" cxnId="{938F6A59-2479-4748-AB7C-A1D86B485575}">
      <dgm:prSet/>
      <dgm:spPr/>
      <dgm:t>
        <a:bodyPr/>
        <a:lstStyle/>
        <a:p>
          <a:endParaRPr lang="en-GB"/>
        </a:p>
      </dgm:t>
    </dgm:pt>
    <dgm:pt modelId="{4998645E-7F36-9F4E-B6E9-C3792A72AD31}" type="sibTrans" cxnId="{938F6A59-2479-4748-AB7C-A1D86B485575}">
      <dgm:prSet/>
      <dgm:spPr/>
      <dgm:t>
        <a:bodyPr/>
        <a:lstStyle/>
        <a:p>
          <a:endParaRPr lang="en-GB"/>
        </a:p>
      </dgm:t>
    </dgm:pt>
    <dgm:pt modelId="{DCD074AF-6101-384B-BD84-A7C3E01B301B}" type="pres">
      <dgm:prSet presAssocID="{9E9E0658-3932-4C4C-BDDB-47AC58B3A54B}" presName="Name0" presStyleCnt="0">
        <dgm:presLayoutVars>
          <dgm:dir/>
          <dgm:animLvl val="lvl"/>
          <dgm:resizeHandles val="exact"/>
        </dgm:presLayoutVars>
      </dgm:prSet>
      <dgm:spPr/>
    </dgm:pt>
    <dgm:pt modelId="{7D7C43C9-3C26-BD41-A427-0A556EBDA45B}" type="pres">
      <dgm:prSet presAssocID="{945C0FDF-0B17-B546-AA4E-7CE6338BEEF2}" presName="parTxOnly" presStyleLbl="node1" presStyleIdx="0" presStyleCnt="4" custScaleX="113442" custScaleY="134041">
        <dgm:presLayoutVars>
          <dgm:chMax val="0"/>
          <dgm:chPref val="0"/>
          <dgm:bulletEnabled val="1"/>
        </dgm:presLayoutVars>
      </dgm:prSet>
      <dgm:spPr/>
    </dgm:pt>
    <dgm:pt modelId="{F1B8F7DF-D387-864F-AD43-F905EAF95088}" type="pres">
      <dgm:prSet presAssocID="{8DCF8DA4-790A-1242-A93F-60076C0532A6}" presName="parTxOnlySpace" presStyleCnt="0"/>
      <dgm:spPr/>
    </dgm:pt>
    <dgm:pt modelId="{F43EF5A4-3C8E-4C44-9B1E-457E5647C8D5}" type="pres">
      <dgm:prSet presAssocID="{ADE59855-AFBC-AD4D-87CA-B5E8574A7233}" presName="parTxOnly" presStyleLbl="node1" presStyleIdx="1" presStyleCnt="4" custScaleX="115799" custScaleY="134041" custLinFactNeighborX="-84635">
        <dgm:presLayoutVars>
          <dgm:chMax val="0"/>
          <dgm:chPref val="0"/>
          <dgm:bulletEnabled val="1"/>
        </dgm:presLayoutVars>
      </dgm:prSet>
      <dgm:spPr/>
    </dgm:pt>
    <dgm:pt modelId="{5123C7EC-3126-4044-9EBD-CCABF27D2203}" type="pres">
      <dgm:prSet presAssocID="{C90F7BA1-C14E-6A4F-BD29-F8EA556B4B9C}" presName="parTxOnlySpace" presStyleCnt="0"/>
      <dgm:spPr/>
    </dgm:pt>
    <dgm:pt modelId="{734652D4-CF7E-BD49-8503-08B67F455358}" type="pres">
      <dgm:prSet presAssocID="{EFA8537E-5BE0-BA4D-9BEE-AEF643E59A6D}" presName="parTxOnly" presStyleLbl="node1" presStyleIdx="2" presStyleCnt="4" custScaleX="115927" custScaleY="134041" custLinFactX="-4110" custLinFactNeighborX="-100000">
        <dgm:presLayoutVars>
          <dgm:chMax val="0"/>
          <dgm:chPref val="0"/>
          <dgm:bulletEnabled val="1"/>
        </dgm:presLayoutVars>
      </dgm:prSet>
      <dgm:spPr/>
    </dgm:pt>
    <dgm:pt modelId="{584BF7C9-108C-3849-A50F-C8B1298D32DA}" type="pres">
      <dgm:prSet presAssocID="{EA8BCA20-8C6B-E549-9552-56A0CA93189F}" presName="parTxOnlySpace" presStyleCnt="0"/>
      <dgm:spPr/>
    </dgm:pt>
    <dgm:pt modelId="{80ED3963-0D6C-054C-B696-EA74E81C196A}" type="pres">
      <dgm:prSet presAssocID="{1344D116-3F1A-8644-A270-DC1B7EA5CC36}" presName="parTxOnly" presStyleLbl="node1" presStyleIdx="3" presStyleCnt="4" custScaleY="134041" custLinFactX="-8702" custLinFactNeighborX="-100000" custLinFactNeighborY="-1869">
        <dgm:presLayoutVars>
          <dgm:chMax val="0"/>
          <dgm:chPref val="0"/>
          <dgm:bulletEnabled val="1"/>
        </dgm:presLayoutVars>
      </dgm:prSet>
      <dgm:spPr/>
    </dgm:pt>
  </dgm:ptLst>
  <dgm:cxnLst>
    <dgm:cxn modelId="{3255340C-7196-BB44-86B5-56D6B91B90CE}" type="presOf" srcId="{945C0FDF-0B17-B546-AA4E-7CE6338BEEF2}" destId="{7D7C43C9-3C26-BD41-A427-0A556EBDA45B}" srcOrd="0" destOrd="0" presId="urn:microsoft.com/office/officeart/2005/8/layout/chevron1"/>
    <dgm:cxn modelId="{69FAB419-0353-6140-9F29-131BF19BDE74}" srcId="{9E9E0658-3932-4C4C-BDDB-47AC58B3A54B}" destId="{945C0FDF-0B17-B546-AA4E-7CE6338BEEF2}" srcOrd="0" destOrd="0" parTransId="{CCFFAD11-3B00-B140-ABBC-D6812B10EF7D}" sibTransId="{8DCF8DA4-790A-1242-A93F-60076C0532A6}"/>
    <dgm:cxn modelId="{96574E36-FB9D-BB4C-ADF0-1417C6D36E95}" srcId="{9E9E0658-3932-4C4C-BDDB-47AC58B3A54B}" destId="{ADE59855-AFBC-AD4D-87CA-B5E8574A7233}" srcOrd="1" destOrd="0" parTransId="{E92CFE3C-BF2F-5F42-9BF8-E36C834B2870}" sibTransId="{C90F7BA1-C14E-6A4F-BD29-F8EA556B4B9C}"/>
    <dgm:cxn modelId="{938F6A59-2479-4748-AB7C-A1D86B485575}" srcId="{9E9E0658-3932-4C4C-BDDB-47AC58B3A54B}" destId="{1344D116-3F1A-8644-A270-DC1B7EA5CC36}" srcOrd="3" destOrd="0" parTransId="{B4556191-0BEE-C443-BBC3-CDD85CA043AF}" sibTransId="{4998645E-7F36-9F4E-B6E9-C3792A72AD31}"/>
    <dgm:cxn modelId="{448D4F91-021D-624F-ABC6-6395DBF295A9}" type="presOf" srcId="{9E9E0658-3932-4C4C-BDDB-47AC58B3A54B}" destId="{DCD074AF-6101-384B-BD84-A7C3E01B301B}" srcOrd="0" destOrd="0" presId="urn:microsoft.com/office/officeart/2005/8/layout/chevron1"/>
    <dgm:cxn modelId="{297495C4-E395-9547-8979-708F7B65AF7D}" type="presOf" srcId="{EFA8537E-5BE0-BA4D-9BEE-AEF643E59A6D}" destId="{734652D4-CF7E-BD49-8503-08B67F455358}" srcOrd="0" destOrd="0" presId="urn:microsoft.com/office/officeart/2005/8/layout/chevron1"/>
    <dgm:cxn modelId="{351AE9CC-D015-A744-AC36-67DF4220B243}" type="presOf" srcId="{1344D116-3F1A-8644-A270-DC1B7EA5CC36}" destId="{80ED3963-0D6C-054C-B696-EA74E81C196A}" srcOrd="0" destOrd="0" presId="urn:microsoft.com/office/officeart/2005/8/layout/chevron1"/>
    <dgm:cxn modelId="{D881B1D8-CA23-9A4B-B78C-1AA3D972508B}" srcId="{9E9E0658-3932-4C4C-BDDB-47AC58B3A54B}" destId="{EFA8537E-5BE0-BA4D-9BEE-AEF643E59A6D}" srcOrd="2" destOrd="0" parTransId="{53988933-25FE-894A-850C-269331055D20}" sibTransId="{EA8BCA20-8C6B-E549-9552-56A0CA93189F}"/>
    <dgm:cxn modelId="{0C42F3D8-99FE-CF40-8BB2-DF191FFABAD7}" type="presOf" srcId="{ADE59855-AFBC-AD4D-87CA-B5E8574A7233}" destId="{F43EF5A4-3C8E-4C44-9B1E-457E5647C8D5}" srcOrd="0" destOrd="0" presId="urn:microsoft.com/office/officeart/2005/8/layout/chevron1"/>
    <dgm:cxn modelId="{E962E7A8-BF12-C942-9DC6-FCFBACE58345}" type="presParOf" srcId="{DCD074AF-6101-384B-BD84-A7C3E01B301B}" destId="{7D7C43C9-3C26-BD41-A427-0A556EBDA45B}" srcOrd="0" destOrd="0" presId="urn:microsoft.com/office/officeart/2005/8/layout/chevron1"/>
    <dgm:cxn modelId="{B64F746A-632F-9F4F-8302-0F29E8F4931E}" type="presParOf" srcId="{DCD074AF-6101-384B-BD84-A7C3E01B301B}" destId="{F1B8F7DF-D387-864F-AD43-F905EAF95088}" srcOrd="1" destOrd="0" presId="urn:microsoft.com/office/officeart/2005/8/layout/chevron1"/>
    <dgm:cxn modelId="{424EBBA0-A058-1741-B3D7-58A108D8B341}" type="presParOf" srcId="{DCD074AF-6101-384B-BD84-A7C3E01B301B}" destId="{F43EF5A4-3C8E-4C44-9B1E-457E5647C8D5}" srcOrd="2" destOrd="0" presId="urn:microsoft.com/office/officeart/2005/8/layout/chevron1"/>
    <dgm:cxn modelId="{8BFC118B-258E-CE41-A637-6A12CE7A20DB}" type="presParOf" srcId="{DCD074AF-6101-384B-BD84-A7C3E01B301B}" destId="{5123C7EC-3126-4044-9EBD-CCABF27D2203}" srcOrd="3" destOrd="0" presId="urn:microsoft.com/office/officeart/2005/8/layout/chevron1"/>
    <dgm:cxn modelId="{426E6ADA-ACAC-F44D-AAA9-B5F6CEA575F5}" type="presParOf" srcId="{DCD074AF-6101-384B-BD84-A7C3E01B301B}" destId="{734652D4-CF7E-BD49-8503-08B67F455358}" srcOrd="4" destOrd="0" presId="urn:microsoft.com/office/officeart/2005/8/layout/chevron1"/>
    <dgm:cxn modelId="{86F951D3-746F-E24B-9522-5EA50A31FE84}" type="presParOf" srcId="{DCD074AF-6101-384B-BD84-A7C3E01B301B}" destId="{584BF7C9-108C-3849-A50F-C8B1298D32DA}" srcOrd="5" destOrd="0" presId="urn:microsoft.com/office/officeart/2005/8/layout/chevron1"/>
    <dgm:cxn modelId="{2CF7F995-BF09-9E45-9477-3D82FFDE7B16}" type="presParOf" srcId="{DCD074AF-6101-384B-BD84-A7C3E01B301B}" destId="{80ED3963-0D6C-054C-B696-EA74E81C196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C43C9-3C26-BD41-A427-0A556EBDA45B}">
      <dsp:nvSpPr>
        <dsp:cNvPr id="0" name=""/>
        <dsp:cNvSpPr/>
      </dsp:nvSpPr>
      <dsp:spPr>
        <a:xfrm>
          <a:off x="3505" y="862039"/>
          <a:ext cx="3209595" cy="1516959"/>
        </a:xfrm>
        <a:prstGeom prst="chevron">
          <a:avLst/>
        </a:prstGeom>
        <a:solidFill>
          <a:srgbClr val="D100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effectLst/>
              <a:latin typeface="Iowan Old Style"/>
            </a:rPr>
            <a:t>Optimization of design</a:t>
          </a:r>
          <a:endParaRPr lang="en-GB" sz="2200" kern="1200" dirty="0"/>
        </a:p>
      </dsp:txBody>
      <dsp:txXfrm>
        <a:off x="761985" y="862039"/>
        <a:ext cx="1692636" cy="1516959"/>
      </dsp:txXfrm>
    </dsp:sp>
    <dsp:sp modelId="{F43EF5A4-3C8E-4C44-9B1E-457E5647C8D5}">
      <dsp:nvSpPr>
        <dsp:cNvPr id="0" name=""/>
        <dsp:cNvSpPr/>
      </dsp:nvSpPr>
      <dsp:spPr>
        <a:xfrm>
          <a:off x="2690716" y="862039"/>
          <a:ext cx="3276281" cy="1516959"/>
        </a:xfrm>
        <a:prstGeom prst="chevron">
          <a:avLst/>
        </a:prstGeom>
        <a:solidFill>
          <a:srgbClr val="FFA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effectLst/>
              <a:latin typeface="Iowan Old Style"/>
            </a:rPr>
            <a:t>Development of reconstruction algorithms </a:t>
          </a:r>
          <a:endParaRPr lang="en-GB" sz="2000" kern="1200" dirty="0"/>
        </a:p>
      </dsp:txBody>
      <dsp:txXfrm>
        <a:off x="3449196" y="862039"/>
        <a:ext cx="1759322" cy="1516959"/>
      </dsp:txXfrm>
    </dsp:sp>
    <dsp:sp modelId="{734652D4-CF7E-BD49-8503-08B67F455358}">
      <dsp:nvSpPr>
        <dsp:cNvPr id="0" name=""/>
        <dsp:cNvSpPr/>
      </dsp:nvSpPr>
      <dsp:spPr>
        <a:xfrm>
          <a:off x="5524314" y="862039"/>
          <a:ext cx="3279903" cy="1516959"/>
        </a:xfrm>
        <a:prstGeom prst="chevron">
          <a:avLst/>
        </a:prstGeom>
        <a:solidFill>
          <a:srgbClr val="00B02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effectLst/>
              <a:latin typeface="Iowan Old Style"/>
            </a:rPr>
            <a:t>Development of background management algorithms </a:t>
          </a:r>
          <a:endParaRPr lang="en-GB" sz="2200" kern="1200" dirty="0"/>
        </a:p>
      </dsp:txBody>
      <dsp:txXfrm>
        <a:off x="6282794" y="862039"/>
        <a:ext cx="1762944" cy="1516959"/>
      </dsp:txXfrm>
    </dsp:sp>
    <dsp:sp modelId="{80ED3963-0D6C-054C-B696-EA74E81C196A}">
      <dsp:nvSpPr>
        <dsp:cNvPr id="0" name=""/>
        <dsp:cNvSpPr/>
      </dsp:nvSpPr>
      <dsp:spPr>
        <a:xfrm>
          <a:off x="8391369" y="840887"/>
          <a:ext cx="2829283" cy="1516959"/>
        </a:xfrm>
        <a:prstGeom prst="chevron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Proof of Principles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(Lab Setup)</a:t>
          </a:r>
        </a:p>
      </dsp:txBody>
      <dsp:txXfrm>
        <a:off x="9149849" y="840887"/>
        <a:ext cx="1312324" cy="1516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43663-E7AD-4DA6-9AD7-F1C2D79ADBB7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C8CFF-BEB9-487E-8C5D-8A10DB5D3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7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yncandshare.desy.de/index.php/s/2ykLfyDaFL6immq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syncandshare.desy.de/index.php/s/qoPS9YoZw8jiQEj" TargetMode="External"/><Relationship Id="rId4" Type="http://schemas.openxmlformats.org/officeDocument/2006/relationships/hyperlink" Target="https://syncandshare.desy.de/index.php/s/6oKTpRezYPRLQdy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yncandshare.desy.de/index.php/s/2ykLfyDaFL6immq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syncandshare.desy.de/index.php/s/qoPS9YoZw8jiQEj" TargetMode="External"/><Relationship Id="rId4" Type="http://schemas.openxmlformats.org/officeDocument/2006/relationships/hyperlink" Target="https://syncandshare.desy.de/index.php/s/6oKTpRezYPRLQdy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none" strike="noStrike" dirty="0">
                <a:solidFill>
                  <a:srgbClr val="374151"/>
                </a:solidFill>
                <a:effectLst/>
                <a:latin typeface="Söhne"/>
              </a:rPr>
              <a:t>limited time window for accurate diagnosis, high cost, and reliance on specialized equipment and trained professionals. Additionally, they may not provide real-time monitoring or offer portable options for early diagnosis and intervention.</a:t>
            </a:r>
            <a:endParaRPr lang="en-DE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C8CFF-BEB9-487E-8C5D-8A10DB5D31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07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>
                <a:effectLst/>
                <a:latin typeface="Helvetica" pitchFamily="2" charset="0"/>
              </a:rPr>
              <a:t>Impaired</a:t>
            </a:r>
            <a:r>
              <a:rPr lang="en-GB" i="0" dirty="0">
                <a:effectLst/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energy metabolism is a key pathological hallmark of ischemic stroke. A reduction</a:t>
            </a:r>
            <a:r>
              <a:rPr lang="en-GB" i="0" dirty="0">
                <a:effectLst/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in glucose and oxygen supply results in severe loss of ATP production in an ischemic</a:t>
            </a:r>
            <a:r>
              <a:rPr lang="en-GB" i="0" dirty="0">
                <a:effectLst/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brain. Cerebral ischemia disrupts mitochondrial oxidative metabolism and enhances</a:t>
            </a:r>
            <a:r>
              <a:rPr lang="en-GB" i="0" dirty="0">
                <a:effectLst/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mitochondria-mediated oxidative stress. ADC  is </a:t>
            </a:r>
            <a:r>
              <a:rPr lang="en-GB" sz="1800" dirty="0">
                <a:effectLst/>
                <a:latin typeface="TimesNewRoman"/>
              </a:rPr>
              <a:t>Apparent Diffusion Coefficient </a:t>
            </a:r>
            <a:endParaRPr lang="en-GB" dirty="0"/>
          </a:p>
          <a:p>
            <a:endParaRPr lang="en-GB" dirty="0">
              <a:effectLst/>
              <a:latin typeface="Helvetica" pitchFamily="2" charset="0"/>
            </a:endParaRPr>
          </a:p>
          <a:p>
            <a:endParaRPr lang="en-GB" dirty="0">
              <a:effectLst/>
              <a:latin typeface="Helvetica" pitchFamily="2" charset="0"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C8CFF-BEB9-487E-8C5D-8A10DB5D31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97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u="none" strike="noStrike" dirty="0" err="1">
                <a:solidFill>
                  <a:srgbClr val="172B4D"/>
                </a:solidFill>
                <a:effectLst/>
                <a:latin typeface="-apple-system"/>
              </a:rPr>
              <a:t>ust</a:t>
            </a:r>
            <a:r>
              <a:rPr lang="en-GB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 to put times into </a:t>
            </a:r>
            <a:r>
              <a:rPr lang="en-GB" b="0" i="0" u="none" strike="noStrike" dirty="0">
                <a:solidFill>
                  <a:schemeClr val="tx1"/>
                </a:solidFill>
                <a:effectLst/>
                <a:latin typeface="-apple-system"/>
              </a:rPr>
              <a:t>perspective, in </a:t>
            </a:r>
            <a:r>
              <a:rPr lang="en-GB" b="0" i="0" dirty="0">
                <a:solidFill>
                  <a:schemeClr val="tx1"/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</a:t>
            </a:r>
            <a:r>
              <a:rPr lang="en-GB" b="0" i="0" u="none" strike="noStrike" dirty="0">
                <a:solidFill>
                  <a:schemeClr val="tx1"/>
                </a:solidFill>
                <a:effectLst/>
                <a:latin typeface="-apple-system"/>
              </a:rPr>
              <a:t> reference an imaging of potassium in brain and arm muscle is obtained with a 7T MRI with an acquisition time of 30minutes and a spatial resolution of 1 mL voxel size. In </a:t>
            </a:r>
            <a:r>
              <a:rPr lang="en-GB" b="0" i="0" dirty="0">
                <a:solidFill>
                  <a:schemeClr val="tx1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</a:t>
            </a:r>
            <a:r>
              <a:rPr lang="en-GB" b="0" i="0" u="none" strike="noStrike" dirty="0">
                <a:solidFill>
                  <a:schemeClr val="tx1"/>
                </a:solidFill>
                <a:effectLst/>
                <a:latin typeface="-apple-system"/>
              </a:rPr>
              <a:t> reference they acquire a rat image at 21T for 75 minutes with a nominal spatial resolution of 1mm3 (but lower effective one looking at the images). In </a:t>
            </a:r>
            <a:r>
              <a:rPr lang="en-GB" b="0" i="0" dirty="0">
                <a:solidFill>
                  <a:schemeClr val="tx1"/>
                </a:solidFill>
                <a:effectLst/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</a:t>
            </a:r>
            <a:r>
              <a:rPr lang="en-GB" b="0" i="0" u="none" strike="noStrike" dirty="0">
                <a:solidFill>
                  <a:schemeClr val="tx1"/>
                </a:solidFill>
                <a:effectLst/>
                <a:latin typeface="-apple-system"/>
              </a:rPr>
              <a:t> reference they show the performance of 10mm3 voxel imaging, 10min acquisition time at 9.4T. They obtain a SNR of 2.7 in these conditions. </a:t>
            </a:r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C8CFF-BEB9-487E-8C5D-8A10DB5D31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82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u="none" strike="noStrike" dirty="0" err="1">
                <a:solidFill>
                  <a:srgbClr val="172B4D"/>
                </a:solidFill>
                <a:effectLst/>
                <a:latin typeface="-apple-system"/>
              </a:rPr>
              <a:t>ust</a:t>
            </a:r>
            <a:r>
              <a:rPr lang="en-GB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 to put times into </a:t>
            </a:r>
            <a:r>
              <a:rPr lang="en-GB" b="0" i="0" u="none" strike="noStrike" dirty="0">
                <a:solidFill>
                  <a:schemeClr val="tx1"/>
                </a:solidFill>
                <a:effectLst/>
                <a:latin typeface="-apple-system"/>
              </a:rPr>
              <a:t>perspective, in </a:t>
            </a:r>
            <a:r>
              <a:rPr lang="en-GB" b="0" i="0" dirty="0">
                <a:solidFill>
                  <a:schemeClr val="tx1"/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</a:t>
            </a:r>
            <a:r>
              <a:rPr lang="en-GB" b="0" i="0" u="none" strike="noStrike" dirty="0">
                <a:solidFill>
                  <a:schemeClr val="tx1"/>
                </a:solidFill>
                <a:effectLst/>
                <a:latin typeface="-apple-system"/>
              </a:rPr>
              <a:t> reference an imaging of potassium in brain and arm muscle is obtained with a 7T MRI with an acquisition time of 30minutes and a spatial resolution of 1 mL voxel size. In </a:t>
            </a:r>
            <a:r>
              <a:rPr lang="en-GB" b="0" i="0" dirty="0">
                <a:solidFill>
                  <a:schemeClr val="tx1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</a:t>
            </a:r>
            <a:r>
              <a:rPr lang="en-GB" b="0" i="0" u="none" strike="noStrike" dirty="0">
                <a:solidFill>
                  <a:schemeClr val="tx1"/>
                </a:solidFill>
                <a:effectLst/>
                <a:latin typeface="-apple-system"/>
              </a:rPr>
              <a:t> reference they acquire a rat image at 21T for 75 minutes with a nominal spatial resolution of 1mm3 (but lower effective one looking at the images). In </a:t>
            </a:r>
            <a:r>
              <a:rPr lang="en-GB" b="0" i="0" dirty="0">
                <a:solidFill>
                  <a:schemeClr val="tx1"/>
                </a:solidFill>
                <a:effectLst/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</a:t>
            </a:r>
            <a:r>
              <a:rPr lang="en-GB" b="0" i="0" u="none" strike="noStrike" dirty="0">
                <a:solidFill>
                  <a:schemeClr val="tx1"/>
                </a:solidFill>
                <a:effectLst/>
                <a:latin typeface="-apple-system"/>
              </a:rPr>
              <a:t> reference they show the performance of 10mm3 voxel imaging, 10min acquisition time at 9.4T. They obtain a SNR of 2.7 in these conditions. </a:t>
            </a:r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C8CFF-BEB9-487E-8C5D-8A10DB5D31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99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If needed we can split this slide ito two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9B647-B1A0-DA4D-8FF7-3445CEB9919E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69464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8B5D8-0D45-E94C-8D72-1E0B141160B9}" type="datetime1">
              <a:rPr lang="de-DE" smtClean="0"/>
              <a:t>12.06.23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48AE9-13A4-7E4A-815E-16A275DE2837}" type="datetime1">
              <a:rPr lang="de-DE" smtClean="0"/>
              <a:t>12.06.23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9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F8DC-FC14-3A47-BF5D-F3C2160312BE}" type="datetime1">
              <a:rPr lang="de-DE" smtClean="0"/>
              <a:t>12.06.23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48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7868" y="1122363"/>
            <a:ext cx="517013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7866" y="3602038"/>
            <a:ext cx="5170133" cy="143274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538AD50-39C1-4349-AE93-BD6856C6D237}" type="datetime1">
              <a:rPr lang="de-DE" smtClean="0"/>
              <a:t>12.06.23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198" name="Shape">
            <a:extLst>
              <a:ext uri="{FF2B5EF4-FFF2-40B4-BE49-F238E27FC236}">
                <a16:creationId xmlns:a16="http://schemas.microsoft.com/office/drawing/2014/main" id="{70F3EB02-C879-210E-900C-348F3184AA0A}"/>
              </a:ext>
            </a:extLst>
          </p:cNvPr>
          <p:cNvSpPr/>
          <p:nvPr/>
        </p:nvSpPr>
        <p:spPr>
          <a:xfrm>
            <a:off x="331822" y="410286"/>
            <a:ext cx="5026292" cy="3537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466" extrusionOk="0">
                <a:moveTo>
                  <a:pt x="1024" y="1069"/>
                </a:moveTo>
                <a:cubicBezTo>
                  <a:pt x="860" y="1080"/>
                  <a:pt x="860" y="790"/>
                  <a:pt x="1024" y="773"/>
                </a:cubicBezTo>
                <a:cubicBezTo>
                  <a:pt x="2449" y="657"/>
                  <a:pt x="3878" y="540"/>
                  <a:pt x="5304" y="424"/>
                </a:cubicBezTo>
                <a:cubicBezTo>
                  <a:pt x="6565" y="326"/>
                  <a:pt x="7827" y="285"/>
                  <a:pt x="9088" y="302"/>
                </a:cubicBezTo>
                <a:cubicBezTo>
                  <a:pt x="10358" y="320"/>
                  <a:pt x="11627" y="343"/>
                  <a:pt x="12901" y="331"/>
                </a:cubicBezTo>
                <a:cubicBezTo>
                  <a:pt x="15453" y="308"/>
                  <a:pt x="18008" y="198"/>
                  <a:pt x="20556" y="1"/>
                </a:cubicBezTo>
                <a:cubicBezTo>
                  <a:pt x="20719" y="-11"/>
                  <a:pt x="20719" y="279"/>
                  <a:pt x="20556" y="297"/>
                </a:cubicBezTo>
                <a:cubicBezTo>
                  <a:pt x="19122" y="407"/>
                  <a:pt x="17685" y="494"/>
                  <a:pt x="16247" y="552"/>
                </a:cubicBezTo>
                <a:cubicBezTo>
                  <a:pt x="14977" y="599"/>
                  <a:pt x="13708" y="628"/>
                  <a:pt x="12438" y="633"/>
                </a:cubicBezTo>
                <a:cubicBezTo>
                  <a:pt x="11169" y="639"/>
                  <a:pt x="9895" y="604"/>
                  <a:pt x="8625" y="599"/>
                </a:cubicBezTo>
                <a:cubicBezTo>
                  <a:pt x="7364" y="593"/>
                  <a:pt x="6106" y="657"/>
                  <a:pt x="4849" y="761"/>
                </a:cubicBezTo>
                <a:cubicBezTo>
                  <a:pt x="3571" y="866"/>
                  <a:pt x="2298" y="970"/>
                  <a:pt x="1024" y="1069"/>
                </a:cubicBezTo>
                <a:lnTo>
                  <a:pt x="1024" y="1069"/>
                </a:lnTo>
                <a:close/>
                <a:moveTo>
                  <a:pt x="709" y="2839"/>
                </a:moveTo>
                <a:cubicBezTo>
                  <a:pt x="2015" y="2688"/>
                  <a:pt x="3330" y="2642"/>
                  <a:pt x="4640" y="2613"/>
                </a:cubicBezTo>
                <a:cubicBezTo>
                  <a:pt x="5947" y="2584"/>
                  <a:pt x="7257" y="2555"/>
                  <a:pt x="8564" y="2526"/>
                </a:cubicBezTo>
                <a:cubicBezTo>
                  <a:pt x="11185" y="2468"/>
                  <a:pt x="13810" y="2410"/>
                  <a:pt x="16431" y="2352"/>
                </a:cubicBezTo>
                <a:cubicBezTo>
                  <a:pt x="17906" y="2317"/>
                  <a:pt x="19376" y="2288"/>
                  <a:pt x="20850" y="2253"/>
                </a:cubicBezTo>
                <a:cubicBezTo>
                  <a:pt x="21014" y="2247"/>
                  <a:pt x="21014" y="1957"/>
                  <a:pt x="20850" y="1957"/>
                </a:cubicBezTo>
                <a:cubicBezTo>
                  <a:pt x="18213" y="2015"/>
                  <a:pt x="15575" y="2073"/>
                  <a:pt x="12938" y="2131"/>
                </a:cubicBezTo>
                <a:cubicBezTo>
                  <a:pt x="10317" y="2189"/>
                  <a:pt x="7700" y="2247"/>
                  <a:pt x="5078" y="2305"/>
                </a:cubicBezTo>
                <a:cubicBezTo>
                  <a:pt x="3620" y="2340"/>
                  <a:pt x="2162" y="2369"/>
                  <a:pt x="708" y="2543"/>
                </a:cubicBezTo>
                <a:cubicBezTo>
                  <a:pt x="549" y="2566"/>
                  <a:pt x="545" y="2862"/>
                  <a:pt x="709" y="2839"/>
                </a:cubicBezTo>
                <a:lnTo>
                  <a:pt x="709" y="2839"/>
                </a:lnTo>
                <a:close/>
                <a:moveTo>
                  <a:pt x="721" y="4627"/>
                </a:moveTo>
                <a:cubicBezTo>
                  <a:pt x="2027" y="4465"/>
                  <a:pt x="3338" y="4476"/>
                  <a:pt x="4640" y="4627"/>
                </a:cubicBezTo>
                <a:cubicBezTo>
                  <a:pt x="5296" y="4703"/>
                  <a:pt x="5951" y="4784"/>
                  <a:pt x="6614" y="4726"/>
                </a:cubicBezTo>
                <a:cubicBezTo>
                  <a:pt x="7270" y="4668"/>
                  <a:pt x="7913" y="4517"/>
                  <a:pt x="8564" y="4424"/>
                </a:cubicBezTo>
                <a:cubicBezTo>
                  <a:pt x="9858" y="4238"/>
                  <a:pt x="11169" y="4215"/>
                  <a:pt x="12471" y="4244"/>
                </a:cubicBezTo>
                <a:cubicBezTo>
                  <a:pt x="13782" y="4273"/>
                  <a:pt x="15088" y="4360"/>
                  <a:pt x="16399" y="4407"/>
                </a:cubicBezTo>
                <a:cubicBezTo>
                  <a:pt x="17054" y="4430"/>
                  <a:pt x="17713" y="4441"/>
                  <a:pt x="18373" y="4424"/>
                </a:cubicBezTo>
                <a:cubicBezTo>
                  <a:pt x="18987" y="4412"/>
                  <a:pt x="19610" y="4377"/>
                  <a:pt x="20207" y="4209"/>
                </a:cubicBezTo>
                <a:cubicBezTo>
                  <a:pt x="20355" y="4169"/>
                  <a:pt x="20502" y="4116"/>
                  <a:pt x="20646" y="4058"/>
                </a:cubicBezTo>
                <a:cubicBezTo>
                  <a:pt x="20801" y="3994"/>
                  <a:pt x="20732" y="3710"/>
                  <a:pt x="20576" y="3774"/>
                </a:cubicBezTo>
                <a:cubicBezTo>
                  <a:pt x="19995" y="4012"/>
                  <a:pt x="19384" y="4087"/>
                  <a:pt x="18774" y="4116"/>
                </a:cubicBezTo>
                <a:cubicBezTo>
                  <a:pt x="18127" y="4145"/>
                  <a:pt x="17476" y="4139"/>
                  <a:pt x="16829" y="4122"/>
                </a:cubicBezTo>
                <a:cubicBezTo>
                  <a:pt x="15526" y="4087"/>
                  <a:pt x="14224" y="4000"/>
                  <a:pt x="12921" y="3960"/>
                </a:cubicBezTo>
                <a:cubicBezTo>
                  <a:pt x="11619" y="3919"/>
                  <a:pt x="10309" y="3919"/>
                  <a:pt x="9010" y="4070"/>
                </a:cubicBezTo>
                <a:cubicBezTo>
                  <a:pt x="8363" y="4145"/>
                  <a:pt x="7724" y="4279"/>
                  <a:pt x="7081" y="4372"/>
                </a:cubicBezTo>
                <a:cubicBezTo>
                  <a:pt x="6430" y="4465"/>
                  <a:pt x="5787" y="4459"/>
                  <a:pt x="5132" y="4383"/>
                </a:cubicBezTo>
                <a:cubicBezTo>
                  <a:pt x="4476" y="4308"/>
                  <a:pt x="3821" y="4232"/>
                  <a:pt x="3162" y="4209"/>
                </a:cubicBezTo>
                <a:cubicBezTo>
                  <a:pt x="2511" y="4186"/>
                  <a:pt x="1859" y="4209"/>
                  <a:pt x="1208" y="4273"/>
                </a:cubicBezTo>
                <a:cubicBezTo>
                  <a:pt x="1044" y="4290"/>
                  <a:pt x="885" y="4308"/>
                  <a:pt x="721" y="4325"/>
                </a:cubicBezTo>
                <a:cubicBezTo>
                  <a:pt x="561" y="4354"/>
                  <a:pt x="557" y="4650"/>
                  <a:pt x="721" y="4627"/>
                </a:cubicBezTo>
                <a:lnTo>
                  <a:pt x="721" y="4627"/>
                </a:lnTo>
                <a:close/>
                <a:moveTo>
                  <a:pt x="364" y="6357"/>
                </a:moveTo>
                <a:cubicBezTo>
                  <a:pt x="3010" y="6380"/>
                  <a:pt x="5652" y="6409"/>
                  <a:pt x="8298" y="6415"/>
                </a:cubicBezTo>
                <a:cubicBezTo>
                  <a:pt x="10956" y="6421"/>
                  <a:pt x="13614" y="6380"/>
                  <a:pt x="16272" y="6305"/>
                </a:cubicBezTo>
                <a:cubicBezTo>
                  <a:pt x="17762" y="6264"/>
                  <a:pt x="19253" y="6206"/>
                  <a:pt x="20744" y="6142"/>
                </a:cubicBezTo>
                <a:cubicBezTo>
                  <a:pt x="20908" y="6136"/>
                  <a:pt x="20908" y="5840"/>
                  <a:pt x="20744" y="5846"/>
                </a:cubicBezTo>
                <a:cubicBezTo>
                  <a:pt x="18086" y="5968"/>
                  <a:pt x="15428" y="6049"/>
                  <a:pt x="12770" y="6090"/>
                </a:cubicBezTo>
                <a:cubicBezTo>
                  <a:pt x="10116" y="6131"/>
                  <a:pt x="7462" y="6125"/>
                  <a:pt x="4808" y="6102"/>
                </a:cubicBezTo>
                <a:cubicBezTo>
                  <a:pt x="3326" y="6090"/>
                  <a:pt x="1843" y="6078"/>
                  <a:pt x="356" y="6067"/>
                </a:cubicBezTo>
                <a:cubicBezTo>
                  <a:pt x="201" y="6061"/>
                  <a:pt x="201" y="6357"/>
                  <a:pt x="364" y="6357"/>
                </a:cubicBezTo>
                <a:lnTo>
                  <a:pt x="364" y="6357"/>
                </a:lnTo>
                <a:close/>
                <a:moveTo>
                  <a:pt x="565" y="8586"/>
                </a:moveTo>
                <a:cubicBezTo>
                  <a:pt x="1241" y="8476"/>
                  <a:pt x="1917" y="8365"/>
                  <a:pt x="2592" y="8255"/>
                </a:cubicBezTo>
                <a:cubicBezTo>
                  <a:pt x="3256" y="8145"/>
                  <a:pt x="3919" y="8035"/>
                  <a:pt x="4587" y="8000"/>
                </a:cubicBezTo>
                <a:cubicBezTo>
                  <a:pt x="5267" y="7965"/>
                  <a:pt x="5943" y="8000"/>
                  <a:pt x="6623" y="8023"/>
                </a:cubicBezTo>
                <a:cubicBezTo>
                  <a:pt x="7306" y="8052"/>
                  <a:pt x="7990" y="8075"/>
                  <a:pt x="8674" y="8104"/>
                </a:cubicBezTo>
                <a:cubicBezTo>
                  <a:pt x="10034" y="8156"/>
                  <a:pt x="11398" y="8209"/>
                  <a:pt x="12758" y="8261"/>
                </a:cubicBezTo>
                <a:cubicBezTo>
                  <a:pt x="14072" y="8313"/>
                  <a:pt x="15391" y="8389"/>
                  <a:pt x="16710" y="8377"/>
                </a:cubicBezTo>
                <a:cubicBezTo>
                  <a:pt x="17975" y="8365"/>
                  <a:pt x="19253" y="8249"/>
                  <a:pt x="20474" y="7849"/>
                </a:cubicBezTo>
                <a:cubicBezTo>
                  <a:pt x="20625" y="7797"/>
                  <a:pt x="20773" y="7744"/>
                  <a:pt x="20924" y="7686"/>
                </a:cubicBezTo>
                <a:cubicBezTo>
                  <a:pt x="21080" y="7628"/>
                  <a:pt x="21014" y="7344"/>
                  <a:pt x="20855" y="7402"/>
                </a:cubicBezTo>
                <a:cubicBezTo>
                  <a:pt x="19646" y="7872"/>
                  <a:pt x="18377" y="8035"/>
                  <a:pt x="17107" y="8069"/>
                </a:cubicBezTo>
                <a:cubicBezTo>
                  <a:pt x="15801" y="8104"/>
                  <a:pt x="14490" y="8029"/>
                  <a:pt x="13184" y="7977"/>
                </a:cubicBezTo>
                <a:cubicBezTo>
                  <a:pt x="11824" y="7924"/>
                  <a:pt x="10460" y="7872"/>
                  <a:pt x="9100" y="7820"/>
                </a:cubicBezTo>
                <a:cubicBezTo>
                  <a:pt x="8416" y="7791"/>
                  <a:pt x="7732" y="7768"/>
                  <a:pt x="7048" y="7739"/>
                </a:cubicBezTo>
                <a:cubicBezTo>
                  <a:pt x="6369" y="7715"/>
                  <a:pt x="5689" y="7675"/>
                  <a:pt x="5009" y="7680"/>
                </a:cubicBezTo>
                <a:cubicBezTo>
                  <a:pt x="4341" y="7686"/>
                  <a:pt x="3678" y="7773"/>
                  <a:pt x="3018" y="7878"/>
                </a:cubicBezTo>
                <a:cubicBezTo>
                  <a:pt x="2347" y="7988"/>
                  <a:pt x="1675" y="8098"/>
                  <a:pt x="999" y="8209"/>
                </a:cubicBezTo>
                <a:cubicBezTo>
                  <a:pt x="831" y="8238"/>
                  <a:pt x="663" y="8261"/>
                  <a:pt x="500" y="8290"/>
                </a:cubicBezTo>
                <a:cubicBezTo>
                  <a:pt x="430" y="8302"/>
                  <a:pt x="393" y="8400"/>
                  <a:pt x="410" y="8470"/>
                </a:cubicBezTo>
                <a:cubicBezTo>
                  <a:pt x="426" y="8563"/>
                  <a:pt x="496" y="8592"/>
                  <a:pt x="565" y="8586"/>
                </a:cubicBezTo>
                <a:lnTo>
                  <a:pt x="565" y="8586"/>
                </a:lnTo>
                <a:close/>
                <a:moveTo>
                  <a:pt x="770" y="10188"/>
                </a:moveTo>
                <a:cubicBezTo>
                  <a:pt x="3457" y="10072"/>
                  <a:pt x="6143" y="9991"/>
                  <a:pt x="8830" y="9939"/>
                </a:cubicBezTo>
                <a:cubicBezTo>
                  <a:pt x="11504" y="9886"/>
                  <a:pt x="14175" y="9863"/>
                  <a:pt x="16849" y="9869"/>
                </a:cubicBezTo>
                <a:cubicBezTo>
                  <a:pt x="18352" y="9875"/>
                  <a:pt x="19851" y="9892"/>
                  <a:pt x="21354" y="9822"/>
                </a:cubicBezTo>
                <a:cubicBezTo>
                  <a:pt x="21518" y="9817"/>
                  <a:pt x="21518" y="9521"/>
                  <a:pt x="21354" y="9526"/>
                </a:cubicBezTo>
                <a:cubicBezTo>
                  <a:pt x="20019" y="9590"/>
                  <a:pt x="18680" y="9579"/>
                  <a:pt x="17345" y="9573"/>
                </a:cubicBezTo>
                <a:cubicBezTo>
                  <a:pt x="16001" y="9567"/>
                  <a:pt x="14658" y="9573"/>
                  <a:pt x="13315" y="9579"/>
                </a:cubicBezTo>
                <a:cubicBezTo>
                  <a:pt x="10640" y="9596"/>
                  <a:pt x="7970" y="9648"/>
                  <a:pt x="5296" y="9730"/>
                </a:cubicBezTo>
                <a:cubicBezTo>
                  <a:pt x="3788" y="9776"/>
                  <a:pt x="2281" y="9828"/>
                  <a:pt x="774" y="9892"/>
                </a:cubicBezTo>
                <a:cubicBezTo>
                  <a:pt x="606" y="9898"/>
                  <a:pt x="606" y="10194"/>
                  <a:pt x="770" y="10188"/>
                </a:cubicBezTo>
                <a:lnTo>
                  <a:pt x="770" y="10188"/>
                </a:lnTo>
                <a:close/>
                <a:moveTo>
                  <a:pt x="426" y="12208"/>
                </a:moveTo>
                <a:cubicBezTo>
                  <a:pt x="3125" y="11912"/>
                  <a:pt x="5844" y="11988"/>
                  <a:pt x="8556" y="12017"/>
                </a:cubicBezTo>
                <a:cubicBezTo>
                  <a:pt x="9911" y="12034"/>
                  <a:pt x="11263" y="12052"/>
                  <a:pt x="12618" y="12063"/>
                </a:cubicBezTo>
                <a:cubicBezTo>
                  <a:pt x="13945" y="12081"/>
                  <a:pt x="15268" y="12104"/>
                  <a:pt x="16595" y="12057"/>
                </a:cubicBezTo>
                <a:cubicBezTo>
                  <a:pt x="18082" y="12005"/>
                  <a:pt x="19573" y="11866"/>
                  <a:pt x="21031" y="11529"/>
                </a:cubicBezTo>
                <a:cubicBezTo>
                  <a:pt x="21190" y="11494"/>
                  <a:pt x="21125" y="11210"/>
                  <a:pt x="20961" y="11245"/>
                </a:cubicBezTo>
                <a:cubicBezTo>
                  <a:pt x="18364" y="11843"/>
                  <a:pt x="15702" y="11808"/>
                  <a:pt x="13069" y="11779"/>
                </a:cubicBezTo>
                <a:cubicBezTo>
                  <a:pt x="10366" y="11750"/>
                  <a:pt x="7659" y="11686"/>
                  <a:pt x="4956" y="11697"/>
                </a:cubicBezTo>
                <a:cubicBezTo>
                  <a:pt x="3444" y="11703"/>
                  <a:pt x="1933" y="11756"/>
                  <a:pt x="430" y="11918"/>
                </a:cubicBezTo>
                <a:cubicBezTo>
                  <a:pt x="266" y="11930"/>
                  <a:pt x="262" y="12226"/>
                  <a:pt x="426" y="12208"/>
                </a:cubicBezTo>
                <a:lnTo>
                  <a:pt x="426" y="12208"/>
                </a:lnTo>
                <a:close/>
                <a:moveTo>
                  <a:pt x="364" y="13909"/>
                </a:moveTo>
                <a:cubicBezTo>
                  <a:pt x="1638" y="13480"/>
                  <a:pt x="2990" y="13619"/>
                  <a:pt x="4296" y="13660"/>
                </a:cubicBezTo>
                <a:cubicBezTo>
                  <a:pt x="5680" y="13706"/>
                  <a:pt x="7069" y="13729"/>
                  <a:pt x="8453" y="13735"/>
                </a:cubicBezTo>
                <a:cubicBezTo>
                  <a:pt x="11214" y="13752"/>
                  <a:pt x="13970" y="13718"/>
                  <a:pt x="16730" y="13654"/>
                </a:cubicBezTo>
                <a:cubicBezTo>
                  <a:pt x="18287" y="13619"/>
                  <a:pt x="19839" y="13578"/>
                  <a:pt x="21395" y="13538"/>
                </a:cubicBezTo>
                <a:cubicBezTo>
                  <a:pt x="21559" y="13532"/>
                  <a:pt x="21559" y="13242"/>
                  <a:pt x="21395" y="13242"/>
                </a:cubicBezTo>
                <a:cubicBezTo>
                  <a:pt x="18610" y="13311"/>
                  <a:pt x="15821" y="13387"/>
                  <a:pt x="13036" y="13422"/>
                </a:cubicBezTo>
                <a:cubicBezTo>
                  <a:pt x="10263" y="13456"/>
                  <a:pt x="7491" y="13451"/>
                  <a:pt x="4718" y="13369"/>
                </a:cubicBezTo>
                <a:cubicBezTo>
                  <a:pt x="3973" y="13346"/>
                  <a:pt x="3223" y="13305"/>
                  <a:pt x="2478" y="13305"/>
                </a:cubicBezTo>
                <a:cubicBezTo>
                  <a:pt x="1745" y="13311"/>
                  <a:pt x="1007" y="13375"/>
                  <a:pt x="299" y="13613"/>
                </a:cubicBezTo>
                <a:cubicBezTo>
                  <a:pt x="139" y="13683"/>
                  <a:pt x="205" y="13967"/>
                  <a:pt x="364" y="13909"/>
                </a:cubicBezTo>
                <a:lnTo>
                  <a:pt x="364" y="13909"/>
                </a:lnTo>
                <a:close/>
                <a:moveTo>
                  <a:pt x="324" y="15755"/>
                </a:moveTo>
                <a:cubicBezTo>
                  <a:pt x="2293" y="15714"/>
                  <a:pt x="4259" y="15674"/>
                  <a:pt x="6229" y="15633"/>
                </a:cubicBezTo>
                <a:cubicBezTo>
                  <a:pt x="8199" y="15593"/>
                  <a:pt x="10165" y="15552"/>
                  <a:pt x="12135" y="15511"/>
                </a:cubicBezTo>
                <a:cubicBezTo>
                  <a:pt x="13040" y="15494"/>
                  <a:pt x="13945" y="15482"/>
                  <a:pt x="14846" y="15476"/>
                </a:cubicBezTo>
                <a:cubicBezTo>
                  <a:pt x="15960" y="15471"/>
                  <a:pt x="17078" y="15465"/>
                  <a:pt x="18192" y="15453"/>
                </a:cubicBezTo>
                <a:cubicBezTo>
                  <a:pt x="19040" y="15447"/>
                  <a:pt x="19888" y="15447"/>
                  <a:pt x="20736" y="15430"/>
                </a:cubicBezTo>
                <a:cubicBezTo>
                  <a:pt x="20785" y="15430"/>
                  <a:pt x="20834" y="15430"/>
                  <a:pt x="20887" y="15430"/>
                </a:cubicBezTo>
                <a:cubicBezTo>
                  <a:pt x="21051" y="15424"/>
                  <a:pt x="21051" y="15134"/>
                  <a:pt x="20887" y="15134"/>
                </a:cubicBezTo>
                <a:cubicBezTo>
                  <a:pt x="20126" y="15151"/>
                  <a:pt x="19364" y="15151"/>
                  <a:pt x="18602" y="15157"/>
                </a:cubicBezTo>
                <a:cubicBezTo>
                  <a:pt x="17480" y="15163"/>
                  <a:pt x="16358" y="15169"/>
                  <a:pt x="15235" y="15180"/>
                </a:cubicBezTo>
                <a:cubicBezTo>
                  <a:pt x="14449" y="15186"/>
                  <a:pt x="13663" y="15186"/>
                  <a:pt x="12872" y="15204"/>
                </a:cubicBezTo>
                <a:cubicBezTo>
                  <a:pt x="10902" y="15244"/>
                  <a:pt x="8937" y="15285"/>
                  <a:pt x="6967" y="15325"/>
                </a:cubicBezTo>
                <a:cubicBezTo>
                  <a:pt x="4997" y="15366"/>
                  <a:pt x="3031" y="15407"/>
                  <a:pt x="1061" y="15447"/>
                </a:cubicBezTo>
                <a:cubicBezTo>
                  <a:pt x="815" y="15453"/>
                  <a:pt x="569" y="15459"/>
                  <a:pt x="324" y="15465"/>
                </a:cubicBezTo>
                <a:cubicBezTo>
                  <a:pt x="160" y="15465"/>
                  <a:pt x="160" y="15761"/>
                  <a:pt x="324" y="15755"/>
                </a:cubicBezTo>
                <a:lnTo>
                  <a:pt x="324" y="15755"/>
                </a:lnTo>
                <a:close/>
                <a:moveTo>
                  <a:pt x="233" y="17578"/>
                </a:moveTo>
                <a:cubicBezTo>
                  <a:pt x="1548" y="17758"/>
                  <a:pt x="2871" y="17671"/>
                  <a:pt x="4190" y="17578"/>
                </a:cubicBezTo>
                <a:cubicBezTo>
                  <a:pt x="4845" y="17531"/>
                  <a:pt x="5496" y="17485"/>
                  <a:pt x="6152" y="17462"/>
                </a:cubicBezTo>
                <a:cubicBezTo>
                  <a:pt x="6827" y="17444"/>
                  <a:pt x="7503" y="17462"/>
                  <a:pt x="8175" y="17491"/>
                </a:cubicBezTo>
                <a:cubicBezTo>
                  <a:pt x="9498" y="17555"/>
                  <a:pt x="10820" y="17624"/>
                  <a:pt x="12147" y="17636"/>
                </a:cubicBezTo>
                <a:cubicBezTo>
                  <a:pt x="13487" y="17653"/>
                  <a:pt x="14826" y="17630"/>
                  <a:pt x="16161" y="17572"/>
                </a:cubicBezTo>
                <a:cubicBezTo>
                  <a:pt x="17660" y="17508"/>
                  <a:pt x="19159" y="17392"/>
                  <a:pt x="20654" y="17235"/>
                </a:cubicBezTo>
                <a:cubicBezTo>
                  <a:pt x="20818" y="17218"/>
                  <a:pt x="20818" y="16922"/>
                  <a:pt x="20654" y="16939"/>
                </a:cubicBezTo>
                <a:cubicBezTo>
                  <a:pt x="17988" y="17224"/>
                  <a:pt x="15313" y="17357"/>
                  <a:pt x="12635" y="17346"/>
                </a:cubicBezTo>
                <a:cubicBezTo>
                  <a:pt x="11308" y="17340"/>
                  <a:pt x="9985" y="17288"/>
                  <a:pt x="8662" y="17218"/>
                </a:cubicBezTo>
                <a:cubicBezTo>
                  <a:pt x="7986" y="17183"/>
                  <a:pt x="7311" y="17154"/>
                  <a:pt x="6635" y="17154"/>
                </a:cubicBezTo>
                <a:cubicBezTo>
                  <a:pt x="5979" y="17154"/>
                  <a:pt x="5324" y="17195"/>
                  <a:pt x="4669" y="17241"/>
                </a:cubicBezTo>
                <a:cubicBezTo>
                  <a:pt x="3190" y="17346"/>
                  <a:pt x="1708" y="17479"/>
                  <a:pt x="233" y="17276"/>
                </a:cubicBezTo>
                <a:cubicBezTo>
                  <a:pt x="70" y="17259"/>
                  <a:pt x="74" y="17555"/>
                  <a:pt x="233" y="17578"/>
                </a:cubicBezTo>
                <a:lnTo>
                  <a:pt x="233" y="17578"/>
                </a:lnTo>
                <a:close/>
                <a:moveTo>
                  <a:pt x="168" y="19581"/>
                </a:moveTo>
                <a:cubicBezTo>
                  <a:pt x="2834" y="19360"/>
                  <a:pt x="5504" y="19203"/>
                  <a:pt x="8175" y="19128"/>
                </a:cubicBezTo>
                <a:cubicBezTo>
                  <a:pt x="10833" y="19046"/>
                  <a:pt x="13491" y="19041"/>
                  <a:pt x="16149" y="19105"/>
                </a:cubicBezTo>
                <a:cubicBezTo>
                  <a:pt x="17631" y="19139"/>
                  <a:pt x="19118" y="19203"/>
                  <a:pt x="20601" y="19273"/>
                </a:cubicBezTo>
                <a:cubicBezTo>
                  <a:pt x="20764" y="19279"/>
                  <a:pt x="20764" y="18988"/>
                  <a:pt x="20601" y="18977"/>
                </a:cubicBezTo>
                <a:cubicBezTo>
                  <a:pt x="17939" y="18855"/>
                  <a:pt x="15276" y="18768"/>
                  <a:pt x="12610" y="18768"/>
                </a:cubicBezTo>
                <a:cubicBezTo>
                  <a:pt x="9952" y="18768"/>
                  <a:pt x="7294" y="18837"/>
                  <a:pt x="4636" y="18983"/>
                </a:cubicBezTo>
                <a:cubicBezTo>
                  <a:pt x="3145" y="19064"/>
                  <a:pt x="1655" y="19163"/>
                  <a:pt x="168" y="19290"/>
                </a:cubicBezTo>
                <a:cubicBezTo>
                  <a:pt x="4" y="19302"/>
                  <a:pt x="4" y="19598"/>
                  <a:pt x="168" y="19581"/>
                </a:cubicBezTo>
                <a:lnTo>
                  <a:pt x="168" y="19581"/>
                </a:lnTo>
                <a:close/>
                <a:moveTo>
                  <a:pt x="123" y="21438"/>
                </a:moveTo>
                <a:cubicBezTo>
                  <a:pt x="2797" y="21589"/>
                  <a:pt x="5451" y="21090"/>
                  <a:pt x="8117" y="20956"/>
                </a:cubicBezTo>
                <a:cubicBezTo>
                  <a:pt x="10767" y="20823"/>
                  <a:pt x="13413" y="21038"/>
                  <a:pt x="16063" y="21084"/>
                </a:cubicBezTo>
                <a:cubicBezTo>
                  <a:pt x="17545" y="21107"/>
                  <a:pt x="19028" y="21084"/>
                  <a:pt x="20506" y="20916"/>
                </a:cubicBezTo>
                <a:cubicBezTo>
                  <a:pt x="20670" y="20898"/>
                  <a:pt x="20670" y="20602"/>
                  <a:pt x="20506" y="20620"/>
                </a:cubicBezTo>
                <a:cubicBezTo>
                  <a:pt x="17857" y="20916"/>
                  <a:pt x="15190" y="20765"/>
                  <a:pt x="12532" y="20672"/>
                </a:cubicBezTo>
                <a:cubicBezTo>
                  <a:pt x="11210" y="20625"/>
                  <a:pt x="9883" y="20596"/>
                  <a:pt x="8560" y="20643"/>
                </a:cubicBezTo>
                <a:cubicBezTo>
                  <a:pt x="7233" y="20689"/>
                  <a:pt x="5906" y="20840"/>
                  <a:pt x="4583" y="20968"/>
                </a:cubicBezTo>
                <a:cubicBezTo>
                  <a:pt x="3100" y="21113"/>
                  <a:pt x="1614" y="21229"/>
                  <a:pt x="123" y="21148"/>
                </a:cubicBezTo>
                <a:cubicBezTo>
                  <a:pt x="-41" y="21130"/>
                  <a:pt x="-41" y="21426"/>
                  <a:pt x="123" y="21438"/>
                </a:cubicBezTo>
                <a:lnTo>
                  <a:pt x="123" y="21438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Shape">
            <a:extLst>
              <a:ext uri="{FF2B5EF4-FFF2-40B4-BE49-F238E27FC236}">
                <a16:creationId xmlns:a16="http://schemas.microsoft.com/office/drawing/2014/main" id="{DD414414-BAFA-603E-2683-2CA6148079E3}"/>
              </a:ext>
            </a:extLst>
          </p:cNvPr>
          <p:cNvSpPr/>
          <p:nvPr/>
        </p:nvSpPr>
        <p:spPr>
          <a:xfrm>
            <a:off x="10807754" y="2611870"/>
            <a:ext cx="1059009" cy="3101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3" h="21567" extrusionOk="0">
                <a:moveTo>
                  <a:pt x="5268" y="448"/>
                </a:moveTo>
                <a:cubicBezTo>
                  <a:pt x="5190" y="754"/>
                  <a:pt x="4899" y="1066"/>
                  <a:pt x="4238" y="1286"/>
                </a:cubicBezTo>
                <a:cubicBezTo>
                  <a:pt x="3927" y="1392"/>
                  <a:pt x="3558" y="1472"/>
                  <a:pt x="3131" y="1512"/>
                </a:cubicBezTo>
                <a:cubicBezTo>
                  <a:pt x="2723" y="1559"/>
                  <a:pt x="2315" y="1552"/>
                  <a:pt x="1888" y="1532"/>
                </a:cubicBezTo>
                <a:cubicBezTo>
                  <a:pt x="1208" y="1492"/>
                  <a:pt x="509" y="1339"/>
                  <a:pt x="237" y="1120"/>
                </a:cubicBezTo>
                <a:cubicBezTo>
                  <a:pt x="42" y="967"/>
                  <a:pt x="-55" y="794"/>
                  <a:pt x="101" y="634"/>
                </a:cubicBezTo>
                <a:cubicBezTo>
                  <a:pt x="237" y="508"/>
                  <a:pt x="431" y="388"/>
                  <a:pt x="742" y="295"/>
                </a:cubicBezTo>
                <a:cubicBezTo>
                  <a:pt x="1130" y="188"/>
                  <a:pt x="1538" y="122"/>
                  <a:pt x="2043" y="108"/>
                </a:cubicBezTo>
                <a:cubicBezTo>
                  <a:pt x="2393" y="102"/>
                  <a:pt x="2742" y="135"/>
                  <a:pt x="3034" y="202"/>
                </a:cubicBezTo>
                <a:cubicBezTo>
                  <a:pt x="3306" y="162"/>
                  <a:pt x="3597" y="122"/>
                  <a:pt x="3869" y="82"/>
                </a:cubicBezTo>
                <a:cubicBezTo>
                  <a:pt x="4180" y="35"/>
                  <a:pt x="4588" y="82"/>
                  <a:pt x="4840" y="148"/>
                </a:cubicBezTo>
                <a:cubicBezTo>
                  <a:pt x="5073" y="215"/>
                  <a:pt x="5287" y="328"/>
                  <a:pt x="5268" y="448"/>
                </a:cubicBezTo>
                <a:close/>
                <a:moveTo>
                  <a:pt x="13038" y="428"/>
                </a:moveTo>
                <a:cubicBezTo>
                  <a:pt x="12999" y="388"/>
                  <a:pt x="12941" y="341"/>
                  <a:pt x="12882" y="301"/>
                </a:cubicBezTo>
                <a:cubicBezTo>
                  <a:pt x="12824" y="261"/>
                  <a:pt x="12727" y="228"/>
                  <a:pt x="12649" y="195"/>
                </a:cubicBezTo>
                <a:cubicBezTo>
                  <a:pt x="12630" y="188"/>
                  <a:pt x="12630" y="188"/>
                  <a:pt x="12610" y="182"/>
                </a:cubicBezTo>
                <a:cubicBezTo>
                  <a:pt x="12533" y="155"/>
                  <a:pt x="12435" y="135"/>
                  <a:pt x="12358" y="115"/>
                </a:cubicBezTo>
                <a:cubicBezTo>
                  <a:pt x="12339" y="108"/>
                  <a:pt x="12319" y="108"/>
                  <a:pt x="12300" y="102"/>
                </a:cubicBezTo>
                <a:cubicBezTo>
                  <a:pt x="12202" y="82"/>
                  <a:pt x="12086" y="68"/>
                  <a:pt x="11989" y="55"/>
                </a:cubicBezTo>
                <a:cubicBezTo>
                  <a:pt x="11970" y="55"/>
                  <a:pt x="11950" y="49"/>
                  <a:pt x="11931" y="49"/>
                </a:cubicBezTo>
                <a:cubicBezTo>
                  <a:pt x="11814" y="42"/>
                  <a:pt x="11698" y="35"/>
                  <a:pt x="11581" y="35"/>
                </a:cubicBezTo>
                <a:cubicBezTo>
                  <a:pt x="11484" y="42"/>
                  <a:pt x="11387" y="42"/>
                  <a:pt x="11290" y="49"/>
                </a:cubicBezTo>
                <a:cubicBezTo>
                  <a:pt x="11154" y="62"/>
                  <a:pt x="11018" y="82"/>
                  <a:pt x="10921" y="115"/>
                </a:cubicBezTo>
                <a:cubicBezTo>
                  <a:pt x="10843" y="135"/>
                  <a:pt x="10765" y="155"/>
                  <a:pt x="10726" y="182"/>
                </a:cubicBezTo>
                <a:cubicBezTo>
                  <a:pt x="10629" y="215"/>
                  <a:pt x="10571" y="261"/>
                  <a:pt x="10532" y="308"/>
                </a:cubicBezTo>
                <a:cubicBezTo>
                  <a:pt x="10513" y="328"/>
                  <a:pt x="10513" y="355"/>
                  <a:pt x="10493" y="374"/>
                </a:cubicBezTo>
                <a:cubicBezTo>
                  <a:pt x="10280" y="428"/>
                  <a:pt x="10124" y="494"/>
                  <a:pt x="9969" y="567"/>
                </a:cubicBezTo>
                <a:cubicBezTo>
                  <a:pt x="9910" y="594"/>
                  <a:pt x="9872" y="621"/>
                  <a:pt x="9833" y="647"/>
                </a:cubicBezTo>
                <a:cubicBezTo>
                  <a:pt x="9755" y="700"/>
                  <a:pt x="9677" y="760"/>
                  <a:pt x="9658" y="820"/>
                </a:cubicBezTo>
                <a:cubicBezTo>
                  <a:pt x="9599" y="887"/>
                  <a:pt x="9599" y="953"/>
                  <a:pt x="9658" y="1020"/>
                </a:cubicBezTo>
                <a:cubicBezTo>
                  <a:pt x="9716" y="1086"/>
                  <a:pt x="9813" y="1140"/>
                  <a:pt x="9949" y="1186"/>
                </a:cubicBezTo>
                <a:cubicBezTo>
                  <a:pt x="10085" y="1233"/>
                  <a:pt x="10240" y="1266"/>
                  <a:pt x="10435" y="1286"/>
                </a:cubicBezTo>
                <a:cubicBezTo>
                  <a:pt x="10629" y="1306"/>
                  <a:pt x="10823" y="1306"/>
                  <a:pt x="11017" y="1286"/>
                </a:cubicBezTo>
                <a:cubicBezTo>
                  <a:pt x="11620" y="1259"/>
                  <a:pt x="12222" y="1193"/>
                  <a:pt x="12649" y="1040"/>
                </a:cubicBezTo>
                <a:cubicBezTo>
                  <a:pt x="12746" y="1006"/>
                  <a:pt x="12824" y="973"/>
                  <a:pt x="12902" y="933"/>
                </a:cubicBezTo>
                <a:cubicBezTo>
                  <a:pt x="12979" y="893"/>
                  <a:pt x="13018" y="853"/>
                  <a:pt x="13057" y="814"/>
                </a:cubicBezTo>
                <a:cubicBezTo>
                  <a:pt x="13115" y="760"/>
                  <a:pt x="13135" y="694"/>
                  <a:pt x="13154" y="641"/>
                </a:cubicBezTo>
                <a:cubicBezTo>
                  <a:pt x="13174" y="581"/>
                  <a:pt x="13135" y="521"/>
                  <a:pt x="13096" y="461"/>
                </a:cubicBezTo>
                <a:cubicBezTo>
                  <a:pt x="13076" y="448"/>
                  <a:pt x="13057" y="434"/>
                  <a:pt x="13038" y="428"/>
                </a:cubicBezTo>
                <a:close/>
                <a:moveTo>
                  <a:pt x="20458" y="182"/>
                </a:moveTo>
                <a:cubicBezTo>
                  <a:pt x="20166" y="108"/>
                  <a:pt x="19836" y="62"/>
                  <a:pt x="19506" y="15"/>
                </a:cubicBezTo>
                <a:cubicBezTo>
                  <a:pt x="19253" y="-18"/>
                  <a:pt x="18884" y="9"/>
                  <a:pt x="18651" y="55"/>
                </a:cubicBezTo>
                <a:cubicBezTo>
                  <a:pt x="18438" y="95"/>
                  <a:pt x="18263" y="175"/>
                  <a:pt x="18166" y="255"/>
                </a:cubicBezTo>
                <a:cubicBezTo>
                  <a:pt x="18088" y="261"/>
                  <a:pt x="17991" y="261"/>
                  <a:pt x="17913" y="268"/>
                </a:cubicBezTo>
                <a:cubicBezTo>
                  <a:pt x="17719" y="288"/>
                  <a:pt x="17563" y="321"/>
                  <a:pt x="17427" y="368"/>
                </a:cubicBezTo>
                <a:cubicBezTo>
                  <a:pt x="17175" y="441"/>
                  <a:pt x="16961" y="567"/>
                  <a:pt x="16903" y="680"/>
                </a:cubicBezTo>
                <a:cubicBezTo>
                  <a:pt x="16845" y="787"/>
                  <a:pt x="16845" y="853"/>
                  <a:pt x="16903" y="960"/>
                </a:cubicBezTo>
                <a:cubicBezTo>
                  <a:pt x="16922" y="1020"/>
                  <a:pt x="17000" y="1080"/>
                  <a:pt x="17078" y="1139"/>
                </a:cubicBezTo>
                <a:cubicBezTo>
                  <a:pt x="17233" y="1259"/>
                  <a:pt x="17525" y="1352"/>
                  <a:pt x="17855" y="1419"/>
                </a:cubicBezTo>
                <a:cubicBezTo>
                  <a:pt x="18204" y="1492"/>
                  <a:pt x="18574" y="1519"/>
                  <a:pt x="18981" y="1532"/>
                </a:cubicBezTo>
                <a:cubicBezTo>
                  <a:pt x="19292" y="1545"/>
                  <a:pt x="19622" y="1532"/>
                  <a:pt x="19914" y="1505"/>
                </a:cubicBezTo>
                <a:cubicBezTo>
                  <a:pt x="20302" y="1479"/>
                  <a:pt x="20671" y="1412"/>
                  <a:pt x="20943" y="1319"/>
                </a:cubicBezTo>
                <a:cubicBezTo>
                  <a:pt x="21079" y="1279"/>
                  <a:pt x="21196" y="1226"/>
                  <a:pt x="21274" y="1166"/>
                </a:cubicBezTo>
                <a:cubicBezTo>
                  <a:pt x="21410" y="1066"/>
                  <a:pt x="21468" y="1000"/>
                  <a:pt x="21487" y="887"/>
                </a:cubicBezTo>
                <a:cubicBezTo>
                  <a:pt x="21526" y="754"/>
                  <a:pt x="21409" y="621"/>
                  <a:pt x="21254" y="494"/>
                </a:cubicBezTo>
                <a:cubicBezTo>
                  <a:pt x="21118" y="361"/>
                  <a:pt x="20808" y="261"/>
                  <a:pt x="20458" y="182"/>
                </a:cubicBezTo>
                <a:close/>
                <a:moveTo>
                  <a:pt x="17680" y="3940"/>
                </a:moveTo>
                <a:cubicBezTo>
                  <a:pt x="17777" y="4000"/>
                  <a:pt x="17913" y="4040"/>
                  <a:pt x="18069" y="4073"/>
                </a:cubicBezTo>
                <a:cubicBezTo>
                  <a:pt x="18166" y="4093"/>
                  <a:pt x="18263" y="4106"/>
                  <a:pt x="18360" y="4126"/>
                </a:cubicBezTo>
                <a:cubicBezTo>
                  <a:pt x="18535" y="4153"/>
                  <a:pt x="18710" y="4186"/>
                  <a:pt x="18884" y="4193"/>
                </a:cubicBezTo>
                <a:cubicBezTo>
                  <a:pt x="19331" y="4226"/>
                  <a:pt x="19798" y="4220"/>
                  <a:pt x="20186" y="4133"/>
                </a:cubicBezTo>
                <a:cubicBezTo>
                  <a:pt x="20438" y="4080"/>
                  <a:pt x="20574" y="4033"/>
                  <a:pt x="20730" y="3953"/>
                </a:cubicBezTo>
                <a:cubicBezTo>
                  <a:pt x="20749" y="3940"/>
                  <a:pt x="20769" y="3933"/>
                  <a:pt x="20788" y="3920"/>
                </a:cubicBezTo>
                <a:cubicBezTo>
                  <a:pt x="20846" y="3880"/>
                  <a:pt x="20885" y="3840"/>
                  <a:pt x="20924" y="3800"/>
                </a:cubicBezTo>
                <a:cubicBezTo>
                  <a:pt x="20943" y="3787"/>
                  <a:pt x="20943" y="3774"/>
                  <a:pt x="20943" y="3761"/>
                </a:cubicBezTo>
                <a:cubicBezTo>
                  <a:pt x="20943" y="3761"/>
                  <a:pt x="20963" y="3761"/>
                  <a:pt x="20963" y="3754"/>
                </a:cubicBezTo>
                <a:cubicBezTo>
                  <a:pt x="21196" y="3707"/>
                  <a:pt x="21410" y="3621"/>
                  <a:pt x="21468" y="3528"/>
                </a:cubicBezTo>
                <a:cubicBezTo>
                  <a:pt x="21526" y="3428"/>
                  <a:pt x="21526" y="3321"/>
                  <a:pt x="21351" y="3235"/>
                </a:cubicBezTo>
                <a:cubicBezTo>
                  <a:pt x="21196" y="3148"/>
                  <a:pt x="20982" y="3089"/>
                  <a:pt x="20691" y="3062"/>
                </a:cubicBezTo>
                <a:cubicBezTo>
                  <a:pt x="20652" y="3062"/>
                  <a:pt x="20633" y="3055"/>
                  <a:pt x="20594" y="3055"/>
                </a:cubicBezTo>
                <a:cubicBezTo>
                  <a:pt x="20030" y="2889"/>
                  <a:pt x="19176" y="2862"/>
                  <a:pt x="18535" y="2995"/>
                </a:cubicBezTo>
                <a:cubicBezTo>
                  <a:pt x="18166" y="3075"/>
                  <a:pt x="17894" y="3188"/>
                  <a:pt x="17777" y="3328"/>
                </a:cubicBezTo>
                <a:cubicBezTo>
                  <a:pt x="17719" y="3395"/>
                  <a:pt x="17699" y="3461"/>
                  <a:pt x="17699" y="3528"/>
                </a:cubicBezTo>
                <a:cubicBezTo>
                  <a:pt x="17622" y="3561"/>
                  <a:pt x="17563" y="3601"/>
                  <a:pt x="17544" y="3641"/>
                </a:cubicBezTo>
                <a:cubicBezTo>
                  <a:pt x="17505" y="3694"/>
                  <a:pt x="17486" y="3741"/>
                  <a:pt x="17525" y="3794"/>
                </a:cubicBezTo>
                <a:cubicBezTo>
                  <a:pt x="17564" y="3847"/>
                  <a:pt x="17603" y="3894"/>
                  <a:pt x="17680" y="3940"/>
                </a:cubicBezTo>
                <a:close/>
                <a:moveTo>
                  <a:pt x="9366" y="3867"/>
                </a:moveTo>
                <a:cubicBezTo>
                  <a:pt x="9386" y="3867"/>
                  <a:pt x="9405" y="3874"/>
                  <a:pt x="9425" y="3874"/>
                </a:cubicBezTo>
                <a:cubicBezTo>
                  <a:pt x="9444" y="3874"/>
                  <a:pt x="9463" y="3874"/>
                  <a:pt x="9483" y="3874"/>
                </a:cubicBezTo>
                <a:cubicBezTo>
                  <a:pt x="9580" y="3987"/>
                  <a:pt x="9813" y="4080"/>
                  <a:pt x="10104" y="4140"/>
                </a:cubicBezTo>
                <a:cubicBezTo>
                  <a:pt x="10202" y="4160"/>
                  <a:pt x="10318" y="4173"/>
                  <a:pt x="10435" y="4186"/>
                </a:cubicBezTo>
                <a:cubicBezTo>
                  <a:pt x="10454" y="4186"/>
                  <a:pt x="10493" y="4193"/>
                  <a:pt x="10512" y="4193"/>
                </a:cubicBezTo>
                <a:cubicBezTo>
                  <a:pt x="10765" y="4213"/>
                  <a:pt x="10940" y="4213"/>
                  <a:pt x="11212" y="4193"/>
                </a:cubicBezTo>
                <a:cubicBezTo>
                  <a:pt x="11328" y="4186"/>
                  <a:pt x="11425" y="4166"/>
                  <a:pt x="11522" y="4146"/>
                </a:cubicBezTo>
                <a:cubicBezTo>
                  <a:pt x="11581" y="4133"/>
                  <a:pt x="11697" y="4100"/>
                  <a:pt x="11756" y="4086"/>
                </a:cubicBezTo>
                <a:cubicBezTo>
                  <a:pt x="11833" y="4067"/>
                  <a:pt x="11892" y="4033"/>
                  <a:pt x="11930" y="4007"/>
                </a:cubicBezTo>
                <a:cubicBezTo>
                  <a:pt x="11989" y="3973"/>
                  <a:pt x="12028" y="3933"/>
                  <a:pt x="12066" y="3900"/>
                </a:cubicBezTo>
                <a:cubicBezTo>
                  <a:pt x="12086" y="3867"/>
                  <a:pt x="12105" y="3827"/>
                  <a:pt x="12105" y="3794"/>
                </a:cubicBezTo>
                <a:cubicBezTo>
                  <a:pt x="12105" y="3761"/>
                  <a:pt x="12086" y="3721"/>
                  <a:pt x="12066" y="3687"/>
                </a:cubicBezTo>
                <a:cubicBezTo>
                  <a:pt x="12047" y="3667"/>
                  <a:pt x="12028" y="3654"/>
                  <a:pt x="12008" y="3641"/>
                </a:cubicBezTo>
                <a:cubicBezTo>
                  <a:pt x="12125" y="3554"/>
                  <a:pt x="12164" y="3461"/>
                  <a:pt x="12086" y="3368"/>
                </a:cubicBezTo>
                <a:cubicBezTo>
                  <a:pt x="11970" y="3215"/>
                  <a:pt x="11659" y="3089"/>
                  <a:pt x="11270" y="3009"/>
                </a:cubicBezTo>
                <a:cubicBezTo>
                  <a:pt x="11154" y="2982"/>
                  <a:pt x="11018" y="2969"/>
                  <a:pt x="10901" y="2956"/>
                </a:cubicBezTo>
                <a:cubicBezTo>
                  <a:pt x="10862" y="2949"/>
                  <a:pt x="10804" y="2942"/>
                  <a:pt x="10746" y="2936"/>
                </a:cubicBezTo>
                <a:cubicBezTo>
                  <a:pt x="10571" y="2922"/>
                  <a:pt x="10376" y="2909"/>
                  <a:pt x="10182" y="2916"/>
                </a:cubicBezTo>
                <a:cubicBezTo>
                  <a:pt x="10046" y="2916"/>
                  <a:pt x="9910" y="2922"/>
                  <a:pt x="9755" y="2936"/>
                </a:cubicBezTo>
                <a:cubicBezTo>
                  <a:pt x="9716" y="2936"/>
                  <a:pt x="9658" y="2942"/>
                  <a:pt x="9619" y="2949"/>
                </a:cubicBezTo>
                <a:cubicBezTo>
                  <a:pt x="9327" y="2982"/>
                  <a:pt x="9153" y="3022"/>
                  <a:pt x="8920" y="3089"/>
                </a:cubicBezTo>
                <a:cubicBezTo>
                  <a:pt x="8881" y="3095"/>
                  <a:pt x="8861" y="3109"/>
                  <a:pt x="8823" y="3122"/>
                </a:cubicBezTo>
                <a:cubicBezTo>
                  <a:pt x="8725" y="3162"/>
                  <a:pt x="8628" y="3195"/>
                  <a:pt x="8570" y="3242"/>
                </a:cubicBezTo>
                <a:cubicBezTo>
                  <a:pt x="8454" y="3315"/>
                  <a:pt x="8376" y="3395"/>
                  <a:pt x="8395" y="3481"/>
                </a:cubicBezTo>
                <a:cubicBezTo>
                  <a:pt x="8414" y="3594"/>
                  <a:pt x="8512" y="3701"/>
                  <a:pt x="8745" y="3774"/>
                </a:cubicBezTo>
                <a:cubicBezTo>
                  <a:pt x="8959" y="3807"/>
                  <a:pt x="9153" y="3840"/>
                  <a:pt x="9366" y="3867"/>
                </a:cubicBezTo>
                <a:close/>
                <a:moveTo>
                  <a:pt x="4" y="3574"/>
                </a:moveTo>
                <a:cubicBezTo>
                  <a:pt x="4" y="3641"/>
                  <a:pt x="62" y="3707"/>
                  <a:pt x="159" y="3767"/>
                </a:cubicBezTo>
                <a:cubicBezTo>
                  <a:pt x="178" y="3780"/>
                  <a:pt x="198" y="3787"/>
                  <a:pt x="237" y="3800"/>
                </a:cubicBezTo>
                <a:cubicBezTo>
                  <a:pt x="256" y="3834"/>
                  <a:pt x="295" y="3867"/>
                  <a:pt x="353" y="3900"/>
                </a:cubicBezTo>
                <a:cubicBezTo>
                  <a:pt x="509" y="3980"/>
                  <a:pt x="742" y="4053"/>
                  <a:pt x="1014" y="4073"/>
                </a:cubicBezTo>
                <a:cubicBezTo>
                  <a:pt x="1441" y="4100"/>
                  <a:pt x="1868" y="4106"/>
                  <a:pt x="2315" y="4066"/>
                </a:cubicBezTo>
                <a:cubicBezTo>
                  <a:pt x="2645" y="4033"/>
                  <a:pt x="2937" y="3980"/>
                  <a:pt x="3209" y="3913"/>
                </a:cubicBezTo>
                <a:cubicBezTo>
                  <a:pt x="3325" y="3894"/>
                  <a:pt x="3442" y="3874"/>
                  <a:pt x="3539" y="3834"/>
                </a:cubicBezTo>
                <a:cubicBezTo>
                  <a:pt x="3597" y="3807"/>
                  <a:pt x="3655" y="3780"/>
                  <a:pt x="3714" y="3754"/>
                </a:cubicBezTo>
                <a:cubicBezTo>
                  <a:pt x="3811" y="3694"/>
                  <a:pt x="3869" y="3634"/>
                  <a:pt x="3869" y="3561"/>
                </a:cubicBezTo>
                <a:cubicBezTo>
                  <a:pt x="3869" y="3548"/>
                  <a:pt x="3869" y="3528"/>
                  <a:pt x="3869" y="3514"/>
                </a:cubicBezTo>
                <a:cubicBezTo>
                  <a:pt x="3850" y="3468"/>
                  <a:pt x="3850" y="3415"/>
                  <a:pt x="3811" y="3368"/>
                </a:cubicBezTo>
                <a:cubicBezTo>
                  <a:pt x="3772" y="3321"/>
                  <a:pt x="3714" y="3282"/>
                  <a:pt x="3655" y="3242"/>
                </a:cubicBezTo>
                <a:cubicBezTo>
                  <a:pt x="3636" y="3228"/>
                  <a:pt x="3617" y="3208"/>
                  <a:pt x="3578" y="3195"/>
                </a:cubicBezTo>
                <a:cubicBezTo>
                  <a:pt x="3481" y="3142"/>
                  <a:pt x="3364" y="3089"/>
                  <a:pt x="3228" y="3049"/>
                </a:cubicBezTo>
                <a:cubicBezTo>
                  <a:pt x="3131" y="3022"/>
                  <a:pt x="3015" y="2989"/>
                  <a:pt x="2917" y="2969"/>
                </a:cubicBezTo>
                <a:cubicBezTo>
                  <a:pt x="2801" y="2942"/>
                  <a:pt x="2665" y="2929"/>
                  <a:pt x="2529" y="2909"/>
                </a:cubicBezTo>
                <a:cubicBezTo>
                  <a:pt x="2490" y="2902"/>
                  <a:pt x="2451" y="2896"/>
                  <a:pt x="2393" y="2896"/>
                </a:cubicBezTo>
                <a:cubicBezTo>
                  <a:pt x="2257" y="2882"/>
                  <a:pt x="2121" y="2876"/>
                  <a:pt x="1985" y="2876"/>
                </a:cubicBezTo>
                <a:cubicBezTo>
                  <a:pt x="1888" y="2876"/>
                  <a:pt x="1791" y="2882"/>
                  <a:pt x="1694" y="2882"/>
                </a:cubicBezTo>
                <a:cubicBezTo>
                  <a:pt x="1596" y="2889"/>
                  <a:pt x="1499" y="2889"/>
                  <a:pt x="1422" y="2902"/>
                </a:cubicBezTo>
                <a:cubicBezTo>
                  <a:pt x="1247" y="2922"/>
                  <a:pt x="1072" y="2949"/>
                  <a:pt x="917" y="2982"/>
                </a:cubicBezTo>
                <a:cubicBezTo>
                  <a:pt x="819" y="3009"/>
                  <a:pt x="703" y="3035"/>
                  <a:pt x="606" y="3069"/>
                </a:cubicBezTo>
                <a:cubicBezTo>
                  <a:pt x="509" y="3102"/>
                  <a:pt x="431" y="3142"/>
                  <a:pt x="353" y="3175"/>
                </a:cubicBezTo>
                <a:cubicBezTo>
                  <a:pt x="314" y="3188"/>
                  <a:pt x="295" y="3208"/>
                  <a:pt x="256" y="3222"/>
                </a:cubicBezTo>
                <a:cubicBezTo>
                  <a:pt x="198" y="3262"/>
                  <a:pt x="140" y="3308"/>
                  <a:pt x="101" y="3355"/>
                </a:cubicBezTo>
                <a:cubicBezTo>
                  <a:pt x="62" y="3401"/>
                  <a:pt x="43" y="3455"/>
                  <a:pt x="23" y="3501"/>
                </a:cubicBezTo>
                <a:cubicBezTo>
                  <a:pt x="4" y="3534"/>
                  <a:pt x="4" y="3554"/>
                  <a:pt x="4" y="3574"/>
                </a:cubicBezTo>
                <a:close/>
                <a:moveTo>
                  <a:pt x="4821" y="5936"/>
                </a:moveTo>
                <a:cubicBezTo>
                  <a:pt x="4569" y="5869"/>
                  <a:pt x="4180" y="5823"/>
                  <a:pt x="3850" y="5869"/>
                </a:cubicBezTo>
                <a:cubicBezTo>
                  <a:pt x="3578" y="5909"/>
                  <a:pt x="3286" y="5949"/>
                  <a:pt x="3015" y="5989"/>
                </a:cubicBezTo>
                <a:cubicBezTo>
                  <a:pt x="2723" y="5929"/>
                  <a:pt x="2393" y="5889"/>
                  <a:pt x="2024" y="5896"/>
                </a:cubicBezTo>
                <a:cubicBezTo>
                  <a:pt x="1519" y="5909"/>
                  <a:pt x="1111" y="5976"/>
                  <a:pt x="722" y="6082"/>
                </a:cubicBezTo>
                <a:cubicBezTo>
                  <a:pt x="412" y="6169"/>
                  <a:pt x="198" y="6288"/>
                  <a:pt x="81" y="6421"/>
                </a:cubicBezTo>
                <a:cubicBezTo>
                  <a:pt x="-74" y="6588"/>
                  <a:pt x="4" y="6754"/>
                  <a:pt x="217" y="6907"/>
                </a:cubicBezTo>
                <a:cubicBezTo>
                  <a:pt x="509" y="7127"/>
                  <a:pt x="1189" y="7286"/>
                  <a:pt x="1868" y="7319"/>
                </a:cubicBezTo>
                <a:cubicBezTo>
                  <a:pt x="2276" y="7339"/>
                  <a:pt x="2704" y="7346"/>
                  <a:pt x="3112" y="7300"/>
                </a:cubicBezTo>
                <a:cubicBezTo>
                  <a:pt x="3520" y="7253"/>
                  <a:pt x="3908" y="7173"/>
                  <a:pt x="4219" y="7073"/>
                </a:cubicBezTo>
                <a:cubicBezTo>
                  <a:pt x="4879" y="6854"/>
                  <a:pt x="5171" y="6541"/>
                  <a:pt x="5248" y="6235"/>
                </a:cubicBezTo>
                <a:cubicBezTo>
                  <a:pt x="5287" y="6115"/>
                  <a:pt x="5073" y="6002"/>
                  <a:pt x="4821" y="5936"/>
                </a:cubicBezTo>
                <a:close/>
                <a:moveTo>
                  <a:pt x="13038" y="6209"/>
                </a:moveTo>
                <a:cubicBezTo>
                  <a:pt x="12999" y="6169"/>
                  <a:pt x="12941" y="6122"/>
                  <a:pt x="12882" y="6082"/>
                </a:cubicBezTo>
                <a:cubicBezTo>
                  <a:pt x="12824" y="6042"/>
                  <a:pt x="12727" y="6009"/>
                  <a:pt x="12649" y="5976"/>
                </a:cubicBezTo>
                <a:cubicBezTo>
                  <a:pt x="12630" y="5969"/>
                  <a:pt x="12630" y="5969"/>
                  <a:pt x="12610" y="5962"/>
                </a:cubicBezTo>
                <a:cubicBezTo>
                  <a:pt x="12533" y="5936"/>
                  <a:pt x="12435" y="5916"/>
                  <a:pt x="12358" y="5896"/>
                </a:cubicBezTo>
                <a:cubicBezTo>
                  <a:pt x="12339" y="5889"/>
                  <a:pt x="12319" y="5889"/>
                  <a:pt x="12300" y="5883"/>
                </a:cubicBezTo>
                <a:cubicBezTo>
                  <a:pt x="12202" y="5863"/>
                  <a:pt x="12086" y="5849"/>
                  <a:pt x="11989" y="5836"/>
                </a:cubicBezTo>
                <a:cubicBezTo>
                  <a:pt x="11970" y="5836"/>
                  <a:pt x="11950" y="5829"/>
                  <a:pt x="11931" y="5829"/>
                </a:cubicBezTo>
                <a:cubicBezTo>
                  <a:pt x="11814" y="5823"/>
                  <a:pt x="11698" y="5816"/>
                  <a:pt x="11581" y="5816"/>
                </a:cubicBezTo>
                <a:cubicBezTo>
                  <a:pt x="11484" y="5823"/>
                  <a:pt x="11387" y="5823"/>
                  <a:pt x="11290" y="5829"/>
                </a:cubicBezTo>
                <a:cubicBezTo>
                  <a:pt x="11154" y="5843"/>
                  <a:pt x="11018" y="5863"/>
                  <a:pt x="10921" y="5896"/>
                </a:cubicBezTo>
                <a:cubicBezTo>
                  <a:pt x="10843" y="5916"/>
                  <a:pt x="10765" y="5936"/>
                  <a:pt x="10726" y="5962"/>
                </a:cubicBezTo>
                <a:cubicBezTo>
                  <a:pt x="10629" y="5996"/>
                  <a:pt x="10571" y="6042"/>
                  <a:pt x="10532" y="6089"/>
                </a:cubicBezTo>
                <a:cubicBezTo>
                  <a:pt x="10513" y="6109"/>
                  <a:pt x="10513" y="6135"/>
                  <a:pt x="10493" y="6155"/>
                </a:cubicBezTo>
                <a:cubicBezTo>
                  <a:pt x="10280" y="6209"/>
                  <a:pt x="10124" y="6275"/>
                  <a:pt x="9969" y="6348"/>
                </a:cubicBezTo>
                <a:cubicBezTo>
                  <a:pt x="9910" y="6375"/>
                  <a:pt x="9872" y="6401"/>
                  <a:pt x="9833" y="6428"/>
                </a:cubicBezTo>
                <a:cubicBezTo>
                  <a:pt x="9755" y="6481"/>
                  <a:pt x="9677" y="6541"/>
                  <a:pt x="9658" y="6601"/>
                </a:cubicBezTo>
                <a:cubicBezTo>
                  <a:pt x="9599" y="6668"/>
                  <a:pt x="9599" y="6734"/>
                  <a:pt x="9658" y="6801"/>
                </a:cubicBezTo>
                <a:cubicBezTo>
                  <a:pt x="9716" y="6867"/>
                  <a:pt x="9813" y="6920"/>
                  <a:pt x="9949" y="6967"/>
                </a:cubicBezTo>
                <a:cubicBezTo>
                  <a:pt x="10085" y="7013"/>
                  <a:pt x="10240" y="7047"/>
                  <a:pt x="10435" y="7067"/>
                </a:cubicBezTo>
                <a:cubicBezTo>
                  <a:pt x="10629" y="7087"/>
                  <a:pt x="10823" y="7087"/>
                  <a:pt x="11017" y="7067"/>
                </a:cubicBezTo>
                <a:cubicBezTo>
                  <a:pt x="11620" y="7040"/>
                  <a:pt x="12222" y="6974"/>
                  <a:pt x="12649" y="6821"/>
                </a:cubicBezTo>
                <a:cubicBezTo>
                  <a:pt x="12746" y="6787"/>
                  <a:pt x="12824" y="6754"/>
                  <a:pt x="12902" y="6714"/>
                </a:cubicBezTo>
                <a:cubicBezTo>
                  <a:pt x="12979" y="6674"/>
                  <a:pt x="13018" y="6634"/>
                  <a:pt x="13057" y="6594"/>
                </a:cubicBezTo>
                <a:cubicBezTo>
                  <a:pt x="13115" y="6541"/>
                  <a:pt x="13135" y="6475"/>
                  <a:pt x="13154" y="6421"/>
                </a:cubicBezTo>
                <a:cubicBezTo>
                  <a:pt x="13174" y="6362"/>
                  <a:pt x="13135" y="6302"/>
                  <a:pt x="13096" y="6242"/>
                </a:cubicBezTo>
                <a:cubicBezTo>
                  <a:pt x="13076" y="6235"/>
                  <a:pt x="13057" y="6222"/>
                  <a:pt x="13038" y="6209"/>
                </a:cubicBezTo>
                <a:close/>
                <a:moveTo>
                  <a:pt x="20458" y="5962"/>
                </a:moveTo>
                <a:cubicBezTo>
                  <a:pt x="20166" y="5889"/>
                  <a:pt x="19836" y="5843"/>
                  <a:pt x="19506" y="5796"/>
                </a:cubicBezTo>
                <a:cubicBezTo>
                  <a:pt x="19253" y="5763"/>
                  <a:pt x="18884" y="5789"/>
                  <a:pt x="18651" y="5836"/>
                </a:cubicBezTo>
                <a:cubicBezTo>
                  <a:pt x="18438" y="5876"/>
                  <a:pt x="18263" y="5956"/>
                  <a:pt x="18166" y="6036"/>
                </a:cubicBezTo>
                <a:cubicBezTo>
                  <a:pt x="18088" y="6042"/>
                  <a:pt x="17991" y="6042"/>
                  <a:pt x="17913" y="6049"/>
                </a:cubicBezTo>
                <a:cubicBezTo>
                  <a:pt x="17719" y="6069"/>
                  <a:pt x="17563" y="6102"/>
                  <a:pt x="17427" y="6149"/>
                </a:cubicBezTo>
                <a:cubicBezTo>
                  <a:pt x="17175" y="6222"/>
                  <a:pt x="16961" y="6348"/>
                  <a:pt x="16903" y="6461"/>
                </a:cubicBezTo>
                <a:cubicBezTo>
                  <a:pt x="16845" y="6568"/>
                  <a:pt x="16845" y="6634"/>
                  <a:pt x="16903" y="6741"/>
                </a:cubicBezTo>
                <a:cubicBezTo>
                  <a:pt x="16922" y="6801"/>
                  <a:pt x="17000" y="6860"/>
                  <a:pt x="17078" y="6920"/>
                </a:cubicBezTo>
                <a:cubicBezTo>
                  <a:pt x="17233" y="7040"/>
                  <a:pt x="17525" y="7133"/>
                  <a:pt x="17855" y="7200"/>
                </a:cubicBezTo>
                <a:cubicBezTo>
                  <a:pt x="18204" y="7273"/>
                  <a:pt x="18574" y="7300"/>
                  <a:pt x="18981" y="7313"/>
                </a:cubicBezTo>
                <a:cubicBezTo>
                  <a:pt x="19292" y="7326"/>
                  <a:pt x="19622" y="7313"/>
                  <a:pt x="19914" y="7286"/>
                </a:cubicBezTo>
                <a:cubicBezTo>
                  <a:pt x="20302" y="7260"/>
                  <a:pt x="20671" y="7193"/>
                  <a:pt x="20943" y="7100"/>
                </a:cubicBezTo>
                <a:cubicBezTo>
                  <a:pt x="21079" y="7060"/>
                  <a:pt x="21196" y="7007"/>
                  <a:pt x="21274" y="6947"/>
                </a:cubicBezTo>
                <a:cubicBezTo>
                  <a:pt x="21410" y="6847"/>
                  <a:pt x="21468" y="6781"/>
                  <a:pt x="21487" y="6668"/>
                </a:cubicBezTo>
                <a:cubicBezTo>
                  <a:pt x="21526" y="6535"/>
                  <a:pt x="21409" y="6401"/>
                  <a:pt x="21254" y="6275"/>
                </a:cubicBezTo>
                <a:cubicBezTo>
                  <a:pt x="21118" y="6149"/>
                  <a:pt x="20808" y="6049"/>
                  <a:pt x="20458" y="5962"/>
                </a:cubicBezTo>
                <a:close/>
                <a:moveTo>
                  <a:pt x="17680" y="9721"/>
                </a:moveTo>
                <a:cubicBezTo>
                  <a:pt x="17777" y="9781"/>
                  <a:pt x="17913" y="9821"/>
                  <a:pt x="18069" y="9854"/>
                </a:cubicBezTo>
                <a:cubicBezTo>
                  <a:pt x="18166" y="9874"/>
                  <a:pt x="18263" y="9887"/>
                  <a:pt x="18360" y="9907"/>
                </a:cubicBezTo>
                <a:cubicBezTo>
                  <a:pt x="18535" y="9934"/>
                  <a:pt x="18710" y="9967"/>
                  <a:pt x="18884" y="9974"/>
                </a:cubicBezTo>
                <a:cubicBezTo>
                  <a:pt x="19331" y="10007"/>
                  <a:pt x="19798" y="10000"/>
                  <a:pt x="20186" y="9914"/>
                </a:cubicBezTo>
                <a:cubicBezTo>
                  <a:pt x="20438" y="9861"/>
                  <a:pt x="20574" y="9814"/>
                  <a:pt x="20730" y="9734"/>
                </a:cubicBezTo>
                <a:cubicBezTo>
                  <a:pt x="20749" y="9721"/>
                  <a:pt x="20769" y="9714"/>
                  <a:pt x="20788" y="9701"/>
                </a:cubicBezTo>
                <a:cubicBezTo>
                  <a:pt x="20846" y="9661"/>
                  <a:pt x="20885" y="9621"/>
                  <a:pt x="20924" y="9581"/>
                </a:cubicBezTo>
                <a:cubicBezTo>
                  <a:pt x="20943" y="9568"/>
                  <a:pt x="20943" y="9555"/>
                  <a:pt x="20943" y="9541"/>
                </a:cubicBezTo>
                <a:cubicBezTo>
                  <a:pt x="20943" y="9541"/>
                  <a:pt x="20963" y="9541"/>
                  <a:pt x="20963" y="9535"/>
                </a:cubicBezTo>
                <a:cubicBezTo>
                  <a:pt x="21196" y="9488"/>
                  <a:pt x="21410" y="9402"/>
                  <a:pt x="21468" y="9309"/>
                </a:cubicBezTo>
                <a:cubicBezTo>
                  <a:pt x="21526" y="9209"/>
                  <a:pt x="21526" y="9102"/>
                  <a:pt x="21351" y="9016"/>
                </a:cubicBezTo>
                <a:cubicBezTo>
                  <a:pt x="21196" y="8929"/>
                  <a:pt x="20982" y="8869"/>
                  <a:pt x="20691" y="8843"/>
                </a:cubicBezTo>
                <a:cubicBezTo>
                  <a:pt x="20652" y="8843"/>
                  <a:pt x="20633" y="8836"/>
                  <a:pt x="20594" y="8836"/>
                </a:cubicBezTo>
                <a:cubicBezTo>
                  <a:pt x="20030" y="8670"/>
                  <a:pt x="19176" y="8643"/>
                  <a:pt x="18535" y="8776"/>
                </a:cubicBezTo>
                <a:cubicBezTo>
                  <a:pt x="18166" y="8856"/>
                  <a:pt x="17894" y="8969"/>
                  <a:pt x="17777" y="9109"/>
                </a:cubicBezTo>
                <a:cubicBezTo>
                  <a:pt x="17719" y="9175"/>
                  <a:pt x="17699" y="9242"/>
                  <a:pt x="17699" y="9309"/>
                </a:cubicBezTo>
                <a:cubicBezTo>
                  <a:pt x="17622" y="9342"/>
                  <a:pt x="17563" y="9382"/>
                  <a:pt x="17544" y="9422"/>
                </a:cubicBezTo>
                <a:cubicBezTo>
                  <a:pt x="17505" y="9475"/>
                  <a:pt x="17486" y="9521"/>
                  <a:pt x="17525" y="9575"/>
                </a:cubicBezTo>
                <a:cubicBezTo>
                  <a:pt x="17564" y="9634"/>
                  <a:pt x="17603" y="9681"/>
                  <a:pt x="17680" y="9721"/>
                </a:cubicBezTo>
                <a:close/>
                <a:moveTo>
                  <a:pt x="9366" y="9648"/>
                </a:moveTo>
                <a:cubicBezTo>
                  <a:pt x="9386" y="9648"/>
                  <a:pt x="9405" y="9654"/>
                  <a:pt x="9425" y="9654"/>
                </a:cubicBezTo>
                <a:cubicBezTo>
                  <a:pt x="9444" y="9654"/>
                  <a:pt x="9463" y="9654"/>
                  <a:pt x="9483" y="9654"/>
                </a:cubicBezTo>
                <a:cubicBezTo>
                  <a:pt x="9580" y="9768"/>
                  <a:pt x="9813" y="9861"/>
                  <a:pt x="10104" y="9921"/>
                </a:cubicBezTo>
                <a:cubicBezTo>
                  <a:pt x="10202" y="9940"/>
                  <a:pt x="10318" y="9954"/>
                  <a:pt x="10435" y="9967"/>
                </a:cubicBezTo>
                <a:cubicBezTo>
                  <a:pt x="10454" y="9967"/>
                  <a:pt x="10493" y="9974"/>
                  <a:pt x="10512" y="9974"/>
                </a:cubicBezTo>
                <a:cubicBezTo>
                  <a:pt x="10765" y="9994"/>
                  <a:pt x="10940" y="9994"/>
                  <a:pt x="11212" y="9974"/>
                </a:cubicBezTo>
                <a:cubicBezTo>
                  <a:pt x="11328" y="9967"/>
                  <a:pt x="11425" y="9947"/>
                  <a:pt x="11522" y="9927"/>
                </a:cubicBezTo>
                <a:cubicBezTo>
                  <a:pt x="11581" y="9914"/>
                  <a:pt x="11697" y="9881"/>
                  <a:pt x="11756" y="9867"/>
                </a:cubicBezTo>
                <a:cubicBezTo>
                  <a:pt x="11833" y="9847"/>
                  <a:pt x="11892" y="9814"/>
                  <a:pt x="11930" y="9788"/>
                </a:cubicBezTo>
                <a:cubicBezTo>
                  <a:pt x="11989" y="9754"/>
                  <a:pt x="12028" y="9714"/>
                  <a:pt x="12066" y="9681"/>
                </a:cubicBezTo>
                <a:cubicBezTo>
                  <a:pt x="12086" y="9648"/>
                  <a:pt x="12105" y="9608"/>
                  <a:pt x="12105" y="9575"/>
                </a:cubicBezTo>
                <a:cubicBezTo>
                  <a:pt x="12105" y="9541"/>
                  <a:pt x="12086" y="9501"/>
                  <a:pt x="12066" y="9468"/>
                </a:cubicBezTo>
                <a:cubicBezTo>
                  <a:pt x="12047" y="9448"/>
                  <a:pt x="12028" y="9435"/>
                  <a:pt x="12008" y="9422"/>
                </a:cubicBezTo>
                <a:cubicBezTo>
                  <a:pt x="12125" y="9335"/>
                  <a:pt x="12164" y="9242"/>
                  <a:pt x="12086" y="9149"/>
                </a:cubicBezTo>
                <a:cubicBezTo>
                  <a:pt x="11970" y="8996"/>
                  <a:pt x="11659" y="8869"/>
                  <a:pt x="11270" y="8790"/>
                </a:cubicBezTo>
                <a:cubicBezTo>
                  <a:pt x="11154" y="8763"/>
                  <a:pt x="11018" y="8750"/>
                  <a:pt x="10901" y="8736"/>
                </a:cubicBezTo>
                <a:cubicBezTo>
                  <a:pt x="10862" y="8730"/>
                  <a:pt x="10804" y="8723"/>
                  <a:pt x="10746" y="8716"/>
                </a:cubicBezTo>
                <a:cubicBezTo>
                  <a:pt x="10571" y="8703"/>
                  <a:pt x="10376" y="8690"/>
                  <a:pt x="10182" y="8696"/>
                </a:cubicBezTo>
                <a:cubicBezTo>
                  <a:pt x="10046" y="8696"/>
                  <a:pt x="9910" y="8703"/>
                  <a:pt x="9755" y="8716"/>
                </a:cubicBezTo>
                <a:cubicBezTo>
                  <a:pt x="9716" y="8716"/>
                  <a:pt x="9658" y="8723"/>
                  <a:pt x="9619" y="8730"/>
                </a:cubicBezTo>
                <a:cubicBezTo>
                  <a:pt x="9327" y="8763"/>
                  <a:pt x="9153" y="8803"/>
                  <a:pt x="8920" y="8869"/>
                </a:cubicBezTo>
                <a:cubicBezTo>
                  <a:pt x="8881" y="8876"/>
                  <a:pt x="8861" y="8889"/>
                  <a:pt x="8823" y="8903"/>
                </a:cubicBezTo>
                <a:cubicBezTo>
                  <a:pt x="8725" y="8943"/>
                  <a:pt x="8628" y="8976"/>
                  <a:pt x="8570" y="9022"/>
                </a:cubicBezTo>
                <a:cubicBezTo>
                  <a:pt x="8454" y="9096"/>
                  <a:pt x="8376" y="9175"/>
                  <a:pt x="8395" y="9262"/>
                </a:cubicBezTo>
                <a:cubicBezTo>
                  <a:pt x="8414" y="9375"/>
                  <a:pt x="8512" y="9481"/>
                  <a:pt x="8745" y="9555"/>
                </a:cubicBezTo>
                <a:cubicBezTo>
                  <a:pt x="8959" y="9588"/>
                  <a:pt x="9153" y="9628"/>
                  <a:pt x="9366" y="9648"/>
                </a:cubicBezTo>
                <a:close/>
                <a:moveTo>
                  <a:pt x="4" y="9355"/>
                </a:moveTo>
                <a:cubicBezTo>
                  <a:pt x="4" y="9422"/>
                  <a:pt x="62" y="9488"/>
                  <a:pt x="159" y="9548"/>
                </a:cubicBezTo>
                <a:cubicBezTo>
                  <a:pt x="178" y="9561"/>
                  <a:pt x="198" y="9568"/>
                  <a:pt x="237" y="9581"/>
                </a:cubicBezTo>
                <a:cubicBezTo>
                  <a:pt x="256" y="9615"/>
                  <a:pt x="295" y="9648"/>
                  <a:pt x="353" y="9681"/>
                </a:cubicBezTo>
                <a:cubicBezTo>
                  <a:pt x="509" y="9761"/>
                  <a:pt x="742" y="9834"/>
                  <a:pt x="1014" y="9854"/>
                </a:cubicBezTo>
                <a:cubicBezTo>
                  <a:pt x="1441" y="9881"/>
                  <a:pt x="1868" y="9887"/>
                  <a:pt x="2315" y="9847"/>
                </a:cubicBezTo>
                <a:cubicBezTo>
                  <a:pt x="2645" y="9814"/>
                  <a:pt x="2937" y="9761"/>
                  <a:pt x="3209" y="9694"/>
                </a:cubicBezTo>
                <a:cubicBezTo>
                  <a:pt x="3325" y="9674"/>
                  <a:pt x="3442" y="9654"/>
                  <a:pt x="3539" y="9615"/>
                </a:cubicBezTo>
                <a:cubicBezTo>
                  <a:pt x="3597" y="9588"/>
                  <a:pt x="3655" y="9561"/>
                  <a:pt x="3714" y="9535"/>
                </a:cubicBezTo>
                <a:cubicBezTo>
                  <a:pt x="3811" y="9475"/>
                  <a:pt x="3869" y="9415"/>
                  <a:pt x="3869" y="9342"/>
                </a:cubicBezTo>
                <a:cubicBezTo>
                  <a:pt x="3869" y="9328"/>
                  <a:pt x="3869" y="9309"/>
                  <a:pt x="3869" y="9295"/>
                </a:cubicBezTo>
                <a:cubicBezTo>
                  <a:pt x="3850" y="9249"/>
                  <a:pt x="3850" y="9195"/>
                  <a:pt x="3811" y="9149"/>
                </a:cubicBezTo>
                <a:cubicBezTo>
                  <a:pt x="3772" y="9102"/>
                  <a:pt x="3714" y="9062"/>
                  <a:pt x="3655" y="9022"/>
                </a:cubicBezTo>
                <a:cubicBezTo>
                  <a:pt x="3636" y="9009"/>
                  <a:pt x="3617" y="8989"/>
                  <a:pt x="3578" y="8976"/>
                </a:cubicBezTo>
                <a:cubicBezTo>
                  <a:pt x="3481" y="8923"/>
                  <a:pt x="3364" y="8869"/>
                  <a:pt x="3228" y="8830"/>
                </a:cubicBezTo>
                <a:cubicBezTo>
                  <a:pt x="3131" y="8803"/>
                  <a:pt x="3015" y="8770"/>
                  <a:pt x="2917" y="8750"/>
                </a:cubicBezTo>
                <a:cubicBezTo>
                  <a:pt x="2801" y="8723"/>
                  <a:pt x="2665" y="8710"/>
                  <a:pt x="2529" y="8690"/>
                </a:cubicBezTo>
                <a:cubicBezTo>
                  <a:pt x="2490" y="8683"/>
                  <a:pt x="2451" y="8677"/>
                  <a:pt x="2393" y="8677"/>
                </a:cubicBezTo>
                <a:cubicBezTo>
                  <a:pt x="2257" y="8663"/>
                  <a:pt x="2121" y="8657"/>
                  <a:pt x="1985" y="8657"/>
                </a:cubicBezTo>
                <a:cubicBezTo>
                  <a:pt x="1888" y="8657"/>
                  <a:pt x="1791" y="8663"/>
                  <a:pt x="1694" y="8663"/>
                </a:cubicBezTo>
                <a:cubicBezTo>
                  <a:pt x="1596" y="8670"/>
                  <a:pt x="1499" y="8670"/>
                  <a:pt x="1422" y="8683"/>
                </a:cubicBezTo>
                <a:cubicBezTo>
                  <a:pt x="1247" y="8703"/>
                  <a:pt x="1072" y="8730"/>
                  <a:pt x="917" y="8763"/>
                </a:cubicBezTo>
                <a:cubicBezTo>
                  <a:pt x="819" y="8790"/>
                  <a:pt x="703" y="8816"/>
                  <a:pt x="606" y="8850"/>
                </a:cubicBezTo>
                <a:cubicBezTo>
                  <a:pt x="509" y="8883"/>
                  <a:pt x="431" y="8923"/>
                  <a:pt x="353" y="8956"/>
                </a:cubicBezTo>
                <a:cubicBezTo>
                  <a:pt x="314" y="8969"/>
                  <a:pt x="295" y="8989"/>
                  <a:pt x="256" y="9003"/>
                </a:cubicBezTo>
                <a:cubicBezTo>
                  <a:pt x="198" y="9042"/>
                  <a:pt x="140" y="9089"/>
                  <a:pt x="101" y="9136"/>
                </a:cubicBezTo>
                <a:cubicBezTo>
                  <a:pt x="62" y="9182"/>
                  <a:pt x="43" y="9235"/>
                  <a:pt x="23" y="9282"/>
                </a:cubicBezTo>
                <a:cubicBezTo>
                  <a:pt x="4" y="9322"/>
                  <a:pt x="4" y="9342"/>
                  <a:pt x="4" y="9355"/>
                </a:cubicBezTo>
                <a:close/>
                <a:moveTo>
                  <a:pt x="4821" y="11723"/>
                </a:moveTo>
                <a:cubicBezTo>
                  <a:pt x="4569" y="11657"/>
                  <a:pt x="4180" y="11610"/>
                  <a:pt x="3850" y="11657"/>
                </a:cubicBezTo>
                <a:cubicBezTo>
                  <a:pt x="3578" y="11697"/>
                  <a:pt x="3286" y="11737"/>
                  <a:pt x="3015" y="11777"/>
                </a:cubicBezTo>
                <a:cubicBezTo>
                  <a:pt x="2723" y="11717"/>
                  <a:pt x="2393" y="11677"/>
                  <a:pt x="2024" y="11683"/>
                </a:cubicBezTo>
                <a:cubicBezTo>
                  <a:pt x="1519" y="11697"/>
                  <a:pt x="1111" y="11763"/>
                  <a:pt x="722" y="11870"/>
                </a:cubicBezTo>
                <a:cubicBezTo>
                  <a:pt x="412" y="11956"/>
                  <a:pt x="198" y="12076"/>
                  <a:pt x="81" y="12209"/>
                </a:cubicBezTo>
                <a:cubicBezTo>
                  <a:pt x="-74" y="12375"/>
                  <a:pt x="4" y="12542"/>
                  <a:pt x="217" y="12695"/>
                </a:cubicBezTo>
                <a:cubicBezTo>
                  <a:pt x="509" y="12914"/>
                  <a:pt x="1189" y="13074"/>
                  <a:pt x="1868" y="13107"/>
                </a:cubicBezTo>
                <a:cubicBezTo>
                  <a:pt x="2276" y="13127"/>
                  <a:pt x="2704" y="13134"/>
                  <a:pt x="3112" y="13087"/>
                </a:cubicBezTo>
                <a:cubicBezTo>
                  <a:pt x="3520" y="13040"/>
                  <a:pt x="3908" y="12961"/>
                  <a:pt x="4219" y="12861"/>
                </a:cubicBezTo>
                <a:cubicBezTo>
                  <a:pt x="4879" y="12641"/>
                  <a:pt x="5171" y="12329"/>
                  <a:pt x="5248" y="12023"/>
                </a:cubicBezTo>
                <a:cubicBezTo>
                  <a:pt x="5287" y="11903"/>
                  <a:pt x="5073" y="11790"/>
                  <a:pt x="4821" y="11723"/>
                </a:cubicBezTo>
                <a:close/>
                <a:moveTo>
                  <a:pt x="13038" y="11996"/>
                </a:moveTo>
                <a:cubicBezTo>
                  <a:pt x="12999" y="11956"/>
                  <a:pt x="12941" y="11910"/>
                  <a:pt x="12882" y="11870"/>
                </a:cubicBezTo>
                <a:cubicBezTo>
                  <a:pt x="12824" y="11830"/>
                  <a:pt x="12727" y="11796"/>
                  <a:pt x="12649" y="11763"/>
                </a:cubicBezTo>
                <a:cubicBezTo>
                  <a:pt x="12630" y="11757"/>
                  <a:pt x="12630" y="11757"/>
                  <a:pt x="12610" y="11750"/>
                </a:cubicBezTo>
                <a:cubicBezTo>
                  <a:pt x="12533" y="11723"/>
                  <a:pt x="12435" y="11703"/>
                  <a:pt x="12358" y="11683"/>
                </a:cubicBezTo>
                <a:cubicBezTo>
                  <a:pt x="12339" y="11677"/>
                  <a:pt x="12319" y="11677"/>
                  <a:pt x="12300" y="11670"/>
                </a:cubicBezTo>
                <a:cubicBezTo>
                  <a:pt x="12202" y="11650"/>
                  <a:pt x="12086" y="11637"/>
                  <a:pt x="11989" y="11624"/>
                </a:cubicBezTo>
                <a:cubicBezTo>
                  <a:pt x="11970" y="11624"/>
                  <a:pt x="11950" y="11617"/>
                  <a:pt x="11931" y="11617"/>
                </a:cubicBezTo>
                <a:cubicBezTo>
                  <a:pt x="11814" y="11610"/>
                  <a:pt x="11698" y="11604"/>
                  <a:pt x="11581" y="11604"/>
                </a:cubicBezTo>
                <a:cubicBezTo>
                  <a:pt x="11484" y="11610"/>
                  <a:pt x="11387" y="11610"/>
                  <a:pt x="11290" y="11617"/>
                </a:cubicBezTo>
                <a:cubicBezTo>
                  <a:pt x="11154" y="11630"/>
                  <a:pt x="11018" y="11650"/>
                  <a:pt x="10921" y="11683"/>
                </a:cubicBezTo>
                <a:cubicBezTo>
                  <a:pt x="10843" y="11703"/>
                  <a:pt x="10765" y="11723"/>
                  <a:pt x="10726" y="11750"/>
                </a:cubicBezTo>
                <a:cubicBezTo>
                  <a:pt x="10629" y="11783"/>
                  <a:pt x="10571" y="11830"/>
                  <a:pt x="10532" y="11876"/>
                </a:cubicBezTo>
                <a:cubicBezTo>
                  <a:pt x="10513" y="11896"/>
                  <a:pt x="10513" y="11923"/>
                  <a:pt x="10493" y="11943"/>
                </a:cubicBezTo>
                <a:cubicBezTo>
                  <a:pt x="10280" y="11996"/>
                  <a:pt x="10124" y="12063"/>
                  <a:pt x="9969" y="12136"/>
                </a:cubicBezTo>
                <a:cubicBezTo>
                  <a:pt x="9910" y="12162"/>
                  <a:pt x="9872" y="12189"/>
                  <a:pt x="9833" y="12216"/>
                </a:cubicBezTo>
                <a:cubicBezTo>
                  <a:pt x="9755" y="12269"/>
                  <a:pt x="9677" y="12329"/>
                  <a:pt x="9658" y="12389"/>
                </a:cubicBezTo>
                <a:cubicBezTo>
                  <a:pt x="9599" y="12455"/>
                  <a:pt x="9599" y="12522"/>
                  <a:pt x="9658" y="12588"/>
                </a:cubicBezTo>
                <a:cubicBezTo>
                  <a:pt x="9716" y="12655"/>
                  <a:pt x="9813" y="12708"/>
                  <a:pt x="9949" y="12754"/>
                </a:cubicBezTo>
                <a:cubicBezTo>
                  <a:pt x="10085" y="12801"/>
                  <a:pt x="10240" y="12834"/>
                  <a:pt x="10435" y="12854"/>
                </a:cubicBezTo>
                <a:cubicBezTo>
                  <a:pt x="10629" y="12874"/>
                  <a:pt x="10823" y="12874"/>
                  <a:pt x="11017" y="12854"/>
                </a:cubicBezTo>
                <a:cubicBezTo>
                  <a:pt x="11620" y="12828"/>
                  <a:pt x="12222" y="12761"/>
                  <a:pt x="12649" y="12608"/>
                </a:cubicBezTo>
                <a:cubicBezTo>
                  <a:pt x="12746" y="12575"/>
                  <a:pt x="12824" y="12542"/>
                  <a:pt x="12902" y="12502"/>
                </a:cubicBezTo>
                <a:cubicBezTo>
                  <a:pt x="12979" y="12462"/>
                  <a:pt x="13018" y="12422"/>
                  <a:pt x="13057" y="12382"/>
                </a:cubicBezTo>
                <a:cubicBezTo>
                  <a:pt x="13115" y="12329"/>
                  <a:pt x="13135" y="12262"/>
                  <a:pt x="13154" y="12209"/>
                </a:cubicBezTo>
                <a:cubicBezTo>
                  <a:pt x="13174" y="12149"/>
                  <a:pt x="13135" y="12089"/>
                  <a:pt x="13096" y="12029"/>
                </a:cubicBezTo>
                <a:cubicBezTo>
                  <a:pt x="13076" y="12023"/>
                  <a:pt x="13057" y="12009"/>
                  <a:pt x="13038" y="11996"/>
                </a:cubicBezTo>
                <a:close/>
                <a:moveTo>
                  <a:pt x="20458" y="11750"/>
                </a:moveTo>
                <a:cubicBezTo>
                  <a:pt x="20166" y="11677"/>
                  <a:pt x="19836" y="11630"/>
                  <a:pt x="19506" y="11584"/>
                </a:cubicBezTo>
                <a:cubicBezTo>
                  <a:pt x="19253" y="11550"/>
                  <a:pt x="18884" y="11577"/>
                  <a:pt x="18651" y="11624"/>
                </a:cubicBezTo>
                <a:cubicBezTo>
                  <a:pt x="18438" y="11663"/>
                  <a:pt x="18263" y="11743"/>
                  <a:pt x="18166" y="11823"/>
                </a:cubicBezTo>
                <a:cubicBezTo>
                  <a:pt x="18088" y="11830"/>
                  <a:pt x="17991" y="11830"/>
                  <a:pt x="17913" y="11836"/>
                </a:cubicBezTo>
                <a:cubicBezTo>
                  <a:pt x="17719" y="11856"/>
                  <a:pt x="17563" y="11890"/>
                  <a:pt x="17427" y="11936"/>
                </a:cubicBezTo>
                <a:cubicBezTo>
                  <a:pt x="17175" y="12009"/>
                  <a:pt x="16961" y="12136"/>
                  <a:pt x="16903" y="12249"/>
                </a:cubicBezTo>
                <a:cubicBezTo>
                  <a:pt x="16845" y="12355"/>
                  <a:pt x="16845" y="12422"/>
                  <a:pt x="16903" y="12528"/>
                </a:cubicBezTo>
                <a:cubicBezTo>
                  <a:pt x="16922" y="12588"/>
                  <a:pt x="17000" y="12648"/>
                  <a:pt x="17078" y="12708"/>
                </a:cubicBezTo>
                <a:cubicBezTo>
                  <a:pt x="17233" y="12828"/>
                  <a:pt x="17525" y="12921"/>
                  <a:pt x="17855" y="12987"/>
                </a:cubicBezTo>
                <a:cubicBezTo>
                  <a:pt x="18204" y="13060"/>
                  <a:pt x="18574" y="13087"/>
                  <a:pt x="18981" y="13100"/>
                </a:cubicBezTo>
                <a:cubicBezTo>
                  <a:pt x="19292" y="13114"/>
                  <a:pt x="19622" y="13100"/>
                  <a:pt x="19914" y="13074"/>
                </a:cubicBezTo>
                <a:cubicBezTo>
                  <a:pt x="20302" y="13047"/>
                  <a:pt x="20671" y="12981"/>
                  <a:pt x="20943" y="12887"/>
                </a:cubicBezTo>
                <a:cubicBezTo>
                  <a:pt x="21079" y="12848"/>
                  <a:pt x="21196" y="12794"/>
                  <a:pt x="21274" y="12734"/>
                </a:cubicBezTo>
                <a:cubicBezTo>
                  <a:pt x="21410" y="12635"/>
                  <a:pt x="21468" y="12568"/>
                  <a:pt x="21487" y="12455"/>
                </a:cubicBezTo>
                <a:cubicBezTo>
                  <a:pt x="21526" y="12322"/>
                  <a:pt x="21409" y="12189"/>
                  <a:pt x="21254" y="12063"/>
                </a:cubicBezTo>
                <a:cubicBezTo>
                  <a:pt x="21118" y="11936"/>
                  <a:pt x="20808" y="11836"/>
                  <a:pt x="20458" y="11750"/>
                </a:cubicBezTo>
                <a:close/>
                <a:moveTo>
                  <a:pt x="17680" y="15508"/>
                </a:moveTo>
                <a:cubicBezTo>
                  <a:pt x="17777" y="15568"/>
                  <a:pt x="17913" y="15608"/>
                  <a:pt x="18069" y="15642"/>
                </a:cubicBezTo>
                <a:cubicBezTo>
                  <a:pt x="18166" y="15661"/>
                  <a:pt x="18263" y="15675"/>
                  <a:pt x="18360" y="15695"/>
                </a:cubicBezTo>
                <a:cubicBezTo>
                  <a:pt x="18535" y="15721"/>
                  <a:pt x="18710" y="15755"/>
                  <a:pt x="18884" y="15761"/>
                </a:cubicBezTo>
                <a:cubicBezTo>
                  <a:pt x="19331" y="15795"/>
                  <a:pt x="19798" y="15788"/>
                  <a:pt x="20186" y="15701"/>
                </a:cubicBezTo>
                <a:cubicBezTo>
                  <a:pt x="20438" y="15648"/>
                  <a:pt x="20574" y="15602"/>
                  <a:pt x="20730" y="15522"/>
                </a:cubicBezTo>
                <a:cubicBezTo>
                  <a:pt x="20749" y="15508"/>
                  <a:pt x="20769" y="15502"/>
                  <a:pt x="20788" y="15489"/>
                </a:cubicBezTo>
                <a:cubicBezTo>
                  <a:pt x="20846" y="15449"/>
                  <a:pt x="20885" y="15409"/>
                  <a:pt x="20924" y="15369"/>
                </a:cubicBezTo>
                <a:cubicBezTo>
                  <a:pt x="20943" y="15355"/>
                  <a:pt x="20943" y="15342"/>
                  <a:pt x="20943" y="15329"/>
                </a:cubicBezTo>
                <a:cubicBezTo>
                  <a:pt x="20943" y="15329"/>
                  <a:pt x="20963" y="15329"/>
                  <a:pt x="20963" y="15322"/>
                </a:cubicBezTo>
                <a:cubicBezTo>
                  <a:pt x="21196" y="15276"/>
                  <a:pt x="21410" y="15189"/>
                  <a:pt x="21468" y="15096"/>
                </a:cubicBezTo>
                <a:cubicBezTo>
                  <a:pt x="21526" y="14996"/>
                  <a:pt x="21526" y="14890"/>
                  <a:pt x="21351" y="14803"/>
                </a:cubicBezTo>
                <a:cubicBezTo>
                  <a:pt x="21196" y="14717"/>
                  <a:pt x="20982" y="14657"/>
                  <a:pt x="20691" y="14630"/>
                </a:cubicBezTo>
                <a:cubicBezTo>
                  <a:pt x="20652" y="14630"/>
                  <a:pt x="20633" y="14624"/>
                  <a:pt x="20594" y="14624"/>
                </a:cubicBezTo>
                <a:cubicBezTo>
                  <a:pt x="20030" y="14457"/>
                  <a:pt x="19176" y="14431"/>
                  <a:pt x="18535" y="14564"/>
                </a:cubicBezTo>
                <a:cubicBezTo>
                  <a:pt x="18166" y="14644"/>
                  <a:pt x="17894" y="14757"/>
                  <a:pt x="17777" y="14896"/>
                </a:cubicBezTo>
                <a:cubicBezTo>
                  <a:pt x="17719" y="14963"/>
                  <a:pt x="17699" y="15029"/>
                  <a:pt x="17699" y="15096"/>
                </a:cubicBezTo>
                <a:cubicBezTo>
                  <a:pt x="17622" y="15129"/>
                  <a:pt x="17563" y="15169"/>
                  <a:pt x="17544" y="15209"/>
                </a:cubicBezTo>
                <a:cubicBezTo>
                  <a:pt x="17505" y="15262"/>
                  <a:pt x="17486" y="15309"/>
                  <a:pt x="17525" y="15362"/>
                </a:cubicBezTo>
                <a:cubicBezTo>
                  <a:pt x="17564" y="15415"/>
                  <a:pt x="17603" y="15469"/>
                  <a:pt x="17680" y="15508"/>
                </a:cubicBezTo>
                <a:close/>
                <a:moveTo>
                  <a:pt x="9366" y="15435"/>
                </a:moveTo>
                <a:cubicBezTo>
                  <a:pt x="9386" y="15435"/>
                  <a:pt x="9405" y="15442"/>
                  <a:pt x="9425" y="15442"/>
                </a:cubicBezTo>
                <a:cubicBezTo>
                  <a:pt x="9444" y="15442"/>
                  <a:pt x="9463" y="15442"/>
                  <a:pt x="9483" y="15442"/>
                </a:cubicBezTo>
                <a:cubicBezTo>
                  <a:pt x="9580" y="15555"/>
                  <a:pt x="9813" y="15648"/>
                  <a:pt x="10104" y="15708"/>
                </a:cubicBezTo>
                <a:cubicBezTo>
                  <a:pt x="10202" y="15728"/>
                  <a:pt x="10318" y="15741"/>
                  <a:pt x="10435" y="15755"/>
                </a:cubicBezTo>
                <a:cubicBezTo>
                  <a:pt x="10454" y="15755"/>
                  <a:pt x="10493" y="15761"/>
                  <a:pt x="10512" y="15761"/>
                </a:cubicBezTo>
                <a:cubicBezTo>
                  <a:pt x="10765" y="15781"/>
                  <a:pt x="10940" y="15781"/>
                  <a:pt x="11212" y="15761"/>
                </a:cubicBezTo>
                <a:cubicBezTo>
                  <a:pt x="11328" y="15755"/>
                  <a:pt x="11425" y="15735"/>
                  <a:pt x="11522" y="15715"/>
                </a:cubicBezTo>
                <a:cubicBezTo>
                  <a:pt x="11581" y="15701"/>
                  <a:pt x="11697" y="15668"/>
                  <a:pt x="11756" y="15655"/>
                </a:cubicBezTo>
                <a:cubicBezTo>
                  <a:pt x="11833" y="15635"/>
                  <a:pt x="11892" y="15602"/>
                  <a:pt x="11930" y="15575"/>
                </a:cubicBezTo>
                <a:cubicBezTo>
                  <a:pt x="11989" y="15542"/>
                  <a:pt x="12028" y="15502"/>
                  <a:pt x="12066" y="15469"/>
                </a:cubicBezTo>
                <a:cubicBezTo>
                  <a:pt x="12086" y="15435"/>
                  <a:pt x="12105" y="15395"/>
                  <a:pt x="12105" y="15362"/>
                </a:cubicBezTo>
                <a:cubicBezTo>
                  <a:pt x="12105" y="15329"/>
                  <a:pt x="12086" y="15289"/>
                  <a:pt x="12066" y="15256"/>
                </a:cubicBezTo>
                <a:cubicBezTo>
                  <a:pt x="12047" y="15236"/>
                  <a:pt x="12028" y="15222"/>
                  <a:pt x="12008" y="15209"/>
                </a:cubicBezTo>
                <a:cubicBezTo>
                  <a:pt x="12125" y="15123"/>
                  <a:pt x="12164" y="15029"/>
                  <a:pt x="12086" y="14936"/>
                </a:cubicBezTo>
                <a:cubicBezTo>
                  <a:pt x="11970" y="14783"/>
                  <a:pt x="11659" y="14657"/>
                  <a:pt x="11270" y="14577"/>
                </a:cubicBezTo>
                <a:cubicBezTo>
                  <a:pt x="11154" y="14551"/>
                  <a:pt x="11018" y="14537"/>
                  <a:pt x="10901" y="14524"/>
                </a:cubicBezTo>
                <a:cubicBezTo>
                  <a:pt x="10862" y="14517"/>
                  <a:pt x="10804" y="14511"/>
                  <a:pt x="10746" y="14504"/>
                </a:cubicBezTo>
                <a:cubicBezTo>
                  <a:pt x="10571" y="14491"/>
                  <a:pt x="10376" y="14477"/>
                  <a:pt x="10182" y="14484"/>
                </a:cubicBezTo>
                <a:cubicBezTo>
                  <a:pt x="10046" y="14484"/>
                  <a:pt x="9910" y="14491"/>
                  <a:pt x="9755" y="14504"/>
                </a:cubicBezTo>
                <a:cubicBezTo>
                  <a:pt x="9716" y="14504"/>
                  <a:pt x="9658" y="14511"/>
                  <a:pt x="9619" y="14517"/>
                </a:cubicBezTo>
                <a:cubicBezTo>
                  <a:pt x="9327" y="14551"/>
                  <a:pt x="9153" y="14590"/>
                  <a:pt x="8920" y="14657"/>
                </a:cubicBezTo>
                <a:cubicBezTo>
                  <a:pt x="8881" y="14664"/>
                  <a:pt x="8861" y="14677"/>
                  <a:pt x="8823" y="14690"/>
                </a:cubicBezTo>
                <a:cubicBezTo>
                  <a:pt x="8725" y="14730"/>
                  <a:pt x="8628" y="14763"/>
                  <a:pt x="8570" y="14810"/>
                </a:cubicBezTo>
                <a:cubicBezTo>
                  <a:pt x="8454" y="14883"/>
                  <a:pt x="8376" y="14963"/>
                  <a:pt x="8395" y="15049"/>
                </a:cubicBezTo>
                <a:cubicBezTo>
                  <a:pt x="8414" y="15163"/>
                  <a:pt x="8512" y="15269"/>
                  <a:pt x="8745" y="15342"/>
                </a:cubicBezTo>
                <a:cubicBezTo>
                  <a:pt x="8959" y="15375"/>
                  <a:pt x="9153" y="15415"/>
                  <a:pt x="9366" y="15435"/>
                </a:cubicBezTo>
                <a:close/>
                <a:moveTo>
                  <a:pt x="4" y="15143"/>
                </a:moveTo>
                <a:cubicBezTo>
                  <a:pt x="4" y="15209"/>
                  <a:pt x="62" y="15276"/>
                  <a:pt x="159" y="15335"/>
                </a:cubicBezTo>
                <a:cubicBezTo>
                  <a:pt x="178" y="15349"/>
                  <a:pt x="198" y="15355"/>
                  <a:pt x="237" y="15369"/>
                </a:cubicBezTo>
                <a:cubicBezTo>
                  <a:pt x="256" y="15402"/>
                  <a:pt x="295" y="15435"/>
                  <a:pt x="353" y="15469"/>
                </a:cubicBezTo>
                <a:cubicBezTo>
                  <a:pt x="509" y="15548"/>
                  <a:pt x="742" y="15622"/>
                  <a:pt x="1014" y="15642"/>
                </a:cubicBezTo>
                <a:cubicBezTo>
                  <a:pt x="1441" y="15668"/>
                  <a:pt x="1868" y="15675"/>
                  <a:pt x="2315" y="15635"/>
                </a:cubicBezTo>
                <a:cubicBezTo>
                  <a:pt x="2645" y="15602"/>
                  <a:pt x="2937" y="15548"/>
                  <a:pt x="3209" y="15482"/>
                </a:cubicBezTo>
                <a:cubicBezTo>
                  <a:pt x="3325" y="15462"/>
                  <a:pt x="3442" y="15442"/>
                  <a:pt x="3539" y="15402"/>
                </a:cubicBezTo>
                <a:cubicBezTo>
                  <a:pt x="3597" y="15375"/>
                  <a:pt x="3655" y="15349"/>
                  <a:pt x="3714" y="15322"/>
                </a:cubicBezTo>
                <a:cubicBezTo>
                  <a:pt x="3811" y="15262"/>
                  <a:pt x="3869" y="15202"/>
                  <a:pt x="3869" y="15129"/>
                </a:cubicBezTo>
                <a:cubicBezTo>
                  <a:pt x="3869" y="15116"/>
                  <a:pt x="3869" y="15096"/>
                  <a:pt x="3869" y="15083"/>
                </a:cubicBezTo>
                <a:cubicBezTo>
                  <a:pt x="3850" y="15036"/>
                  <a:pt x="3850" y="14983"/>
                  <a:pt x="3811" y="14936"/>
                </a:cubicBezTo>
                <a:cubicBezTo>
                  <a:pt x="3772" y="14890"/>
                  <a:pt x="3714" y="14850"/>
                  <a:pt x="3655" y="14810"/>
                </a:cubicBezTo>
                <a:cubicBezTo>
                  <a:pt x="3636" y="14797"/>
                  <a:pt x="3617" y="14777"/>
                  <a:pt x="3578" y="14763"/>
                </a:cubicBezTo>
                <a:cubicBezTo>
                  <a:pt x="3481" y="14710"/>
                  <a:pt x="3364" y="14657"/>
                  <a:pt x="3228" y="14617"/>
                </a:cubicBezTo>
                <a:cubicBezTo>
                  <a:pt x="3131" y="14590"/>
                  <a:pt x="3015" y="14557"/>
                  <a:pt x="2917" y="14537"/>
                </a:cubicBezTo>
                <a:cubicBezTo>
                  <a:pt x="2801" y="14511"/>
                  <a:pt x="2665" y="14497"/>
                  <a:pt x="2529" y="14477"/>
                </a:cubicBezTo>
                <a:cubicBezTo>
                  <a:pt x="2490" y="14471"/>
                  <a:pt x="2451" y="14464"/>
                  <a:pt x="2393" y="14464"/>
                </a:cubicBezTo>
                <a:cubicBezTo>
                  <a:pt x="2257" y="14451"/>
                  <a:pt x="2121" y="14444"/>
                  <a:pt x="1985" y="14444"/>
                </a:cubicBezTo>
                <a:cubicBezTo>
                  <a:pt x="1888" y="14444"/>
                  <a:pt x="1791" y="14451"/>
                  <a:pt x="1694" y="14451"/>
                </a:cubicBezTo>
                <a:cubicBezTo>
                  <a:pt x="1596" y="14457"/>
                  <a:pt x="1499" y="14457"/>
                  <a:pt x="1422" y="14471"/>
                </a:cubicBezTo>
                <a:cubicBezTo>
                  <a:pt x="1247" y="14491"/>
                  <a:pt x="1072" y="14517"/>
                  <a:pt x="917" y="14551"/>
                </a:cubicBezTo>
                <a:cubicBezTo>
                  <a:pt x="819" y="14577"/>
                  <a:pt x="703" y="14604"/>
                  <a:pt x="606" y="14637"/>
                </a:cubicBezTo>
                <a:cubicBezTo>
                  <a:pt x="509" y="14670"/>
                  <a:pt x="431" y="14710"/>
                  <a:pt x="353" y="14743"/>
                </a:cubicBezTo>
                <a:cubicBezTo>
                  <a:pt x="314" y="14757"/>
                  <a:pt x="295" y="14777"/>
                  <a:pt x="256" y="14790"/>
                </a:cubicBezTo>
                <a:cubicBezTo>
                  <a:pt x="198" y="14830"/>
                  <a:pt x="140" y="14877"/>
                  <a:pt x="101" y="14923"/>
                </a:cubicBezTo>
                <a:cubicBezTo>
                  <a:pt x="62" y="14970"/>
                  <a:pt x="43" y="15023"/>
                  <a:pt x="23" y="15069"/>
                </a:cubicBezTo>
                <a:cubicBezTo>
                  <a:pt x="4" y="15103"/>
                  <a:pt x="4" y="15123"/>
                  <a:pt x="4" y="15143"/>
                </a:cubicBezTo>
                <a:close/>
                <a:moveTo>
                  <a:pt x="4821" y="17504"/>
                </a:moveTo>
                <a:cubicBezTo>
                  <a:pt x="4569" y="17438"/>
                  <a:pt x="4180" y="17391"/>
                  <a:pt x="3850" y="17438"/>
                </a:cubicBezTo>
                <a:cubicBezTo>
                  <a:pt x="3578" y="17478"/>
                  <a:pt x="3286" y="17517"/>
                  <a:pt x="3015" y="17557"/>
                </a:cubicBezTo>
                <a:cubicBezTo>
                  <a:pt x="2723" y="17498"/>
                  <a:pt x="2393" y="17458"/>
                  <a:pt x="2024" y="17464"/>
                </a:cubicBezTo>
                <a:cubicBezTo>
                  <a:pt x="1519" y="17478"/>
                  <a:pt x="1111" y="17544"/>
                  <a:pt x="722" y="17651"/>
                </a:cubicBezTo>
                <a:cubicBezTo>
                  <a:pt x="412" y="17737"/>
                  <a:pt x="198" y="17857"/>
                  <a:pt x="81" y="17990"/>
                </a:cubicBezTo>
                <a:cubicBezTo>
                  <a:pt x="-74" y="18156"/>
                  <a:pt x="4" y="18322"/>
                  <a:pt x="217" y="18475"/>
                </a:cubicBezTo>
                <a:cubicBezTo>
                  <a:pt x="509" y="18695"/>
                  <a:pt x="1189" y="18855"/>
                  <a:pt x="1868" y="18888"/>
                </a:cubicBezTo>
                <a:cubicBezTo>
                  <a:pt x="2276" y="18908"/>
                  <a:pt x="2704" y="18914"/>
                  <a:pt x="3112" y="18868"/>
                </a:cubicBezTo>
                <a:cubicBezTo>
                  <a:pt x="3520" y="18821"/>
                  <a:pt x="3908" y="18741"/>
                  <a:pt x="4219" y="18642"/>
                </a:cubicBezTo>
                <a:cubicBezTo>
                  <a:pt x="4879" y="18422"/>
                  <a:pt x="5171" y="18110"/>
                  <a:pt x="5248" y="17804"/>
                </a:cubicBezTo>
                <a:cubicBezTo>
                  <a:pt x="5287" y="17690"/>
                  <a:pt x="5073" y="17577"/>
                  <a:pt x="4821" y="17504"/>
                </a:cubicBezTo>
                <a:close/>
                <a:moveTo>
                  <a:pt x="13038" y="17784"/>
                </a:moveTo>
                <a:cubicBezTo>
                  <a:pt x="12999" y="17744"/>
                  <a:pt x="12941" y="17697"/>
                  <a:pt x="12882" y="17657"/>
                </a:cubicBezTo>
                <a:cubicBezTo>
                  <a:pt x="12824" y="17617"/>
                  <a:pt x="12727" y="17584"/>
                  <a:pt x="12649" y="17551"/>
                </a:cubicBezTo>
                <a:cubicBezTo>
                  <a:pt x="12630" y="17544"/>
                  <a:pt x="12630" y="17544"/>
                  <a:pt x="12610" y="17537"/>
                </a:cubicBezTo>
                <a:cubicBezTo>
                  <a:pt x="12533" y="17511"/>
                  <a:pt x="12435" y="17491"/>
                  <a:pt x="12358" y="17471"/>
                </a:cubicBezTo>
                <a:cubicBezTo>
                  <a:pt x="12339" y="17464"/>
                  <a:pt x="12319" y="17464"/>
                  <a:pt x="12300" y="17458"/>
                </a:cubicBezTo>
                <a:cubicBezTo>
                  <a:pt x="12202" y="17438"/>
                  <a:pt x="12086" y="17424"/>
                  <a:pt x="11989" y="17411"/>
                </a:cubicBezTo>
                <a:cubicBezTo>
                  <a:pt x="11970" y="17411"/>
                  <a:pt x="11950" y="17404"/>
                  <a:pt x="11931" y="17404"/>
                </a:cubicBezTo>
                <a:cubicBezTo>
                  <a:pt x="11814" y="17398"/>
                  <a:pt x="11698" y="17391"/>
                  <a:pt x="11581" y="17391"/>
                </a:cubicBezTo>
                <a:cubicBezTo>
                  <a:pt x="11484" y="17398"/>
                  <a:pt x="11387" y="17398"/>
                  <a:pt x="11290" y="17404"/>
                </a:cubicBezTo>
                <a:cubicBezTo>
                  <a:pt x="11154" y="17418"/>
                  <a:pt x="11018" y="17438"/>
                  <a:pt x="10921" y="17471"/>
                </a:cubicBezTo>
                <a:cubicBezTo>
                  <a:pt x="10843" y="17491"/>
                  <a:pt x="10765" y="17511"/>
                  <a:pt x="10726" y="17537"/>
                </a:cubicBezTo>
                <a:cubicBezTo>
                  <a:pt x="10629" y="17571"/>
                  <a:pt x="10571" y="17617"/>
                  <a:pt x="10532" y="17664"/>
                </a:cubicBezTo>
                <a:cubicBezTo>
                  <a:pt x="10513" y="17684"/>
                  <a:pt x="10513" y="17710"/>
                  <a:pt x="10493" y="17730"/>
                </a:cubicBezTo>
                <a:cubicBezTo>
                  <a:pt x="10280" y="17784"/>
                  <a:pt x="10124" y="17850"/>
                  <a:pt x="9969" y="17923"/>
                </a:cubicBezTo>
                <a:cubicBezTo>
                  <a:pt x="9910" y="17950"/>
                  <a:pt x="9872" y="17976"/>
                  <a:pt x="9833" y="18003"/>
                </a:cubicBezTo>
                <a:cubicBezTo>
                  <a:pt x="9755" y="18056"/>
                  <a:pt x="9677" y="18116"/>
                  <a:pt x="9658" y="18176"/>
                </a:cubicBezTo>
                <a:cubicBezTo>
                  <a:pt x="9599" y="18243"/>
                  <a:pt x="9599" y="18309"/>
                  <a:pt x="9658" y="18376"/>
                </a:cubicBezTo>
                <a:cubicBezTo>
                  <a:pt x="9716" y="18442"/>
                  <a:pt x="9813" y="18495"/>
                  <a:pt x="9949" y="18542"/>
                </a:cubicBezTo>
                <a:cubicBezTo>
                  <a:pt x="10085" y="18588"/>
                  <a:pt x="10240" y="18622"/>
                  <a:pt x="10435" y="18642"/>
                </a:cubicBezTo>
                <a:cubicBezTo>
                  <a:pt x="10629" y="18662"/>
                  <a:pt x="10823" y="18662"/>
                  <a:pt x="11017" y="18642"/>
                </a:cubicBezTo>
                <a:cubicBezTo>
                  <a:pt x="11620" y="18615"/>
                  <a:pt x="12222" y="18549"/>
                  <a:pt x="12649" y="18396"/>
                </a:cubicBezTo>
                <a:cubicBezTo>
                  <a:pt x="12746" y="18362"/>
                  <a:pt x="12824" y="18329"/>
                  <a:pt x="12902" y="18289"/>
                </a:cubicBezTo>
                <a:cubicBezTo>
                  <a:pt x="12979" y="18249"/>
                  <a:pt x="13018" y="18209"/>
                  <a:pt x="13057" y="18169"/>
                </a:cubicBezTo>
                <a:cubicBezTo>
                  <a:pt x="13115" y="18116"/>
                  <a:pt x="13135" y="18050"/>
                  <a:pt x="13154" y="17996"/>
                </a:cubicBezTo>
                <a:cubicBezTo>
                  <a:pt x="13174" y="17937"/>
                  <a:pt x="13135" y="17877"/>
                  <a:pt x="13096" y="17817"/>
                </a:cubicBezTo>
                <a:cubicBezTo>
                  <a:pt x="13076" y="17803"/>
                  <a:pt x="13057" y="17797"/>
                  <a:pt x="13038" y="17784"/>
                </a:cubicBezTo>
                <a:close/>
                <a:moveTo>
                  <a:pt x="20458" y="17537"/>
                </a:moveTo>
                <a:cubicBezTo>
                  <a:pt x="20166" y="17464"/>
                  <a:pt x="19836" y="17418"/>
                  <a:pt x="19506" y="17371"/>
                </a:cubicBezTo>
                <a:cubicBezTo>
                  <a:pt x="19253" y="17338"/>
                  <a:pt x="18884" y="17364"/>
                  <a:pt x="18651" y="17411"/>
                </a:cubicBezTo>
                <a:cubicBezTo>
                  <a:pt x="18438" y="17451"/>
                  <a:pt x="18263" y="17531"/>
                  <a:pt x="18166" y="17611"/>
                </a:cubicBezTo>
                <a:cubicBezTo>
                  <a:pt x="18088" y="17617"/>
                  <a:pt x="17991" y="17617"/>
                  <a:pt x="17913" y="17624"/>
                </a:cubicBezTo>
                <a:cubicBezTo>
                  <a:pt x="17719" y="17644"/>
                  <a:pt x="17563" y="17677"/>
                  <a:pt x="17427" y="17724"/>
                </a:cubicBezTo>
                <a:cubicBezTo>
                  <a:pt x="17175" y="17797"/>
                  <a:pt x="16961" y="17923"/>
                  <a:pt x="16903" y="18036"/>
                </a:cubicBezTo>
                <a:cubicBezTo>
                  <a:pt x="16845" y="18143"/>
                  <a:pt x="16845" y="18209"/>
                  <a:pt x="16903" y="18316"/>
                </a:cubicBezTo>
                <a:cubicBezTo>
                  <a:pt x="16922" y="18376"/>
                  <a:pt x="17000" y="18435"/>
                  <a:pt x="17078" y="18495"/>
                </a:cubicBezTo>
                <a:cubicBezTo>
                  <a:pt x="17233" y="18615"/>
                  <a:pt x="17525" y="18708"/>
                  <a:pt x="17855" y="18775"/>
                </a:cubicBezTo>
                <a:cubicBezTo>
                  <a:pt x="18204" y="18848"/>
                  <a:pt x="18574" y="18875"/>
                  <a:pt x="18981" y="18888"/>
                </a:cubicBezTo>
                <a:cubicBezTo>
                  <a:pt x="19292" y="18901"/>
                  <a:pt x="19622" y="18888"/>
                  <a:pt x="19914" y="18861"/>
                </a:cubicBezTo>
                <a:cubicBezTo>
                  <a:pt x="20302" y="18835"/>
                  <a:pt x="20671" y="18768"/>
                  <a:pt x="20943" y="18675"/>
                </a:cubicBezTo>
                <a:cubicBezTo>
                  <a:pt x="21079" y="18635"/>
                  <a:pt x="21196" y="18582"/>
                  <a:pt x="21274" y="18522"/>
                </a:cubicBezTo>
                <a:cubicBezTo>
                  <a:pt x="21410" y="18422"/>
                  <a:pt x="21468" y="18356"/>
                  <a:pt x="21487" y="18243"/>
                </a:cubicBezTo>
                <a:cubicBezTo>
                  <a:pt x="21526" y="18109"/>
                  <a:pt x="21409" y="17976"/>
                  <a:pt x="21254" y="17850"/>
                </a:cubicBezTo>
                <a:cubicBezTo>
                  <a:pt x="21118" y="17717"/>
                  <a:pt x="20808" y="17624"/>
                  <a:pt x="20458" y="17537"/>
                </a:cubicBezTo>
                <a:close/>
                <a:moveTo>
                  <a:pt x="17680" y="21296"/>
                </a:moveTo>
                <a:cubicBezTo>
                  <a:pt x="17777" y="21356"/>
                  <a:pt x="17913" y="21396"/>
                  <a:pt x="18069" y="21429"/>
                </a:cubicBezTo>
                <a:cubicBezTo>
                  <a:pt x="18166" y="21449"/>
                  <a:pt x="18263" y="21462"/>
                  <a:pt x="18360" y="21482"/>
                </a:cubicBezTo>
                <a:cubicBezTo>
                  <a:pt x="18535" y="21509"/>
                  <a:pt x="18710" y="21542"/>
                  <a:pt x="18884" y="21549"/>
                </a:cubicBezTo>
                <a:cubicBezTo>
                  <a:pt x="19331" y="21582"/>
                  <a:pt x="19798" y="21575"/>
                  <a:pt x="20186" y="21489"/>
                </a:cubicBezTo>
                <a:cubicBezTo>
                  <a:pt x="20438" y="21436"/>
                  <a:pt x="20574" y="21389"/>
                  <a:pt x="20730" y="21309"/>
                </a:cubicBezTo>
                <a:cubicBezTo>
                  <a:pt x="20749" y="21296"/>
                  <a:pt x="20769" y="21289"/>
                  <a:pt x="20788" y="21276"/>
                </a:cubicBezTo>
                <a:cubicBezTo>
                  <a:pt x="20846" y="21236"/>
                  <a:pt x="20885" y="21196"/>
                  <a:pt x="20924" y="21156"/>
                </a:cubicBezTo>
                <a:cubicBezTo>
                  <a:pt x="20943" y="21143"/>
                  <a:pt x="20943" y="21130"/>
                  <a:pt x="20943" y="21116"/>
                </a:cubicBezTo>
                <a:cubicBezTo>
                  <a:pt x="20943" y="21116"/>
                  <a:pt x="20963" y="21116"/>
                  <a:pt x="20963" y="21110"/>
                </a:cubicBezTo>
                <a:cubicBezTo>
                  <a:pt x="21196" y="21063"/>
                  <a:pt x="21410" y="20977"/>
                  <a:pt x="21468" y="20884"/>
                </a:cubicBezTo>
                <a:cubicBezTo>
                  <a:pt x="21526" y="20784"/>
                  <a:pt x="21526" y="20677"/>
                  <a:pt x="21351" y="20591"/>
                </a:cubicBezTo>
                <a:cubicBezTo>
                  <a:pt x="21196" y="20504"/>
                  <a:pt x="20982" y="20444"/>
                  <a:pt x="20691" y="20418"/>
                </a:cubicBezTo>
                <a:cubicBezTo>
                  <a:pt x="20652" y="20418"/>
                  <a:pt x="20633" y="20411"/>
                  <a:pt x="20594" y="20411"/>
                </a:cubicBezTo>
                <a:cubicBezTo>
                  <a:pt x="20030" y="20245"/>
                  <a:pt x="19176" y="20218"/>
                  <a:pt x="18535" y="20351"/>
                </a:cubicBezTo>
                <a:cubicBezTo>
                  <a:pt x="18166" y="20431"/>
                  <a:pt x="17894" y="20544"/>
                  <a:pt x="17777" y="20684"/>
                </a:cubicBezTo>
                <a:cubicBezTo>
                  <a:pt x="17719" y="20750"/>
                  <a:pt x="17699" y="20817"/>
                  <a:pt x="17699" y="20884"/>
                </a:cubicBezTo>
                <a:cubicBezTo>
                  <a:pt x="17622" y="20917"/>
                  <a:pt x="17563" y="20957"/>
                  <a:pt x="17544" y="20997"/>
                </a:cubicBezTo>
                <a:cubicBezTo>
                  <a:pt x="17505" y="21050"/>
                  <a:pt x="17486" y="21096"/>
                  <a:pt x="17525" y="21150"/>
                </a:cubicBezTo>
                <a:cubicBezTo>
                  <a:pt x="17564" y="21203"/>
                  <a:pt x="17603" y="21249"/>
                  <a:pt x="17680" y="21296"/>
                </a:cubicBezTo>
                <a:close/>
                <a:moveTo>
                  <a:pt x="9366" y="21223"/>
                </a:moveTo>
                <a:cubicBezTo>
                  <a:pt x="9386" y="21223"/>
                  <a:pt x="9405" y="21229"/>
                  <a:pt x="9425" y="21229"/>
                </a:cubicBezTo>
                <a:cubicBezTo>
                  <a:pt x="9444" y="21229"/>
                  <a:pt x="9463" y="21229"/>
                  <a:pt x="9483" y="21229"/>
                </a:cubicBezTo>
                <a:cubicBezTo>
                  <a:pt x="9580" y="21343"/>
                  <a:pt x="9813" y="21436"/>
                  <a:pt x="10104" y="21496"/>
                </a:cubicBezTo>
                <a:cubicBezTo>
                  <a:pt x="10202" y="21515"/>
                  <a:pt x="10318" y="21529"/>
                  <a:pt x="10435" y="21542"/>
                </a:cubicBezTo>
                <a:cubicBezTo>
                  <a:pt x="10454" y="21542"/>
                  <a:pt x="10493" y="21549"/>
                  <a:pt x="10512" y="21549"/>
                </a:cubicBezTo>
                <a:cubicBezTo>
                  <a:pt x="10765" y="21569"/>
                  <a:pt x="10940" y="21569"/>
                  <a:pt x="11212" y="21549"/>
                </a:cubicBezTo>
                <a:cubicBezTo>
                  <a:pt x="11328" y="21542"/>
                  <a:pt x="11425" y="21522"/>
                  <a:pt x="11522" y="21502"/>
                </a:cubicBezTo>
                <a:cubicBezTo>
                  <a:pt x="11581" y="21489"/>
                  <a:pt x="11697" y="21456"/>
                  <a:pt x="11756" y="21442"/>
                </a:cubicBezTo>
                <a:cubicBezTo>
                  <a:pt x="11833" y="21422"/>
                  <a:pt x="11892" y="21389"/>
                  <a:pt x="11930" y="21362"/>
                </a:cubicBezTo>
                <a:cubicBezTo>
                  <a:pt x="11989" y="21329"/>
                  <a:pt x="12028" y="21289"/>
                  <a:pt x="12066" y="21256"/>
                </a:cubicBezTo>
                <a:cubicBezTo>
                  <a:pt x="12086" y="21223"/>
                  <a:pt x="12105" y="21183"/>
                  <a:pt x="12105" y="21150"/>
                </a:cubicBezTo>
                <a:cubicBezTo>
                  <a:pt x="12105" y="21116"/>
                  <a:pt x="12086" y="21076"/>
                  <a:pt x="12066" y="21043"/>
                </a:cubicBezTo>
                <a:cubicBezTo>
                  <a:pt x="12047" y="21023"/>
                  <a:pt x="12028" y="21010"/>
                  <a:pt x="12008" y="20997"/>
                </a:cubicBezTo>
                <a:cubicBezTo>
                  <a:pt x="12125" y="20910"/>
                  <a:pt x="12164" y="20817"/>
                  <a:pt x="12086" y="20724"/>
                </a:cubicBezTo>
                <a:cubicBezTo>
                  <a:pt x="11970" y="20571"/>
                  <a:pt x="11659" y="20444"/>
                  <a:pt x="11270" y="20365"/>
                </a:cubicBezTo>
                <a:cubicBezTo>
                  <a:pt x="11154" y="20338"/>
                  <a:pt x="11018" y="20325"/>
                  <a:pt x="10901" y="20311"/>
                </a:cubicBezTo>
                <a:cubicBezTo>
                  <a:pt x="10862" y="20305"/>
                  <a:pt x="10804" y="20298"/>
                  <a:pt x="10746" y="20291"/>
                </a:cubicBezTo>
                <a:cubicBezTo>
                  <a:pt x="10571" y="20278"/>
                  <a:pt x="10376" y="20265"/>
                  <a:pt x="10182" y="20271"/>
                </a:cubicBezTo>
                <a:cubicBezTo>
                  <a:pt x="10046" y="20271"/>
                  <a:pt x="9910" y="20278"/>
                  <a:pt x="9755" y="20291"/>
                </a:cubicBezTo>
                <a:cubicBezTo>
                  <a:pt x="9716" y="20291"/>
                  <a:pt x="9658" y="20298"/>
                  <a:pt x="9619" y="20305"/>
                </a:cubicBezTo>
                <a:cubicBezTo>
                  <a:pt x="9327" y="20338"/>
                  <a:pt x="9153" y="20378"/>
                  <a:pt x="8920" y="20444"/>
                </a:cubicBezTo>
                <a:cubicBezTo>
                  <a:pt x="8881" y="20451"/>
                  <a:pt x="8861" y="20464"/>
                  <a:pt x="8823" y="20478"/>
                </a:cubicBezTo>
                <a:cubicBezTo>
                  <a:pt x="8725" y="20518"/>
                  <a:pt x="8628" y="20551"/>
                  <a:pt x="8570" y="20597"/>
                </a:cubicBezTo>
                <a:cubicBezTo>
                  <a:pt x="8454" y="20671"/>
                  <a:pt x="8376" y="20750"/>
                  <a:pt x="8395" y="20837"/>
                </a:cubicBezTo>
                <a:cubicBezTo>
                  <a:pt x="8414" y="20950"/>
                  <a:pt x="8512" y="21056"/>
                  <a:pt x="8745" y="21130"/>
                </a:cubicBezTo>
                <a:cubicBezTo>
                  <a:pt x="8959" y="21163"/>
                  <a:pt x="9153" y="21203"/>
                  <a:pt x="9366" y="21223"/>
                </a:cubicBezTo>
                <a:close/>
                <a:moveTo>
                  <a:pt x="4" y="20930"/>
                </a:moveTo>
                <a:cubicBezTo>
                  <a:pt x="4" y="20997"/>
                  <a:pt x="62" y="21063"/>
                  <a:pt x="159" y="21123"/>
                </a:cubicBezTo>
                <a:cubicBezTo>
                  <a:pt x="178" y="21136"/>
                  <a:pt x="198" y="21143"/>
                  <a:pt x="237" y="21156"/>
                </a:cubicBezTo>
                <a:cubicBezTo>
                  <a:pt x="256" y="21190"/>
                  <a:pt x="295" y="21223"/>
                  <a:pt x="353" y="21256"/>
                </a:cubicBezTo>
                <a:cubicBezTo>
                  <a:pt x="509" y="21336"/>
                  <a:pt x="742" y="21409"/>
                  <a:pt x="1014" y="21429"/>
                </a:cubicBezTo>
                <a:cubicBezTo>
                  <a:pt x="1441" y="21456"/>
                  <a:pt x="1868" y="21462"/>
                  <a:pt x="2315" y="21422"/>
                </a:cubicBezTo>
                <a:cubicBezTo>
                  <a:pt x="2645" y="21389"/>
                  <a:pt x="2937" y="21336"/>
                  <a:pt x="3209" y="21269"/>
                </a:cubicBezTo>
                <a:cubicBezTo>
                  <a:pt x="3325" y="21249"/>
                  <a:pt x="3442" y="21229"/>
                  <a:pt x="3539" y="21190"/>
                </a:cubicBezTo>
                <a:cubicBezTo>
                  <a:pt x="3597" y="21163"/>
                  <a:pt x="3655" y="21136"/>
                  <a:pt x="3714" y="21110"/>
                </a:cubicBezTo>
                <a:cubicBezTo>
                  <a:pt x="3811" y="21050"/>
                  <a:pt x="3869" y="20990"/>
                  <a:pt x="3869" y="20917"/>
                </a:cubicBezTo>
                <a:cubicBezTo>
                  <a:pt x="3869" y="20903"/>
                  <a:pt x="3869" y="20884"/>
                  <a:pt x="3869" y="20870"/>
                </a:cubicBezTo>
                <a:cubicBezTo>
                  <a:pt x="3850" y="20824"/>
                  <a:pt x="3850" y="20770"/>
                  <a:pt x="3811" y="20724"/>
                </a:cubicBezTo>
                <a:cubicBezTo>
                  <a:pt x="3772" y="20677"/>
                  <a:pt x="3714" y="20637"/>
                  <a:pt x="3655" y="20597"/>
                </a:cubicBezTo>
                <a:cubicBezTo>
                  <a:pt x="3636" y="20584"/>
                  <a:pt x="3617" y="20564"/>
                  <a:pt x="3578" y="20551"/>
                </a:cubicBezTo>
                <a:cubicBezTo>
                  <a:pt x="3481" y="20498"/>
                  <a:pt x="3364" y="20444"/>
                  <a:pt x="3228" y="20405"/>
                </a:cubicBezTo>
                <a:cubicBezTo>
                  <a:pt x="3131" y="20378"/>
                  <a:pt x="3015" y="20345"/>
                  <a:pt x="2917" y="20325"/>
                </a:cubicBezTo>
                <a:cubicBezTo>
                  <a:pt x="2801" y="20298"/>
                  <a:pt x="2665" y="20285"/>
                  <a:pt x="2529" y="20265"/>
                </a:cubicBezTo>
                <a:cubicBezTo>
                  <a:pt x="2490" y="20258"/>
                  <a:pt x="2451" y="20252"/>
                  <a:pt x="2393" y="20252"/>
                </a:cubicBezTo>
                <a:cubicBezTo>
                  <a:pt x="2257" y="20238"/>
                  <a:pt x="2121" y="20232"/>
                  <a:pt x="1985" y="20232"/>
                </a:cubicBezTo>
                <a:cubicBezTo>
                  <a:pt x="1888" y="20232"/>
                  <a:pt x="1791" y="20238"/>
                  <a:pt x="1694" y="20238"/>
                </a:cubicBezTo>
                <a:cubicBezTo>
                  <a:pt x="1596" y="20245"/>
                  <a:pt x="1499" y="20245"/>
                  <a:pt x="1422" y="20258"/>
                </a:cubicBezTo>
                <a:cubicBezTo>
                  <a:pt x="1247" y="20278"/>
                  <a:pt x="1072" y="20305"/>
                  <a:pt x="917" y="20338"/>
                </a:cubicBezTo>
                <a:cubicBezTo>
                  <a:pt x="819" y="20365"/>
                  <a:pt x="703" y="20391"/>
                  <a:pt x="606" y="20425"/>
                </a:cubicBezTo>
                <a:cubicBezTo>
                  <a:pt x="509" y="20458"/>
                  <a:pt x="431" y="20498"/>
                  <a:pt x="353" y="20531"/>
                </a:cubicBezTo>
                <a:cubicBezTo>
                  <a:pt x="314" y="20544"/>
                  <a:pt x="295" y="20564"/>
                  <a:pt x="256" y="20578"/>
                </a:cubicBezTo>
                <a:cubicBezTo>
                  <a:pt x="198" y="20617"/>
                  <a:pt x="140" y="20664"/>
                  <a:pt x="101" y="20711"/>
                </a:cubicBezTo>
                <a:cubicBezTo>
                  <a:pt x="62" y="20757"/>
                  <a:pt x="43" y="20810"/>
                  <a:pt x="23" y="20857"/>
                </a:cubicBezTo>
                <a:cubicBezTo>
                  <a:pt x="4" y="20890"/>
                  <a:pt x="4" y="20910"/>
                  <a:pt x="4" y="2093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">
            <a:extLst>
              <a:ext uri="{FF2B5EF4-FFF2-40B4-BE49-F238E27FC236}">
                <a16:creationId xmlns:a16="http://schemas.microsoft.com/office/drawing/2014/main" id="{CC740530-C94E-0D07-1038-C540E5572F7C}"/>
              </a:ext>
            </a:extLst>
          </p:cNvPr>
          <p:cNvSpPr/>
          <p:nvPr/>
        </p:nvSpPr>
        <p:spPr>
          <a:xfrm>
            <a:off x="896251" y="4590890"/>
            <a:ext cx="3761591" cy="1880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11932"/>
                  <a:pt x="4834" y="21600"/>
                  <a:pt x="10800" y="21600"/>
                </a:cubicBezTo>
                <a:cubicBezTo>
                  <a:pt x="16766" y="21600"/>
                  <a:pt x="21600" y="11932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Shape">
            <a:extLst>
              <a:ext uri="{FF2B5EF4-FFF2-40B4-BE49-F238E27FC236}">
                <a16:creationId xmlns:a16="http://schemas.microsoft.com/office/drawing/2014/main" id="{D2093EA6-D0FB-EF6F-6467-7A3B4489DF40}"/>
              </a:ext>
            </a:extLst>
          </p:cNvPr>
          <p:cNvSpPr/>
          <p:nvPr/>
        </p:nvSpPr>
        <p:spPr>
          <a:xfrm>
            <a:off x="1489381" y="3739463"/>
            <a:ext cx="2590634" cy="1295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11933"/>
                  <a:pt x="4834" y="21600"/>
                  <a:pt x="10800" y="21600"/>
                </a:cubicBezTo>
                <a:cubicBezTo>
                  <a:pt x="16766" y="21600"/>
                  <a:pt x="21600" y="11933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" name="Shape">
            <a:extLst>
              <a:ext uri="{FF2B5EF4-FFF2-40B4-BE49-F238E27FC236}">
                <a16:creationId xmlns:a16="http://schemas.microsoft.com/office/drawing/2014/main" id="{A08DE6C8-5316-8C4E-D9F4-D56B82055EF2}"/>
              </a:ext>
            </a:extLst>
          </p:cNvPr>
          <p:cNvSpPr/>
          <p:nvPr/>
        </p:nvSpPr>
        <p:spPr>
          <a:xfrm>
            <a:off x="8980533" y="5175719"/>
            <a:ext cx="2590634" cy="1295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1600" y="9667"/>
                  <a:pt x="16766" y="0"/>
                  <a:pt x="10800" y="0"/>
                </a:cubicBezTo>
                <a:cubicBezTo>
                  <a:pt x="4834" y="0"/>
                  <a:pt x="0" y="9667"/>
                  <a:pt x="0" y="21600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644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5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5D9E2EF-F6B3-D440-8593-63FCE137C337}" type="datetime1">
              <a:rPr lang="de-DE" smtClean="0"/>
              <a:t>12.06.23</a:t>
            </a:fld>
            <a:endParaRPr lang="en-US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Shape">
            <a:extLst>
              <a:ext uri="{FF2B5EF4-FFF2-40B4-BE49-F238E27FC236}">
                <a16:creationId xmlns:a16="http://schemas.microsoft.com/office/drawing/2014/main" id="{83EED5FD-B260-6087-3CE9-6DC0A578848A}"/>
              </a:ext>
            </a:extLst>
          </p:cNvPr>
          <p:cNvSpPr/>
          <p:nvPr userDrawn="1"/>
        </p:nvSpPr>
        <p:spPr>
          <a:xfrm>
            <a:off x="10995004" y="678410"/>
            <a:ext cx="815996" cy="5838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6" h="21518" extrusionOk="0">
                <a:moveTo>
                  <a:pt x="3161" y="21263"/>
                </a:moveTo>
                <a:cubicBezTo>
                  <a:pt x="1121" y="19983"/>
                  <a:pt x="1768" y="18625"/>
                  <a:pt x="1967" y="17314"/>
                </a:cubicBezTo>
                <a:cubicBezTo>
                  <a:pt x="2166" y="15921"/>
                  <a:pt x="2290" y="14528"/>
                  <a:pt x="2340" y="13132"/>
                </a:cubicBezTo>
                <a:cubicBezTo>
                  <a:pt x="2440" y="10357"/>
                  <a:pt x="2240" y="7586"/>
                  <a:pt x="1967" y="4811"/>
                </a:cubicBezTo>
                <a:cubicBezTo>
                  <a:pt x="1818" y="3249"/>
                  <a:pt x="1618" y="1687"/>
                  <a:pt x="1419" y="125"/>
                </a:cubicBezTo>
                <a:cubicBezTo>
                  <a:pt x="1394" y="-41"/>
                  <a:pt x="-24" y="-41"/>
                  <a:pt x="1" y="125"/>
                </a:cubicBezTo>
                <a:cubicBezTo>
                  <a:pt x="349" y="2924"/>
                  <a:pt x="698" y="5727"/>
                  <a:pt x="847" y="8527"/>
                </a:cubicBezTo>
                <a:cubicBezTo>
                  <a:pt x="996" y="11313"/>
                  <a:pt x="996" y="14102"/>
                  <a:pt x="598" y="16887"/>
                </a:cubicBezTo>
                <a:cubicBezTo>
                  <a:pt x="498" y="17638"/>
                  <a:pt x="275" y="18389"/>
                  <a:pt x="299" y="19137"/>
                </a:cubicBezTo>
                <a:cubicBezTo>
                  <a:pt x="324" y="19874"/>
                  <a:pt x="648" y="20618"/>
                  <a:pt x="1768" y="21326"/>
                </a:cubicBezTo>
                <a:cubicBezTo>
                  <a:pt x="2041" y="21492"/>
                  <a:pt x="3410" y="21425"/>
                  <a:pt x="3161" y="21263"/>
                </a:cubicBezTo>
                <a:lnTo>
                  <a:pt x="3161" y="21263"/>
                </a:lnTo>
                <a:close/>
                <a:moveTo>
                  <a:pt x="11995" y="21305"/>
                </a:moveTo>
                <a:cubicBezTo>
                  <a:pt x="11796" y="19327"/>
                  <a:pt x="11597" y="17349"/>
                  <a:pt x="11423" y="15371"/>
                </a:cubicBezTo>
                <a:cubicBezTo>
                  <a:pt x="11224" y="13393"/>
                  <a:pt x="11025" y="11415"/>
                  <a:pt x="10851" y="9437"/>
                </a:cubicBezTo>
                <a:cubicBezTo>
                  <a:pt x="10751" y="8527"/>
                  <a:pt x="10701" y="7621"/>
                  <a:pt x="10676" y="6711"/>
                </a:cubicBezTo>
                <a:cubicBezTo>
                  <a:pt x="10652" y="5590"/>
                  <a:pt x="10602" y="4469"/>
                  <a:pt x="10577" y="3347"/>
                </a:cubicBezTo>
                <a:cubicBezTo>
                  <a:pt x="10552" y="2494"/>
                  <a:pt x="10527" y="1644"/>
                  <a:pt x="10477" y="791"/>
                </a:cubicBezTo>
                <a:cubicBezTo>
                  <a:pt x="10477" y="742"/>
                  <a:pt x="10477" y="689"/>
                  <a:pt x="10477" y="640"/>
                </a:cubicBezTo>
                <a:cubicBezTo>
                  <a:pt x="10452" y="474"/>
                  <a:pt x="9059" y="474"/>
                  <a:pt x="9059" y="640"/>
                </a:cubicBezTo>
                <a:cubicBezTo>
                  <a:pt x="9133" y="1405"/>
                  <a:pt x="9133" y="2170"/>
                  <a:pt x="9158" y="2938"/>
                </a:cubicBezTo>
                <a:cubicBezTo>
                  <a:pt x="9183" y="4067"/>
                  <a:pt x="9233" y="5195"/>
                  <a:pt x="9258" y="6323"/>
                </a:cubicBezTo>
                <a:cubicBezTo>
                  <a:pt x="9283" y="7113"/>
                  <a:pt x="9283" y="7906"/>
                  <a:pt x="9382" y="8696"/>
                </a:cubicBezTo>
                <a:cubicBezTo>
                  <a:pt x="9581" y="10674"/>
                  <a:pt x="9780" y="12652"/>
                  <a:pt x="9955" y="14630"/>
                </a:cubicBezTo>
                <a:cubicBezTo>
                  <a:pt x="10154" y="16609"/>
                  <a:pt x="10353" y="18587"/>
                  <a:pt x="10527" y="20565"/>
                </a:cubicBezTo>
                <a:cubicBezTo>
                  <a:pt x="10552" y="20811"/>
                  <a:pt x="10577" y="21058"/>
                  <a:pt x="10602" y="21305"/>
                </a:cubicBezTo>
                <a:cubicBezTo>
                  <a:pt x="10602" y="21471"/>
                  <a:pt x="12020" y="21471"/>
                  <a:pt x="11995" y="21305"/>
                </a:cubicBezTo>
                <a:lnTo>
                  <a:pt x="11995" y="21305"/>
                </a:lnTo>
                <a:close/>
                <a:moveTo>
                  <a:pt x="20730" y="21397"/>
                </a:moveTo>
                <a:cubicBezTo>
                  <a:pt x="21576" y="20075"/>
                  <a:pt x="21178" y="18745"/>
                  <a:pt x="20730" y="17420"/>
                </a:cubicBezTo>
                <a:cubicBezTo>
                  <a:pt x="20506" y="16764"/>
                  <a:pt x="20282" y="16104"/>
                  <a:pt x="20182" y="15445"/>
                </a:cubicBezTo>
                <a:cubicBezTo>
                  <a:pt x="20083" y="14768"/>
                  <a:pt x="20182" y="14087"/>
                  <a:pt x="20332" y="13411"/>
                </a:cubicBezTo>
                <a:cubicBezTo>
                  <a:pt x="20630" y="12081"/>
                  <a:pt x="20954" y="10748"/>
                  <a:pt x="21053" y="9419"/>
                </a:cubicBezTo>
                <a:cubicBezTo>
                  <a:pt x="21128" y="8076"/>
                  <a:pt x="21028" y="6729"/>
                  <a:pt x="20755" y="5385"/>
                </a:cubicBezTo>
                <a:cubicBezTo>
                  <a:pt x="20431" y="3880"/>
                  <a:pt x="19884" y="2374"/>
                  <a:pt x="19137" y="872"/>
                </a:cubicBezTo>
                <a:cubicBezTo>
                  <a:pt x="19063" y="710"/>
                  <a:pt x="17644" y="707"/>
                  <a:pt x="17719" y="872"/>
                </a:cubicBezTo>
                <a:cubicBezTo>
                  <a:pt x="19087" y="3552"/>
                  <a:pt x="19734" y="6242"/>
                  <a:pt x="19660" y="8933"/>
                </a:cubicBezTo>
                <a:cubicBezTo>
                  <a:pt x="19635" y="10265"/>
                  <a:pt x="19386" y="11595"/>
                  <a:pt x="19037" y="12924"/>
                </a:cubicBezTo>
                <a:cubicBezTo>
                  <a:pt x="18863" y="13604"/>
                  <a:pt x="18714" y="14281"/>
                  <a:pt x="18739" y="14962"/>
                </a:cubicBezTo>
                <a:cubicBezTo>
                  <a:pt x="18739" y="15621"/>
                  <a:pt x="18938" y="16281"/>
                  <a:pt x="19162" y="16936"/>
                </a:cubicBezTo>
                <a:cubicBezTo>
                  <a:pt x="19660" y="18421"/>
                  <a:pt x="20282" y="19912"/>
                  <a:pt x="19336" y="21397"/>
                </a:cubicBezTo>
                <a:cubicBezTo>
                  <a:pt x="19212" y="21559"/>
                  <a:pt x="20630" y="21559"/>
                  <a:pt x="20730" y="21397"/>
                </a:cubicBezTo>
                <a:lnTo>
                  <a:pt x="20730" y="2139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DC5618B6-7FF6-5EB7-9083-B14D476AB55A}"/>
              </a:ext>
            </a:extLst>
          </p:cNvPr>
          <p:cNvSpPr/>
          <p:nvPr userDrawn="1"/>
        </p:nvSpPr>
        <p:spPr>
          <a:xfrm>
            <a:off x="8928618" y="678411"/>
            <a:ext cx="1070508" cy="2141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9671" y="0"/>
                  <a:pt x="0" y="4835"/>
                  <a:pt x="0" y="10800"/>
                </a:cubicBezTo>
                <a:cubicBezTo>
                  <a:pt x="0" y="16765"/>
                  <a:pt x="9671" y="21600"/>
                  <a:pt x="21600" y="21600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D9349632-4C31-F362-B2F4-1FDEB997EDCD}"/>
              </a:ext>
            </a:extLst>
          </p:cNvPr>
          <p:cNvSpPr/>
          <p:nvPr userDrawn="1"/>
        </p:nvSpPr>
        <p:spPr>
          <a:xfrm>
            <a:off x="8402455" y="1835969"/>
            <a:ext cx="2285466" cy="4570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9674" y="0"/>
                  <a:pt x="0" y="4837"/>
                  <a:pt x="0" y="10800"/>
                </a:cubicBezTo>
                <a:cubicBezTo>
                  <a:pt x="0" y="16763"/>
                  <a:pt x="9674" y="21600"/>
                  <a:pt x="21600" y="21600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992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912" y="365125"/>
            <a:ext cx="7974418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0912" y="1825625"/>
            <a:ext cx="7974418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B56C5F0-F836-8C42-9DDD-103863C2C89E}" type="datetime1">
              <a:rPr lang="de-DE" smtClean="0"/>
              <a:t>12.06.23</a:t>
            </a:fld>
            <a:endParaRPr lang="en-US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Shape">
            <a:extLst>
              <a:ext uri="{FF2B5EF4-FFF2-40B4-BE49-F238E27FC236}">
                <a16:creationId xmlns:a16="http://schemas.microsoft.com/office/drawing/2014/main" id="{E49EA5AB-A93D-E753-2C21-818644DBAB63}"/>
              </a:ext>
            </a:extLst>
          </p:cNvPr>
          <p:cNvSpPr/>
          <p:nvPr userDrawn="1"/>
        </p:nvSpPr>
        <p:spPr>
          <a:xfrm>
            <a:off x="0" y="611444"/>
            <a:ext cx="2167792" cy="5652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600" extrusionOk="0">
                <a:moveTo>
                  <a:pt x="3678" y="9197"/>
                </a:moveTo>
                <a:lnTo>
                  <a:pt x="3678" y="21487"/>
                </a:lnTo>
                <a:cubicBezTo>
                  <a:pt x="3678" y="21549"/>
                  <a:pt x="3554" y="21596"/>
                  <a:pt x="3392" y="21596"/>
                </a:cubicBezTo>
                <a:cubicBezTo>
                  <a:pt x="3230" y="21596"/>
                  <a:pt x="3106" y="21549"/>
                  <a:pt x="3106" y="21487"/>
                </a:cubicBezTo>
                <a:lnTo>
                  <a:pt x="3106" y="9197"/>
                </a:lnTo>
                <a:cubicBezTo>
                  <a:pt x="3106" y="8543"/>
                  <a:pt x="1715" y="8009"/>
                  <a:pt x="9" y="8009"/>
                </a:cubicBezTo>
                <a:lnTo>
                  <a:pt x="9" y="7790"/>
                </a:lnTo>
                <a:cubicBezTo>
                  <a:pt x="2029" y="7790"/>
                  <a:pt x="3678" y="8422"/>
                  <a:pt x="3678" y="9197"/>
                </a:cubicBezTo>
                <a:close/>
                <a:moveTo>
                  <a:pt x="15273" y="2427"/>
                </a:moveTo>
                <a:cubicBezTo>
                  <a:pt x="11195" y="863"/>
                  <a:pt x="5774" y="0"/>
                  <a:pt x="0" y="0"/>
                </a:cubicBezTo>
                <a:lnTo>
                  <a:pt x="0" y="219"/>
                </a:lnTo>
                <a:cubicBezTo>
                  <a:pt x="5612" y="219"/>
                  <a:pt x="10890" y="1060"/>
                  <a:pt x="14864" y="2581"/>
                </a:cubicBezTo>
                <a:cubicBezTo>
                  <a:pt x="18837" y="4105"/>
                  <a:pt x="21019" y="6130"/>
                  <a:pt x="21019" y="8283"/>
                </a:cubicBezTo>
                <a:lnTo>
                  <a:pt x="21019" y="21483"/>
                </a:lnTo>
                <a:cubicBezTo>
                  <a:pt x="21019" y="21545"/>
                  <a:pt x="21143" y="21593"/>
                  <a:pt x="21305" y="21593"/>
                </a:cubicBezTo>
                <a:cubicBezTo>
                  <a:pt x="21467" y="21593"/>
                  <a:pt x="21590" y="21545"/>
                  <a:pt x="21590" y="21483"/>
                </a:cubicBezTo>
                <a:lnTo>
                  <a:pt x="21590" y="8287"/>
                </a:lnTo>
                <a:cubicBezTo>
                  <a:pt x="21600" y="6072"/>
                  <a:pt x="19351" y="3992"/>
                  <a:pt x="15273" y="2427"/>
                </a:cubicBezTo>
                <a:close/>
                <a:moveTo>
                  <a:pt x="0" y="5922"/>
                </a:moveTo>
                <a:lnTo>
                  <a:pt x="0" y="6141"/>
                </a:lnTo>
                <a:cubicBezTo>
                  <a:pt x="4040" y="6141"/>
                  <a:pt x="7327" y="7402"/>
                  <a:pt x="7327" y="8952"/>
                </a:cubicBezTo>
                <a:lnTo>
                  <a:pt x="7327" y="21487"/>
                </a:lnTo>
                <a:cubicBezTo>
                  <a:pt x="7327" y="21549"/>
                  <a:pt x="7451" y="21596"/>
                  <a:pt x="7613" y="21596"/>
                </a:cubicBezTo>
                <a:cubicBezTo>
                  <a:pt x="7775" y="21596"/>
                  <a:pt x="7899" y="21549"/>
                  <a:pt x="7899" y="21487"/>
                </a:cubicBezTo>
                <a:lnTo>
                  <a:pt x="7899" y="8952"/>
                </a:lnTo>
                <a:cubicBezTo>
                  <a:pt x="7908" y="7282"/>
                  <a:pt x="4364" y="5922"/>
                  <a:pt x="0" y="5922"/>
                </a:cubicBezTo>
                <a:close/>
                <a:moveTo>
                  <a:pt x="0" y="1934"/>
                </a:moveTo>
                <a:lnTo>
                  <a:pt x="0" y="2153"/>
                </a:lnTo>
                <a:cubicBezTo>
                  <a:pt x="8947" y="2153"/>
                  <a:pt x="16226" y="4946"/>
                  <a:pt x="16226" y="8378"/>
                </a:cubicBezTo>
                <a:lnTo>
                  <a:pt x="16226" y="21490"/>
                </a:lnTo>
                <a:cubicBezTo>
                  <a:pt x="16226" y="21552"/>
                  <a:pt x="16350" y="21600"/>
                  <a:pt x="16512" y="21600"/>
                </a:cubicBezTo>
                <a:cubicBezTo>
                  <a:pt x="16674" y="21600"/>
                  <a:pt x="16798" y="21552"/>
                  <a:pt x="16798" y="21490"/>
                </a:cubicBezTo>
                <a:lnTo>
                  <a:pt x="16798" y="8378"/>
                </a:lnTo>
                <a:cubicBezTo>
                  <a:pt x="16798" y="4822"/>
                  <a:pt x="9271" y="1934"/>
                  <a:pt x="0" y="1934"/>
                </a:cubicBezTo>
                <a:close/>
                <a:moveTo>
                  <a:pt x="0" y="4014"/>
                </a:moveTo>
                <a:lnTo>
                  <a:pt x="0" y="4233"/>
                </a:lnTo>
                <a:cubicBezTo>
                  <a:pt x="6489" y="4233"/>
                  <a:pt x="11767" y="6258"/>
                  <a:pt x="11767" y="8747"/>
                </a:cubicBezTo>
                <a:lnTo>
                  <a:pt x="11767" y="21487"/>
                </a:lnTo>
                <a:cubicBezTo>
                  <a:pt x="11767" y="21549"/>
                  <a:pt x="11891" y="21596"/>
                  <a:pt x="12053" y="21596"/>
                </a:cubicBezTo>
                <a:cubicBezTo>
                  <a:pt x="12215" y="21596"/>
                  <a:pt x="12339" y="21549"/>
                  <a:pt x="12339" y="21487"/>
                </a:cubicBezTo>
                <a:lnTo>
                  <a:pt x="12339" y="8747"/>
                </a:lnTo>
                <a:cubicBezTo>
                  <a:pt x="12339" y="6137"/>
                  <a:pt x="6803" y="4014"/>
                  <a:pt x="0" y="401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B4A775B4-6D1D-D1F4-CBD3-EE5B889F1287}"/>
              </a:ext>
            </a:extLst>
          </p:cNvPr>
          <p:cNvSpPr/>
          <p:nvPr userDrawn="1"/>
        </p:nvSpPr>
        <p:spPr>
          <a:xfrm>
            <a:off x="1425423" y="362712"/>
            <a:ext cx="1358872" cy="3071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64" h="21539" extrusionOk="0">
                <a:moveTo>
                  <a:pt x="20543" y="5680"/>
                </a:moveTo>
                <a:cubicBezTo>
                  <a:pt x="20413" y="4493"/>
                  <a:pt x="20283" y="3306"/>
                  <a:pt x="20167" y="2125"/>
                </a:cubicBezTo>
                <a:cubicBezTo>
                  <a:pt x="20109" y="1615"/>
                  <a:pt x="20008" y="1052"/>
                  <a:pt x="19284" y="696"/>
                </a:cubicBezTo>
                <a:cubicBezTo>
                  <a:pt x="18676" y="394"/>
                  <a:pt x="17778" y="321"/>
                  <a:pt x="16939" y="267"/>
                </a:cubicBezTo>
                <a:cubicBezTo>
                  <a:pt x="13146" y="19"/>
                  <a:pt x="9295" y="-55"/>
                  <a:pt x="5473" y="39"/>
                </a:cubicBezTo>
                <a:cubicBezTo>
                  <a:pt x="3924" y="79"/>
                  <a:pt x="2259" y="166"/>
                  <a:pt x="1086" y="690"/>
                </a:cubicBezTo>
                <a:cubicBezTo>
                  <a:pt x="-796" y="1521"/>
                  <a:pt x="290" y="2809"/>
                  <a:pt x="695" y="3829"/>
                </a:cubicBezTo>
                <a:cubicBezTo>
                  <a:pt x="1506" y="5841"/>
                  <a:pt x="970" y="7693"/>
                  <a:pt x="449" y="9692"/>
                </a:cubicBezTo>
                <a:cubicBezTo>
                  <a:pt x="-420" y="12972"/>
                  <a:pt x="101" y="16313"/>
                  <a:pt x="927" y="19593"/>
                </a:cubicBezTo>
                <a:cubicBezTo>
                  <a:pt x="1014" y="19915"/>
                  <a:pt x="1100" y="20250"/>
                  <a:pt x="1404" y="20532"/>
                </a:cubicBezTo>
                <a:cubicBezTo>
                  <a:pt x="2316" y="21397"/>
                  <a:pt x="4633" y="21511"/>
                  <a:pt x="6573" y="21518"/>
                </a:cubicBezTo>
                <a:cubicBezTo>
                  <a:pt x="8571" y="21525"/>
                  <a:pt x="10554" y="21532"/>
                  <a:pt x="12552" y="21538"/>
                </a:cubicBezTo>
                <a:cubicBezTo>
                  <a:pt x="14333" y="21545"/>
                  <a:pt x="16345" y="21498"/>
                  <a:pt x="17532" y="20834"/>
                </a:cubicBezTo>
                <a:cubicBezTo>
                  <a:pt x="18560" y="20257"/>
                  <a:pt x="18618" y="19398"/>
                  <a:pt x="18618" y="18620"/>
                </a:cubicBezTo>
                <a:cubicBezTo>
                  <a:pt x="18604" y="16809"/>
                  <a:pt x="18604" y="14998"/>
                  <a:pt x="18589" y="13180"/>
                </a:cubicBezTo>
                <a:cubicBezTo>
                  <a:pt x="18560" y="10665"/>
                  <a:pt x="20804" y="8229"/>
                  <a:pt x="20543" y="568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27AF5185-5B62-7B96-2DE9-49158297E1AF}"/>
              </a:ext>
            </a:extLst>
          </p:cNvPr>
          <p:cNvSpPr/>
          <p:nvPr userDrawn="1"/>
        </p:nvSpPr>
        <p:spPr>
          <a:xfrm>
            <a:off x="11265702" y="3003095"/>
            <a:ext cx="464767" cy="3320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9" h="21551" extrusionOk="0">
                <a:moveTo>
                  <a:pt x="21415" y="2507"/>
                </a:moveTo>
                <a:cubicBezTo>
                  <a:pt x="21415" y="1805"/>
                  <a:pt x="21282" y="1029"/>
                  <a:pt x="19074" y="532"/>
                </a:cubicBezTo>
                <a:cubicBezTo>
                  <a:pt x="16777" y="5"/>
                  <a:pt x="13022" y="-14"/>
                  <a:pt x="9754" y="5"/>
                </a:cubicBezTo>
                <a:cubicBezTo>
                  <a:pt x="7457" y="17"/>
                  <a:pt x="4983" y="36"/>
                  <a:pt x="2995" y="296"/>
                </a:cubicBezTo>
                <a:cubicBezTo>
                  <a:pt x="1847" y="452"/>
                  <a:pt x="919" y="688"/>
                  <a:pt x="698" y="992"/>
                </a:cubicBezTo>
                <a:cubicBezTo>
                  <a:pt x="566" y="1203"/>
                  <a:pt x="698" y="1420"/>
                  <a:pt x="831" y="1638"/>
                </a:cubicBezTo>
                <a:cubicBezTo>
                  <a:pt x="1670" y="3016"/>
                  <a:pt x="1537" y="4388"/>
                  <a:pt x="1626" y="5772"/>
                </a:cubicBezTo>
                <a:cubicBezTo>
                  <a:pt x="1714" y="7213"/>
                  <a:pt x="1758" y="8647"/>
                  <a:pt x="1670" y="10088"/>
                </a:cubicBezTo>
                <a:cubicBezTo>
                  <a:pt x="1537" y="12962"/>
                  <a:pt x="1096" y="15843"/>
                  <a:pt x="345" y="18711"/>
                </a:cubicBezTo>
                <a:cubicBezTo>
                  <a:pt x="256" y="19028"/>
                  <a:pt x="168" y="19345"/>
                  <a:pt x="80" y="19661"/>
                </a:cubicBezTo>
                <a:cubicBezTo>
                  <a:pt x="-53" y="20065"/>
                  <a:pt x="-141" y="20506"/>
                  <a:pt x="831" y="20853"/>
                </a:cubicBezTo>
                <a:cubicBezTo>
                  <a:pt x="2333" y="21406"/>
                  <a:pt x="5690" y="21499"/>
                  <a:pt x="8605" y="21536"/>
                </a:cubicBezTo>
                <a:cubicBezTo>
                  <a:pt x="12845" y="21586"/>
                  <a:pt x="17881" y="21555"/>
                  <a:pt x="20178" y="20766"/>
                </a:cubicBezTo>
                <a:cubicBezTo>
                  <a:pt x="21459" y="20332"/>
                  <a:pt x="21459" y="19785"/>
                  <a:pt x="21459" y="19270"/>
                </a:cubicBezTo>
                <a:cubicBezTo>
                  <a:pt x="21459" y="13682"/>
                  <a:pt x="21459" y="8095"/>
                  <a:pt x="21415" y="250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168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88760"/>
            <a:ext cx="7014978" cy="19016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17362"/>
            <a:ext cx="7014978" cy="6326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8CD13F7-FE5E-4564-955B-78635E1D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7CA8E1E-D3EA-7049-9751-FB54F4CA70F4}" type="datetime1">
              <a:rPr lang="de-DE" smtClean="0"/>
              <a:t>12.06.23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EC6B85-2D6C-4E54-AFB1-FC9C8C5B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A08B1B-1C08-468B-84FB-AF1608C8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Shape">
            <a:extLst>
              <a:ext uri="{FF2B5EF4-FFF2-40B4-BE49-F238E27FC236}">
                <a16:creationId xmlns:a16="http://schemas.microsoft.com/office/drawing/2014/main" id="{0438C727-05E7-BC27-B3F9-EEF157C89A3F}"/>
              </a:ext>
            </a:extLst>
          </p:cNvPr>
          <p:cNvSpPr/>
          <p:nvPr userDrawn="1"/>
        </p:nvSpPr>
        <p:spPr>
          <a:xfrm>
            <a:off x="351129" y="477511"/>
            <a:ext cx="11489741" cy="31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71" extrusionOk="0">
                <a:moveTo>
                  <a:pt x="12777" y="610"/>
                </a:moveTo>
                <a:cubicBezTo>
                  <a:pt x="12769" y="915"/>
                  <a:pt x="12743" y="1215"/>
                  <a:pt x="12683" y="1434"/>
                </a:cubicBezTo>
                <a:cubicBezTo>
                  <a:pt x="12654" y="1534"/>
                  <a:pt x="12620" y="1613"/>
                  <a:pt x="12583" y="1660"/>
                </a:cubicBezTo>
                <a:cubicBezTo>
                  <a:pt x="12545" y="1700"/>
                  <a:pt x="12507" y="1700"/>
                  <a:pt x="12469" y="1673"/>
                </a:cubicBezTo>
                <a:cubicBezTo>
                  <a:pt x="12408" y="1633"/>
                  <a:pt x="12343" y="1480"/>
                  <a:pt x="12318" y="1268"/>
                </a:cubicBezTo>
                <a:cubicBezTo>
                  <a:pt x="12300" y="1115"/>
                  <a:pt x="12291" y="949"/>
                  <a:pt x="12307" y="789"/>
                </a:cubicBezTo>
                <a:cubicBezTo>
                  <a:pt x="12318" y="663"/>
                  <a:pt x="12338" y="543"/>
                  <a:pt x="12367" y="457"/>
                </a:cubicBezTo>
                <a:cubicBezTo>
                  <a:pt x="12401" y="351"/>
                  <a:pt x="12439" y="284"/>
                  <a:pt x="12485" y="277"/>
                </a:cubicBezTo>
                <a:cubicBezTo>
                  <a:pt x="12518" y="271"/>
                  <a:pt x="12548" y="304"/>
                  <a:pt x="12575" y="370"/>
                </a:cubicBezTo>
                <a:cubicBezTo>
                  <a:pt x="12600" y="331"/>
                  <a:pt x="12626" y="297"/>
                  <a:pt x="12651" y="257"/>
                </a:cubicBezTo>
                <a:cubicBezTo>
                  <a:pt x="12680" y="211"/>
                  <a:pt x="12716" y="257"/>
                  <a:pt x="12739" y="324"/>
                </a:cubicBezTo>
                <a:cubicBezTo>
                  <a:pt x="12760" y="384"/>
                  <a:pt x="12778" y="497"/>
                  <a:pt x="12777" y="610"/>
                </a:cubicBezTo>
                <a:close/>
                <a:moveTo>
                  <a:pt x="13485" y="590"/>
                </a:moveTo>
                <a:cubicBezTo>
                  <a:pt x="13481" y="550"/>
                  <a:pt x="13476" y="503"/>
                  <a:pt x="13471" y="470"/>
                </a:cubicBezTo>
                <a:cubicBezTo>
                  <a:pt x="13465" y="430"/>
                  <a:pt x="13456" y="397"/>
                  <a:pt x="13449" y="364"/>
                </a:cubicBezTo>
                <a:cubicBezTo>
                  <a:pt x="13447" y="357"/>
                  <a:pt x="13447" y="357"/>
                  <a:pt x="13446" y="351"/>
                </a:cubicBezTo>
                <a:cubicBezTo>
                  <a:pt x="13438" y="324"/>
                  <a:pt x="13429" y="304"/>
                  <a:pt x="13422" y="284"/>
                </a:cubicBezTo>
                <a:cubicBezTo>
                  <a:pt x="13420" y="277"/>
                  <a:pt x="13419" y="277"/>
                  <a:pt x="13417" y="271"/>
                </a:cubicBezTo>
                <a:cubicBezTo>
                  <a:pt x="13408" y="251"/>
                  <a:pt x="13397" y="238"/>
                  <a:pt x="13388" y="224"/>
                </a:cubicBezTo>
                <a:cubicBezTo>
                  <a:pt x="13386" y="224"/>
                  <a:pt x="13384" y="218"/>
                  <a:pt x="13383" y="218"/>
                </a:cubicBezTo>
                <a:cubicBezTo>
                  <a:pt x="13372" y="211"/>
                  <a:pt x="13361" y="204"/>
                  <a:pt x="13350" y="204"/>
                </a:cubicBezTo>
                <a:cubicBezTo>
                  <a:pt x="13341" y="211"/>
                  <a:pt x="13332" y="211"/>
                  <a:pt x="13323" y="218"/>
                </a:cubicBezTo>
                <a:cubicBezTo>
                  <a:pt x="13311" y="231"/>
                  <a:pt x="13298" y="251"/>
                  <a:pt x="13289" y="284"/>
                </a:cubicBezTo>
                <a:cubicBezTo>
                  <a:pt x="13282" y="297"/>
                  <a:pt x="13275" y="324"/>
                  <a:pt x="13271" y="351"/>
                </a:cubicBezTo>
                <a:cubicBezTo>
                  <a:pt x="13262" y="384"/>
                  <a:pt x="13257" y="430"/>
                  <a:pt x="13253" y="477"/>
                </a:cubicBezTo>
                <a:cubicBezTo>
                  <a:pt x="13251" y="497"/>
                  <a:pt x="13251" y="523"/>
                  <a:pt x="13250" y="543"/>
                </a:cubicBezTo>
                <a:cubicBezTo>
                  <a:pt x="13232" y="596"/>
                  <a:pt x="13215" y="663"/>
                  <a:pt x="13201" y="729"/>
                </a:cubicBezTo>
                <a:cubicBezTo>
                  <a:pt x="13196" y="756"/>
                  <a:pt x="13192" y="776"/>
                  <a:pt x="13188" y="809"/>
                </a:cubicBezTo>
                <a:cubicBezTo>
                  <a:pt x="13181" y="862"/>
                  <a:pt x="13174" y="915"/>
                  <a:pt x="13172" y="975"/>
                </a:cubicBezTo>
                <a:cubicBezTo>
                  <a:pt x="13167" y="1042"/>
                  <a:pt x="13167" y="1108"/>
                  <a:pt x="13172" y="1175"/>
                </a:cubicBezTo>
                <a:cubicBezTo>
                  <a:pt x="13178" y="1234"/>
                  <a:pt x="13185" y="1294"/>
                  <a:pt x="13197" y="1341"/>
                </a:cubicBezTo>
                <a:cubicBezTo>
                  <a:pt x="13210" y="1387"/>
                  <a:pt x="13224" y="1421"/>
                  <a:pt x="13242" y="1434"/>
                </a:cubicBezTo>
                <a:cubicBezTo>
                  <a:pt x="13260" y="1454"/>
                  <a:pt x="13278" y="1454"/>
                  <a:pt x="13296" y="1434"/>
                </a:cubicBezTo>
                <a:cubicBezTo>
                  <a:pt x="13350" y="1407"/>
                  <a:pt x="13406" y="1341"/>
                  <a:pt x="13446" y="1195"/>
                </a:cubicBezTo>
                <a:cubicBezTo>
                  <a:pt x="13454" y="1161"/>
                  <a:pt x="13462" y="1128"/>
                  <a:pt x="13467" y="1088"/>
                </a:cubicBezTo>
                <a:cubicBezTo>
                  <a:pt x="13474" y="1055"/>
                  <a:pt x="13478" y="1009"/>
                  <a:pt x="13481" y="969"/>
                </a:cubicBezTo>
                <a:cubicBezTo>
                  <a:pt x="13487" y="915"/>
                  <a:pt x="13489" y="856"/>
                  <a:pt x="13490" y="796"/>
                </a:cubicBezTo>
                <a:cubicBezTo>
                  <a:pt x="13492" y="736"/>
                  <a:pt x="13489" y="676"/>
                  <a:pt x="13485" y="623"/>
                </a:cubicBezTo>
                <a:cubicBezTo>
                  <a:pt x="13487" y="616"/>
                  <a:pt x="13487" y="603"/>
                  <a:pt x="13485" y="590"/>
                </a:cubicBezTo>
                <a:close/>
                <a:moveTo>
                  <a:pt x="14159" y="351"/>
                </a:moveTo>
                <a:cubicBezTo>
                  <a:pt x="14132" y="277"/>
                  <a:pt x="14104" y="231"/>
                  <a:pt x="14073" y="191"/>
                </a:cubicBezTo>
                <a:cubicBezTo>
                  <a:pt x="14050" y="158"/>
                  <a:pt x="14015" y="184"/>
                  <a:pt x="13996" y="231"/>
                </a:cubicBezTo>
                <a:cubicBezTo>
                  <a:pt x="13978" y="271"/>
                  <a:pt x="13960" y="344"/>
                  <a:pt x="13953" y="424"/>
                </a:cubicBezTo>
                <a:cubicBezTo>
                  <a:pt x="13945" y="430"/>
                  <a:pt x="13938" y="430"/>
                  <a:pt x="13929" y="437"/>
                </a:cubicBezTo>
                <a:cubicBezTo>
                  <a:pt x="13913" y="457"/>
                  <a:pt x="13897" y="483"/>
                  <a:pt x="13884" y="530"/>
                </a:cubicBezTo>
                <a:cubicBezTo>
                  <a:pt x="13861" y="603"/>
                  <a:pt x="13843" y="729"/>
                  <a:pt x="13837" y="836"/>
                </a:cubicBezTo>
                <a:cubicBezTo>
                  <a:pt x="13832" y="942"/>
                  <a:pt x="13832" y="1002"/>
                  <a:pt x="13837" y="1108"/>
                </a:cubicBezTo>
                <a:cubicBezTo>
                  <a:pt x="13839" y="1168"/>
                  <a:pt x="13846" y="1228"/>
                  <a:pt x="13854" y="1281"/>
                </a:cubicBezTo>
                <a:cubicBezTo>
                  <a:pt x="13868" y="1394"/>
                  <a:pt x="13895" y="1487"/>
                  <a:pt x="13924" y="1553"/>
                </a:cubicBezTo>
                <a:cubicBezTo>
                  <a:pt x="13956" y="1627"/>
                  <a:pt x="13990" y="1653"/>
                  <a:pt x="14026" y="1666"/>
                </a:cubicBezTo>
                <a:cubicBezTo>
                  <a:pt x="14055" y="1680"/>
                  <a:pt x="14084" y="1666"/>
                  <a:pt x="14113" y="1647"/>
                </a:cubicBezTo>
                <a:cubicBezTo>
                  <a:pt x="14147" y="1620"/>
                  <a:pt x="14181" y="1553"/>
                  <a:pt x="14206" y="1460"/>
                </a:cubicBezTo>
                <a:cubicBezTo>
                  <a:pt x="14217" y="1421"/>
                  <a:pt x="14229" y="1367"/>
                  <a:pt x="14237" y="1314"/>
                </a:cubicBezTo>
                <a:cubicBezTo>
                  <a:pt x="14249" y="1215"/>
                  <a:pt x="14253" y="1148"/>
                  <a:pt x="14256" y="1042"/>
                </a:cubicBezTo>
                <a:cubicBezTo>
                  <a:pt x="14260" y="909"/>
                  <a:pt x="14249" y="776"/>
                  <a:pt x="14235" y="656"/>
                </a:cubicBezTo>
                <a:cubicBezTo>
                  <a:pt x="14219" y="530"/>
                  <a:pt x="14190" y="430"/>
                  <a:pt x="14159" y="351"/>
                </a:cubicBezTo>
                <a:close/>
                <a:moveTo>
                  <a:pt x="14778" y="430"/>
                </a:moveTo>
                <a:cubicBezTo>
                  <a:pt x="14763" y="417"/>
                  <a:pt x="14751" y="410"/>
                  <a:pt x="14736" y="410"/>
                </a:cubicBezTo>
                <a:cubicBezTo>
                  <a:pt x="14722" y="410"/>
                  <a:pt x="14708" y="417"/>
                  <a:pt x="14693" y="430"/>
                </a:cubicBezTo>
                <a:cubicBezTo>
                  <a:pt x="14688" y="437"/>
                  <a:pt x="14682" y="437"/>
                  <a:pt x="14677" y="450"/>
                </a:cubicBezTo>
                <a:cubicBezTo>
                  <a:pt x="14664" y="470"/>
                  <a:pt x="14650" y="483"/>
                  <a:pt x="14639" y="517"/>
                </a:cubicBezTo>
                <a:cubicBezTo>
                  <a:pt x="14618" y="577"/>
                  <a:pt x="14596" y="643"/>
                  <a:pt x="14585" y="736"/>
                </a:cubicBezTo>
                <a:cubicBezTo>
                  <a:pt x="14573" y="829"/>
                  <a:pt x="14571" y="862"/>
                  <a:pt x="14567" y="969"/>
                </a:cubicBezTo>
                <a:cubicBezTo>
                  <a:pt x="14566" y="1022"/>
                  <a:pt x="14569" y="1075"/>
                  <a:pt x="14571" y="1122"/>
                </a:cubicBezTo>
                <a:cubicBezTo>
                  <a:pt x="14573" y="1168"/>
                  <a:pt x="14580" y="1215"/>
                  <a:pt x="14585" y="1261"/>
                </a:cubicBezTo>
                <a:cubicBezTo>
                  <a:pt x="14591" y="1308"/>
                  <a:pt x="14600" y="1347"/>
                  <a:pt x="14609" y="1381"/>
                </a:cubicBezTo>
                <a:cubicBezTo>
                  <a:pt x="14625" y="1454"/>
                  <a:pt x="14650" y="1507"/>
                  <a:pt x="14675" y="1534"/>
                </a:cubicBezTo>
                <a:cubicBezTo>
                  <a:pt x="14688" y="1547"/>
                  <a:pt x="14702" y="1554"/>
                  <a:pt x="14715" y="1554"/>
                </a:cubicBezTo>
                <a:cubicBezTo>
                  <a:pt x="14740" y="1547"/>
                  <a:pt x="14754" y="1534"/>
                  <a:pt x="14776" y="1487"/>
                </a:cubicBezTo>
                <a:cubicBezTo>
                  <a:pt x="14798" y="1447"/>
                  <a:pt x="14817" y="1367"/>
                  <a:pt x="14828" y="1294"/>
                </a:cubicBezTo>
                <a:cubicBezTo>
                  <a:pt x="14841" y="1208"/>
                  <a:pt x="14850" y="1108"/>
                  <a:pt x="14848" y="1009"/>
                </a:cubicBezTo>
                <a:cubicBezTo>
                  <a:pt x="14848" y="982"/>
                  <a:pt x="14846" y="955"/>
                  <a:pt x="14846" y="935"/>
                </a:cubicBezTo>
                <a:cubicBezTo>
                  <a:pt x="14848" y="922"/>
                  <a:pt x="14850" y="915"/>
                  <a:pt x="14850" y="902"/>
                </a:cubicBezTo>
                <a:cubicBezTo>
                  <a:pt x="14851" y="869"/>
                  <a:pt x="14851" y="836"/>
                  <a:pt x="14853" y="802"/>
                </a:cubicBezTo>
                <a:cubicBezTo>
                  <a:pt x="14853" y="736"/>
                  <a:pt x="14848" y="670"/>
                  <a:pt x="14839" y="616"/>
                </a:cubicBezTo>
                <a:cubicBezTo>
                  <a:pt x="14823" y="523"/>
                  <a:pt x="14803" y="457"/>
                  <a:pt x="14778" y="430"/>
                </a:cubicBezTo>
                <a:close/>
                <a:moveTo>
                  <a:pt x="15493" y="816"/>
                </a:moveTo>
                <a:cubicBezTo>
                  <a:pt x="15490" y="769"/>
                  <a:pt x="15484" y="723"/>
                  <a:pt x="15477" y="683"/>
                </a:cubicBezTo>
                <a:cubicBezTo>
                  <a:pt x="15468" y="616"/>
                  <a:pt x="15456" y="563"/>
                  <a:pt x="15445" y="510"/>
                </a:cubicBezTo>
                <a:cubicBezTo>
                  <a:pt x="15438" y="477"/>
                  <a:pt x="15430" y="444"/>
                  <a:pt x="15421" y="417"/>
                </a:cubicBezTo>
                <a:cubicBezTo>
                  <a:pt x="15403" y="351"/>
                  <a:pt x="15376" y="311"/>
                  <a:pt x="15349" y="311"/>
                </a:cubicBezTo>
                <a:cubicBezTo>
                  <a:pt x="15339" y="311"/>
                  <a:pt x="15330" y="317"/>
                  <a:pt x="15321" y="331"/>
                </a:cubicBezTo>
                <a:cubicBezTo>
                  <a:pt x="15319" y="331"/>
                  <a:pt x="15317" y="331"/>
                  <a:pt x="15314" y="331"/>
                </a:cubicBezTo>
                <a:cubicBezTo>
                  <a:pt x="15296" y="331"/>
                  <a:pt x="15278" y="351"/>
                  <a:pt x="15263" y="384"/>
                </a:cubicBezTo>
                <a:cubicBezTo>
                  <a:pt x="15249" y="404"/>
                  <a:pt x="15238" y="444"/>
                  <a:pt x="15225" y="477"/>
                </a:cubicBezTo>
                <a:cubicBezTo>
                  <a:pt x="15220" y="497"/>
                  <a:pt x="15215" y="510"/>
                  <a:pt x="15211" y="530"/>
                </a:cubicBezTo>
                <a:cubicBezTo>
                  <a:pt x="15202" y="577"/>
                  <a:pt x="15191" y="616"/>
                  <a:pt x="15186" y="670"/>
                </a:cubicBezTo>
                <a:cubicBezTo>
                  <a:pt x="15179" y="716"/>
                  <a:pt x="15173" y="776"/>
                  <a:pt x="15170" y="829"/>
                </a:cubicBezTo>
                <a:cubicBezTo>
                  <a:pt x="15168" y="856"/>
                  <a:pt x="15168" y="882"/>
                  <a:pt x="15166" y="915"/>
                </a:cubicBezTo>
                <a:cubicBezTo>
                  <a:pt x="15164" y="942"/>
                  <a:pt x="15164" y="975"/>
                  <a:pt x="15164" y="1002"/>
                </a:cubicBezTo>
                <a:cubicBezTo>
                  <a:pt x="15164" y="1015"/>
                  <a:pt x="15164" y="1028"/>
                  <a:pt x="15164" y="1042"/>
                </a:cubicBezTo>
                <a:cubicBezTo>
                  <a:pt x="15166" y="1088"/>
                  <a:pt x="15166" y="1128"/>
                  <a:pt x="15170" y="1175"/>
                </a:cubicBezTo>
                <a:cubicBezTo>
                  <a:pt x="15170" y="1188"/>
                  <a:pt x="15171" y="1201"/>
                  <a:pt x="15173" y="1208"/>
                </a:cubicBezTo>
                <a:cubicBezTo>
                  <a:pt x="15177" y="1248"/>
                  <a:pt x="15182" y="1288"/>
                  <a:pt x="15188" y="1328"/>
                </a:cubicBezTo>
                <a:cubicBezTo>
                  <a:pt x="15193" y="1361"/>
                  <a:pt x="15200" y="1394"/>
                  <a:pt x="15207" y="1427"/>
                </a:cubicBezTo>
                <a:cubicBezTo>
                  <a:pt x="15209" y="1434"/>
                  <a:pt x="15211" y="1447"/>
                  <a:pt x="15215" y="1454"/>
                </a:cubicBezTo>
                <a:cubicBezTo>
                  <a:pt x="15236" y="1527"/>
                  <a:pt x="15261" y="1587"/>
                  <a:pt x="15290" y="1607"/>
                </a:cubicBezTo>
                <a:cubicBezTo>
                  <a:pt x="15321" y="1633"/>
                  <a:pt x="15348" y="1633"/>
                  <a:pt x="15378" y="1607"/>
                </a:cubicBezTo>
                <a:cubicBezTo>
                  <a:pt x="15393" y="1593"/>
                  <a:pt x="15405" y="1573"/>
                  <a:pt x="15418" y="1547"/>
                </a:cubicBezTo>
                <a:cubicBezTo>
                  <a:pt x="15430" y="1527"/>
                  <a:pt x="15441" y="1487"/>
                  <a:pt x="15452" y="1454"/>
                </a:cubicBezTo>
                <a:cubicBezTo>
                  <a:pt x="15463" y="1421"/>
                  <a:pt x="15472" y="1374"/>
                  <a:pt x="15479" y="1334"/>
                </a:cubicBezTo>
                <a:cubicBezTo>
                  <a:pt x="15481" y="1328"/>
                  <a:pt x="15483" y="1314"/>
                  <a:pt x="15483" y="1308"/>
                </a:cubicBezTo>
                <a:cubicBezTo>
                  <a:pt x="15488" y="1268"/>
                  <a:pt x="15493" y="1228"/>
                  <a:pt x="15495" y="1181"/>
                </a:cubicBezTo>
                <a:cubicBezTo>
                  <a:pt x="15502" y="1075"/>
                  <a:pt x="15501" y="995"/>
                  <a:pt x="15495" y="889"/>
                </a:cubicBezTo>
                <a:cubicBezTo>
                  <a:pt x="15497" y="849"/>
                  <a:pt x="15495" y="829"/>
                  <a:pt x="15493" y="816"/>
                </a:cubicBezTo>
                <a:close/>
                <a:moveTo>
                  <a:pt x="16130" y="477"/>
                </a:moveTo>
                <a:cubicBezTo>
                  <a:pt x="16135" y="410"/>
                  <a:pt x="16137" y="344"/>
                  <a:pt x="16132" y="271"/>
                </a:cubicBezTo>
                <a:cubicBezTo>
                  <a:pt x="16124" y="184"/>
                  <a:pt x="16106" y="91"/>
                  <a:pt x="16085" y="51"/>
                </a:cubicBezTo>
                <a:cubicBezTo>
                  <a:pt x="16061" y="5"/>
                  <a:pt x="16033" y="-15"/>
                  <a:pt x="16008" y="12"/>
                </a:cubicBezTo>
                <a:cubicBezTo>
                  <a:pt x="15984" y="38"/>
                  <a:pt x="15959" y="98"/>
                  <a:pt x="15948" y="184"/>
                </a:cubicBezTo>
                <a:cubicBezTo>
                  <a:pt x="15925" y="351"/>
                  <a:pt x="15901" y="517"/>
                  <a:pt x="15880" y="683"/>
                </a:cubicBezTo>
                <a:cubicBezTo>
                  <a:pt x="15865" y="789"/>
                  <a:pt x="15849" y="896"/>
                  <a:pt x="15839" y="1002"/>
                </a:cubicBezTo>
                <a:cubicBezTo>
                  <a:pt x="15819" y="1195"/>
                  <a:pt x="15840" y="1441"/>
                  <a:pt x="15892" y="1540"/>
                </a:cubicBezTo>
                <a:cubicBezTo>
                  <a:pt x="15930" y="1613"/>
                  <a:pt x="15972" y="1613"/>
                  <a:pt x="16013" y="1580"/>
                </a:cubicBezTo>
                <a:cubicBezTo>
                  <a:pt x="16038" y="1560"/>
                  <a:pt x="16063" y="1520"/>
                  <a:pt x="16083" y="1474"/>
                </a:cubicBezTo>
                <a:cubicBezTo>
                  <a:pt x="16137" y="1347"/>
                  <a:pt x="16177" y="1128"/>
                  <a:pt x="16175" y="882"/>
                </a:cubicBezTo>
                <a:cubicBezTo>
                  <a:pt x="16173" y="763"/>
                  <a:pt x="16166" y="636"/>
                  <a:pt x="16148" y="543"/>
                </a:cubicBezTo>
                <a:cubicBezTo>
                  <a:pt x="16139" y="523"/>
                  <a:pt x="16133" y="503"/>
                  <a:pt x="16130" y="477"/>
                </a:cubicBezTo>
                <a:close/>
                <a:moveTo>
                  <a:pt x="16754" y="816"/>
                </a:moveTo>
                <a:cubicBezTo>
                  <a:pt x="16745" y="763"/>
                  <a:pt x="16736" y="716"/>
                  <a:pt x="16725" y="670"/>
                </a:cubicBezTo>
                <a:cubicBezTo>
                  <a:pt x="16719" y="650"/>
                  <a:pt x="16714" y="623"/>
                  <a:pt x="16709" y="610"/>
                </a:cubicBezTo>
                <a:cubicBezTo>
                  <a:pt x="16705" y="596"/>
                  <a:pt x="16702" y="590"/>
                  <a:pt x="16700" y="583"/>
                </a:cubicBezTo>
                <a:cubicBezTo>
                  <a:pt x="16698" y="537"/>
                  <a:pt x="16694" y="497"/>
                  <a:pt x="16689" y="457"/>
                </a:cubicBezTo>
                <a:cubicBezTo>
                  <a:pt x="16684" y="430"/>
                  <a:pt x="16678" y="404"/>
                  <a:pt x="16673" y="384"/>
                </a:cubicBezTo>
                <a:cubicBezTo>
                  <a:pt x="16660" y="337"/>
                  <a:pt x="16646" y="304"/>
                  <a:pt x="16628" y="291"/>
                </a:cubicBezTo>
                <a:cubicBezTo>
                  <a:pt x="16619" y="284"/>
                  <a:pt x="16610" y="284"/>
                  <a:pt x="16601" y="277"/>
                </a:cubicBezTo>
                <a:cubicBezTo>
                  <a:pt x="16583" y="277"/>
                  <a:pt x="16565" y="297"/>
                  <a:pt x="16550" y="331"/>
                </a:cubicBezTo>
                <a:cubicBezTo>
                  <a:pt x="16547" y="337"/>
                  <a:pt x="16543" y="344"/>
                  <a:pt x="16541" y="351"/>
                </a:cubicBezTo>
                <a:cubicBezTo>
                  <a:pt x="16533" y="370"/>
                  <a:pt x="16522" y="404"/>
                  <a:pt x="16515" y="430"/>
                </a:cubicBezTo>
                <a:cubicBezTo>
                  <a:pt x="16507" y="464"/>
                  <a:pt x="16500" y="497"/>
                  <a:pt x="16493" y="530"/>
                </a:cubicBezTo>
                <a:cubicBezTo>
                  <a:pt x="16491" y="543"/>
                  <a:pt x="16489" y="557"/>
                  <a:pt x="16488" y="570"/>
                </a:cubicBezTo>
                <a:cubicBezTo>
                  <a:pt x="16480" y="623"/>
                  <a:pt x="16473" y="676"/>
                  <a:pt x="16471" y="729"/>
                </a:cubicBezTo>
                <a:cubicBezTo>
                  <a:pt x="16470" y="769"/>
                  <a:pt x="16468" y="822"/>
                  <a:pt x="16468" y="862"/>
                </a:cubicBezTo>
                <a:cubicBezTo>
                  <a:pt x="16468" y="869"/>
                  <a:pt x="16468" y="876"/>
                  <a:pt x="16468" y="882"/>
                </a:cubicBezTo>
                <a:cubicBezTo>
                  <a:pt x="16470" y="922"/>
                  <a:pt x="16470" y="962"/>
                  <a:pt x="16471" y="995"/>
                </a:cubicBezTo>
                <a:cubicBezTo>
                  <a:pt x="16475" y="1048"/>
                  <a:pt x="16480" y="1108"/>
                  <a:pt x="16488" y="1155"/>
                </a:cubicBezTo>
                <a:cubicBezTo>
                  <a:pt x="16493" y="1195"/>
                  <a:pt x="16502" y="1228"/>
                  <a:pt x="16509" y="1261"/>
                </a:cubicBezTo>
                <a:cubicBezTo>
                  <a:pt x="16516" y="1294"/>
                  <a:pt x="16529" y="1321"/>
                  <a:pt x="16536" y="1341"/>
                </a:cubicBezTo>
                <a:cubicBezTo>
                  <a:pt x="16549" y="1374"/>
                  <a:pt x="16563" y="1394"/>
                  <a:pt x="16577" y="1414"/>
                </a:cubicBezTo>
                <a:cubicBezTo>
                  <a:pt x="16581" y="1421"/>
                  <a:pt x="16585" y="1421"/>
                  <a:pt x="16588" y="1421"/>
                </a:cubicBezTo>
                <a:cubicBezTo>
                  <a:pt x="16601" y="1427"/>
                  <a:pt x="16613" y="1434"/>
                  <a:pt x="16624" y="1441"/>
                </a:cubicBezTo>
                <a:cubicBezTo>
                  <a:pt x="16637" y="1441"/>
                  <a:pt x="16649" y="1434"/>
                  <a:pt x="16662" y="1427"/>
                </a:cubicBezTo>
                <a:cubicBezTo>
                  <a:pt x="16666" y="1427"/>
                  <a:pt x="16671" y="1421"/>
                  <a:pt x="16675" y="1414"/>
                </a:cubicBezTo>
                <a:cubicBezTo>
                  <a:pt x="16700" y="1381"/>
                  <a:pt x="16718" y="1347"/>
                  <a:pt x="16737" y="1274"/>
                </a:cubicBezTo>
                <a:cubicBezTo>
                  <a:pt x="16743" y="1248"/>
                  <a:pt x="16748" y="1221"/>
                  <a:pt x="16754" y="1201"/>
                </a:cubicBezTo>
                <a:cubicBezTo>
                  <a:pt x="16761" y="1161"/>
                  <a:pt x="16764" y="1115"/>
                  <a:pt x="16766" y="1062"/>
                </a:cubicBezTo>
                <a:cubicBezTo>
                  <a:pt x="16768" y="1028"/>
                  <a:pt x="16768" y="995"/>
                  <a:pt x="16766" y="962"/>
                </a:cubicBezTo>
                <a:cubicBezTo>
                  <a:pt x="16764" y="902"/>
                  <a:pt x="16761" y="856"/>
                  <a:pt x="16754" y="816"/>
                </a:cubicBezTo>
                <a:close/>
                <a:moveTo>
                  <a:pt x="17340" y="457"/>
                </a:moveTo>
                <a:cubicBezTo>
                  <a:pt x="17336" y="450"/>
                  <a:pt x="17331" y="444"/>
                  <a:pt x="17327" y="430"/>
                </a:cubicBezTo>
                <a:cubicBezTo>
                  <a:pt x="17324" y="404"/>
                  <a:pt x="17318" y="377"/>
                  <a:pt x="17313" y="357"/>
                </a:cubicBezTo>
                <a:cubicBezTo>
                  <a:pt x="17295" y="297"/>
                  <a:pt x="17268" y="238"/>
                  <a:pt x="17241" y="251"/>
                </a:cubicBezTo>
                <a:cubicBezTo>
                  <a:pt x="17221" y="257"/>
                  <a:pt x="17203" y="271"/>
                  <a:pt x="17183" y="277"/>
                </a:cubicBezTo>
                <a:cubicBezTo>
                  <a:pt x="17169" y="277"/>
                  <a:pt x="17156" y="284"/>
                  <a:pt x="17144" y="311"/>
                </a:cubicBezTo>
                <a:cubicBezTo>
                  <a:pt x="17131" y="324"/>
                  <a:pt x="17120" y="351"/>
                  <a:pt x="17111" y="390"/>
                </a:cubicBezTo>
                <a:cubicBezTo>
                  <a:pt x="17093" y="457"/>
                  <a:pt x="17081" y="563"/>
                  <a:pt x="17083" y="656"/>
                </a:cubicBezTo>
                <a:cubicBezTo>
                  <a:pt x="17083" y="663"/>
                  <a:pt x="17083" y="663"/>
                  <a:pt x="17083" y="670"/>
                </a:cubicBezTo>
                <a:cubicBezTo>
                  <a:pt x="17079" y="696"/>
                  <a:pt x="17077" y="723"/>
                  <a:pt x="17075" y="743"/>
                </a:cubicBezTo>
                <a:cubicBezTo>
                  <a:pt x="17072" y="789"/>
                  <a:pt x="17070" y="842"/>
                  <a:pt x="17070" y="896"/>
                </a:cubicBezTo>
                <a:cubicBezTo>
                  <a:pt x="17070" y="942"/>
                  <a:pt x="17072" y="1002"/>
                  <a:pt x="17077" y="1048"/>
                </a:cubicBezTo>
                <a:cubicBezTo>
                  <a:pt x="17086" y="1141"/>
                  <a:pt x="17101" y="1234"/>
                  <a:pt x="17120" y="1301"/>
                </a:cubicBezTo>
                <a:cubicBezTo>
                  <a:pt x="17140" y="1367"/>
                  <a:pt x="17158" y="1407"/>
                  <a:pt x="17182" y="1441"/>
                </a:cubicBezTo>
                <a:cubicBezTo>
                  <a:pt x="17218" y="1494"/>
                  <a:pt x="17255" y="1527"/>
                  <a:pt x="17293" y="1527"/>
                </a:cubicBezTo>
                <a:cubicBezTo>
                  <a:pt x="17347" y="1527"/>
                  <a:pt x="17399" y="1460"/>
                  <a:pt x="17439" y="1321"/>
                </a:cubicBezTo>
                <a:cubicBezTo>
                  <a:pt x="17444" y="1294"/>
                  <a:pt x="17449" y="1268"/>
                  <a:pt x="17455" y="1248"/>
                </a:cubicBezTo>
                <a:cubicBezTo>
                  <a:pt x="17462" y="1208"/>
                  <a:pt x="17466" y="1161"/>
                  <a:pt x="17467" y="1108"/>
                </a:cubicBezTo>
                <a:cubicBezTo>
                  <a:pt x="17471" y="1028"/>
                  <a:pt x="17467" y="935"/>
                  <a:pt x="17455" y="869"/>
                </a:cubicBezTo>
                <a:cubicBezTo>
                  <a:pt x="17426" y="696"/>
                  <a:pt x="17388" y="557"/>
                  <a:pt x="17340" y="457"/>
                </a:cubicBezTo>
                <a:close/>
                <a:moveTo>
                  <a:pt x="18124" y="577"/>
                </a:moveTo>
                <a:cubicBezTo>
                  <a:pt x="18116" y="530"/>
                  <a:pt x="18107" y="483"/>
                  <a:pt x="18098" y="444"/>
                </a:cubicBezTo>
                <a:cubicBezTo>
                  <a:pt x="18089" y="404"/>
                  <a:pt x="18077" y="370"/>
                  <a:pt x="18064" y="344"/>
                </a:cubicBezTo>
                <a:cubicBezTo>
                  <a:pt x="18052" y="317"/>
                  <a:pt x="18037" y="291"/>
                  <a:pt x="18025" y="284"/>
                </a:cubicBezTo>
                <a:cubicBezTo>
                  <a:pt x="18012" y="271"/>
                  <a:pt x="17998" y="264"/>
                  <a:pt x="17985" y="277"/>
                </a:cubicBezTo>
                <a:cubicBezTo>
                  <a:pt x="17973" y="277"/>
                  <a:pt x="17960" y="297"/>
                  <a:pt x="17947" y="324"/>
                </a:cubicBezTo>
                <a:cubicBezTo>
                  <a:pt x="17940" y="337"/>
                  <a:pt x="17935" y="357"/>
                  <a:pt x="17929" y="377"/>
                </a:cubicBezTo>
                <a:cubicBezTo>
                  <a:pt x="17924" y="384"/>
                  <a:pt x="17919" y="390"/>
                  <a:pt x="17913" y="404"/>
                </a:cubicBezTo>
                <a:cubicBezTo>
                  <a:pt x="17902" y="424"/>
                  <a:pt x="17892" y="457"/>
                  <a:pt x="17883" y="490"/>
                </a:cubicBezTo>
                <a:cubicBezTo>
                  <a:pt x="17874" y="523"/>
                  <a:pt x="17865" y="563"/>
                  <a:pt x="17859" y="610"/>
                </a:cubicBezTo>
                <a:cubicBezTo>
                  <a:pt x="17854" y="650"/>
                  <a:pt x="17847" y="696"/>
                  <a:pt x="17845" y="743"/>
                </a:cubicBezTo>
                <a:cubicBezTo>
                  <a:pt x="17843" y="789"/>
                  <a:pt x="17840" y="842"/>
                  <a:pt x="17840" y="896"/>
                </a:cubicBezTo>
                <a:cubicBezTo>
                  <a:pt x="17841" y="995"/>
                  <a:pt x="17847" y="1088"/>
                  <a:pt x="17861" y="1175"/>
                </a:cubicBezTo>
                <a:cubicBezTo>
                  <a:pt x="17868" y="1215"/>
                  <a:pt x="17876" y="1254"/>
                  <a:pt x="17885" y="1288"/>
                </a:cubicBezTo>
                <a:cubicBezTo>
                  <a:pt x="17906" y="1354"/>
                  <a:pt x="17915" y="1374"/>
                  <a:pt x="17940" y="1407"/>
                </a:cubicBezTo>
                <a:cubicBezTo>
                  <a:pt x="17953" y="1427"/>
                  <a:pt x="17967" y="1427"/>
                  <a:pt x="17980" y="1434"/>
                </a:cubicBezTo>
                <a:cubicBezTo>
                  <a:pt x="17994" y="1441"/>
                  <a:pt x="18009" y="1427"/>
                  <a:pt x="18021" y="1421"/>
                </a:cubicBezTo>
                <a:cubicBezTo>
                  <a:pt x="18027" y="1421"/>
                  <a:pt x="18030" y="1414"/>
                  <a:pt x="18034" y="1407"/>
                </a:cubicBezTo>
                <a:cubicBezTo>
                  <a:pt x="18046" y="1387"/>
                  <a:pt x="18061" y="1374"/>
                  <a:pt x="18071" y="1341"/>
                </a:cubicBezTo>
                <a:cubicBezTo>
                  <a:pt x="18082" y="1314"/>
                  <a:pt x="18093" y="1281"/>
                  <a:pt x="18102" y="1248"/>
                </a:cubicBezTo>
                <a:cubicBezTo>
                  <a:pt x="18109" y="1221"/>
                  <a:pt x="18116" y="1188"/>
                  <a:pt x="18122" y="1155"/>
                </a:cubicBezTo>
                <a:cubicBezTo>
                  <a:pt x="18127" y="1121"/>
                  <a:pt x="18133" y="1068"/>
                  <a:pt x="18136" y="1042"/>
                </a:cubicBezTo>
                <a:cubicBezTo>
                  <a:pt x="18142" y="995"/>
                  <a:pt x="18142" y="935"/>
                  <a:pt x="18143" y="889"/>
                </a:cubicBezTo>
                <a:cubicBezTo>
                  <a:pt x="18145" y="836"/>
                  <a:pt x="18142" y="783"/>
                  <a:pt x="18140" y="736"/>
                </a:cubicBezTo>
                <a:cubicBezTo>
                  <a:pt x="18136" y="676"/>
                  <a:pt x="18129" y="623"/>
                  <a:pt x="18124" y="577"/>
                </a:cubicBezTo>
                <a:close/>
                <a:moveTo>
                  <a:pt x="18692" y="490"/>
                </a:moveTo>
                <a:cubicBezTo>
                  <a:pt x="18683" y="457"/>
                  <a:pt x="18674" y="430"/>
                  <a:pt x="18663" y="410"/>
                </a:cubicBezTo>
                <a:cubicBezTo>
                  <a:pt x="18658" y="397"/>
                  <a:pt x="18650" y="390"/>
                  <a:pt x="18645" y="384"/>
                </a:cubicBezTo>
                <a:cubicBezTo>
                  <a:pt x="18640" y="377"/>
                  <a:pt x="18632" y="364"/>
                  <a:pt x="18627" y="357"/>
                </a:cubicBezTo>
                <a:cubicBezTo>
                  <a:pt x="18602" y="331"/>
                  <a:pt x="18573" y="344"/>
                  <a:pt x="18550" y="397"/>
                </a:cubicBezTo>
                <a:cubicBezTo>
                  <a:pt x="18543" y="410"/>
                  <a:pt x="18537" y="430"/>
                  <a:pt x="18532" y="444"/>
                </a:cubicBezTo>
                <a:cubicBezTo>
                  <a:pt x="18528" y="444"/>
                  <a:pt x="18525" y="444"/>
                  <a:pt x="18523" y="450"/>
                </a:cubicBezTo>
                <a:cubicBezTo>
                  <a:pt x="18516" y="464"/>
                  <a:pt x="18507" y="477"/>
                  <a:pt x="18499" y="490"/>
                </a:cubicBezTo>
                <a:cubicBezTo>
                  <a:pt x="18485" y="523"/>
                  <a:pt x="18472" y="570"/>
                  <a:pt x="18463" y="623"/>
                </a:cubicBezTo>
                <a:cubicBezTo>
                  <a:pt x="18444" y="723"/>
                  <a:pt x="18422" y="822"/>
                  <a:pt x="18402" y="922"/>
                </a:cubicBezTo>
                <a:cubicBezTo>
                  <a:pt x="18395" y="962"/>
                  <a:pt x="18392" y="1009"/>
                  <a:pt x="18390" y="1062"/>
                </a:cubicBezTo>
                <a:cubicBezTo>
                  <a:pt x="18386" y="1108"/>
                  <a:pt x="18388" y="1161"/>
                  <a:pt x="18392" y="1208"/>
                </a:cubicBezTo>
                <a:cubicBezTo>
                  <a:pt x="18399" y="1301"/>
                  <a:pt x="18415" y="1381"/>
                  <a:pt x="18438" y="1427"/>
                </a:cubicBezTo>
                <a:cubicBezTo>
                  <a:pt x="18472" y="1500"/>
                  <a:pt x="18510" y="1540"/>
                  <a:pt x="18550" y="1547"/>
                </a:cubicBezTo>
                <a:cubicBezTo>
                  <a:pt x="18570" y="1553"/>
                  <a:pt x="18589" y="1540"/>
                  <a:pt x="18607" y="1527"/>
                </a:cubicBezTo>
                <a:cubicBezTo>
                  <a:pt x="18613" y="1520"/>
                  <a:pt x="18618" y="1520"/>
                  <a:pt x="18622" y="1507"/>
                </a:cubicBezTo>
                <a:cubicBezTo>
                  <a:pt x="18634" y="1487"/>
                  <a:pt x="18647" y="1474"/>
                  <a:pt x="18659" y="1447"/>
                </a:cubicBezTo>
                <a:cubicBezTo>
                  <a:pt x="18683" y="1394"/>
                  <a:pt x="18697" y="1341"/>
                  <a:pt x="18713" y="1254"/>
                </a:cubicBezTo>
                <a:cubicBezTo>
                  <a:pt x="18722" y="1208"/>
                  <a:pt x="18730" y="1148"/>
                  <a:pt x="18733" y="1088"/>
                </a:cubicBezTo>
                <a:cubicBezTo>
                  <a:pt x="18737" y="1042"/>
                  <a:pt x="18737" y="1002"/>
                  <a:pt x="18739" y="955"/>
                </a:cubicBezTo>
                <a:cubicBezTo>
                  <a:pt x="18739" y="942"/>
                  <a:pt x="18739" y="922"/>
                  <a:pt x="18739" y="909"/>
                </a:cubicBezTo>
                <a:cubicBezTo>
                  <a:pt x="18739" y="849"/>
                  <a:pt x="18737" y="783"/>
                  <a:pt x="18731" y="729"/>
                </a:cubicBezTo>
                <a:cubicBezTo>
                  <a:pt x="18721" y="636"/>
                  <a:pt x="18712" y="563"/>
                  <a:pt x="18692" y="490"/>
                </a:cubicBezTo>
                <a:close/>
                <a:moveTo>
                  <a:pt x="19265" y="650"/>
                </a:moveTo>
                <a:cubicBezTo>
                  <a:pt x="19258" y="610"/>
                  <a:pt x="19249" y="577"/>
                  <a:pt x="19237" y="557"/>
                </a:cubicBezTo>
                <a:cubicBezTo>
                  <a:pt x="19228" y="543"/>
                  <a:pt x="19220" y="530"/>
                  <a:pt x="19210" y="517"/>
                </a:cubicBezTo>
                <a:cubicBezTo>
                  <a:pt x="19206" y="490"/>
                  <a:pt x="19201" y="470"/>
                  <a:pt x="19195" y="450"/>
                </a:cubicBezTo>
                <a:cubicBezTo>
                  <a:pt x="19175" y="384"/>
                  <a:pt x="19150" y="337"/>
                  <a:pt x="19123" y="344"/>
                </a:cubicBezTo>
                <a:cubicBezTo>
                  <a:pt x="19098" y="351"/>
                  <a:pt x="19069" y="377"/>
                  <a:pt x="19051" y="450"/>
                </a:cubicBezTo>
                <a:cubicBezTo>
                  <a:pt x="19033" y="523"/>
                  <a:pt x="19017" y="590"/>
                  <a:pt x="18999" y="663"/>
                </a:cubicBezTo>
                <a:cubicBezTo>
                  <a:pt x="18990" y="696"/>
                  <a:pt x="18983" y="736"/>
                  <a:pt x="18978" y="783"/>
                </a:cubicBezTo>
                <a:cubicBezTo>
                  <a:pt x="18970" y="829"/>
                  <a:pt x="18969" y="876"/>
                  <a:pt x="18969" y="929"/>
                </a:cubicBezTo>
                <a:cubicBezTo>
                  <a:pt x="18970" y="962"/>
                  <a:pt x="18970" y="995"/>
                  <a:pt x="18972" y="1028"/>
                </a:cubicBezTo>
                <a:cubicBezTo>
                  <a:pt x="18978" y="1088"/>
                  <a:pt x="18985" y="1148"/>
                  <a:pt x="18997" y="1195"/>
                </a:cubicBezTo>
                <a:cubicBezTo>
                  <a:pt x="18999" y="1201"/>
                  <a:pt x="19001" y="1215"/>
                  <a:pt x="19003" y="1221"/>
                </a:cubicBezTo>
                <a:cubicBezTo>
                  <a:pt x="19012" y="1248"/>
                  <a:pt x="19021" y="1274"/>
                  <a:pt x="19030" y="1294"/>
                </a:cubicBezTo>
                <a:cubicBezTo>
                  <a:pt x="19041" y="1321"/>
                  <a:pt x="19055" y="1341"/>
                  <a:pt x="19069" y="1361"/>
                </a:cubicBezTo>
                <a:cubicBezTo>
                  <a:pt x="19082" y="1381"/>
                  <a:pt x="19098" y="1381"/>
                  <a:pt x="19111" y="1387"/>
                </a:cubicBezTo>
                <a:cubicBezTo>
                  <a:pt x="19116" y="1387"/>
                  <a:pt x="19123" y="1387"/>
                  <a:pt x="19129" y="1387"/>
                </a:cubicBezTo>
                <a:cubicBezTo>
                  <a:pt x="19157" y="1374"/>
                  <a:pt x="19184" y="1354"/>
                  <a:pt x="19210" y="1301"/>
                </a:cubicBezTo>
                <a:cubicBezTo>
                  <a:pt x="19233" y="1248"/>
                  <a:pt x="19256" y="1168"/>
                  <a:pt x="19267" y="1075"/>
                </a:cubicBezTo>
                <a:cubicBezTo>
                  <a:pt x="19274" y="1035"/>
                  <a:pt x="19278" y="989"/>
                  <a:pt x="19280" y="935"/>
                </a:cubicBezTo>
                <a:cubicBezTo>
                  <a:pt x="19283" y="889"/>
                  <a:pt x="19282" y="836"/>
                  <a:pt x="19278" y="789"/>
                </a:cubicBezTo>
                <a:cubicBezTo>
                  <a:pt x="19280" y="723"/>
                  <a:pt x="19274" y="683"/>
                  <a:pt x="19265" y="650"/>
                </a:cubicBezTo>
                <a:close/>
                <a:moveTo>
                  <a:pt x="19984" y="497"/>
                </a:moveTo>
                <a:cubicBezTo>
                  <a:pt x="19975" y="444"/>
                  <a:pt x="19963" y="397"/>
                  <a:pt x="19949" y="364"/>
                </a:cubicBezTo>
                <a:cubicBezTo>
                  <a:pt x="19940" y="344"/>
                  <a:pt x="19932" y="331"/>
                  <a:pt x="19923" y="311"/>
                </a:cubicBezTo>
                <a:cubicBezTo>
                  <a:pt x="19907" y="284"/>
                  <a:pt x="19891" y="257"/>
                  <a:pt x="19875" y="244"/>
                </a:cubicBezTo>
                <a:cubicBezTo>
                  <a:pt x="19833" y="211"/>
                  <a:pt x="19792" y="218"/>
                  <a:pt x="19756" y="304"/>
                </a:cubicBezTo>
                <a:cubicBezTo>
                  <a:pt x="19735" y="357"/>
                  <a:pt x="19722" y="404"/>
                  <a:pt x="19706" y="483"/>
                </a:cubicBezTo>
                <a:cubicBezTo>
                  <a:pt x="19704" y="497"/>
                  <a:pt x="19702" y="503"/>
                  <a:pt x="19700" y="517"/>
                </a:cubicBezTo>
                <a:cubicBezTo>
                  <a:pt x="19695" y="550"/>
                  <a:pt x="19691" y="590"/>
                  <a:pt x="19688" y="630"/>
                </a:cubicBezTo>
                <a:cubicBezTo>
                  <a:pt x="19686" y="643"/>
                  <a:pt x="19686" y="656"/>
                  <a:pt x="19686" y="670"/>
                </a:cubicBezTo>
                <a:cubicBezTo>
                  <a:pt x="19686" y="670"/>
                  <a:pt x="19684" y="670"/>
                  <a:pt x="19684" y="676"/>
                </a:cubicBezTo>
                <a:cubicBezTo>
                  <a:pt x="19663" y="723"/>
                  <a:pt x="19643" y="809"/>
                  <a:pt x="19638" y="896"/>
                </a:cubicBezTo>
                <a:cubicBezTo>
                  <a:pt x="19632" y="989"/>
                  <a:pt x="19632" y="1095"/>
                  <a:pt x="19648" y="1181"/>
                </a:cubicBezTo>
                <a:cubicBezTo>
                  <a:pt x="19663" y="1268"/>
                  <a:pt x="19682" y="1321"/>
                  <a:pt x="19708" y="1354"/>
                </a:cubicBezTo>
                <a:cubicBezTo>
                  <a:pt x="19711" y="1354"/>
                  <a:pt x="19713" y="1361"/>
                  <a:pt x="19717" y="1361"/>
                </a:cubicBezTo>
                <a:cubicBezTo>
                  <a:pt x="19767" y="1527"/>
                  <a:pt x="19846" y="1553"/>
                  <a:pt x="19904" y="1421"/>
                </a:cubicBezTo>
                <a:cubicBezTo>
                  <a:pt x="19938" y="1347"/>
                  <a:pt x="19961" y="1228"/>
                  <a:pt x="19972" y="1095"/>
                </a:cubicBezTo>
                <a:cubicBezTo>
                  <a:pt x="19977" y="1028"/>
                  <a:pt x="19979" y="962"/>
                  <a:pt x="19979" y="896"/>
                </a:cubicBezTo>
                <a:cubicBezTo>
                  <a:pt x="19986" y="862"/>
                  <a:pt x="19992" y="822"/>
                  <a:pt x="19993" y="783"/>
                </a:cubicBezTo>
                <a:cubicBezTo>
                  <a:pt x="19997" y="736"/>
                  <a:pt x="19999" y="683"/>
                  <a:pt x="19995" y="636"/>
                </a:cubicBezTo>
                <a:cubicBezTo>
                  <a:pt x="19995" y="583"/>
                  <a:pt x="19992" y="537"/>
                  <a:pt x="19984" y="497"/>
                </a:cubicBezTo>
                <a:close/>
                <a:moveTo>
                  <a:pt x="20741" y="570"/>
                </a:moveTo>
                <a:cubicBezTo>
                  <a:pt x="20740" y="570"/>
                  <a:pt x="20738" y="563"/>
                  <a:pt x="20736" y="563"/>
                </a:cubicBezTo>
                <a:cubicBezTo>
                  <a:pt x="20734" y="563"/>
                  <a:pt x="20732" y="563"/>
                  <a:pt x="20731" y="563"/>
                </a:cubicBezTo>
                <a:cubicBezTo>
                  <a:pt x="20722" y="457"/>
                  <a:pt x="20700" y="357"/>
                  <a:pt x="20673" y="304"/>
                </a:cubicBezTo>
                <a:cubicBezTo>
                  <a:pt x="20664" y="284"/>
                  <a:pt x="20653" y="271"/>
                  <a:pt x="20644" y="257"/>
                </a:cubicBezTo>
                <a:cubicBezTo>
                  <a:pt x="20643" y="257"/>
                  <a:pt x="20641" y="251"/>
                  <a:pt x="20637" y="251"/>
                </a:cubicBezTo>
                <a:cubicBezTo>
                  <a:pt x="20614" y="231"/>
                  <a:pt x="20598" y="231"/>
                  <a:pt x="20574" y="251"/>
                </a:cubicBezTo>
                <a:cubicBezTo>
                  <a:pt x="20565" y="257"/>
                  <a:pt x="20554" y="277"/>
                  <a:pt x="20545" y="297"/>
                </a:cubicBezTo>
                <a:cubicBezTo>
                  <a:pt x="20540" y="311"/>
                  <a:pt x="20529" y="344"/>
                  <a:pt x="20524" y="357"/>
                </a:cubicBezTo>
                <a:cubicBezTo>
                  <a:pt x="20517" y="377"/>
                  <a:pt x="20511" y="410"/>
                  <a:pt x="20508" y="437"/>
                </a:cubicBezTo>
                <a:cubicBezTo>
                  <a:pt x="20502" y="470"/>
                  <a:pt x="20499" y="510"/>
                  <a:pt x="20497" y="543"/>
                </a:cubicBezTo>
                <a:cubicBezTo>
                  <a:pt x="20495" y="577"/>
                  <a:pt x="20493" y="616"/>
                  <a:pt x="20493" y="650"/>
                </a:cubicBezTo>
                <a:cubicBezTo>
                  <a:pt x="20493" y="683"/>
                  <a:pt x="20495" y="723"/>
                  <a:pt x="20497" y="756"/>
                </a:cubicBezTo>
                <a:cubicBezTo>
                  <a:pt x="20499" y="776"/>
                  <a:pt x="20500" y="789"/>
                  <a:pt x="20502" y="802"/>
                </a:cubicBezTo>
                <a:cubicBezTo>
                  <a:pt x="20491" y="889"/>
                  <a:pt x="20488" y="975"/>
                  <a:pt x="20495" y="1068"/>
                </a:cubicBezTo>
                <a:cubicBezTo>
                  <a:pt x="20506" y="1221"/>
                  <a:pt x="20533" y="1341"/>
                  <a:pt x="20569" y="1421"/>
                </a:cubicBezTo>
                <a:cubicBezTo>
                  <a:pt x="20580" y="1447"/>
                  <a:pt x="20590" y="1460"/>
                  <a:pt x="20603" y="1474"/>
                </a:cubicBezTo>
                <a:cubicBezTo>
                  <a:pt x="20607" y="1480"/>
                  <a:pt x="20612" y="1487"/>
                  <a:pt x="20616" y="1487"/>
                </a:cubicBezTo>
                <a:cubicBezTo>
                  <a:pt x="20632" y="1500"/>
                  <a:pt x="20650" y="1514"/>
                  <a:pt x="20666" y="1507"/>
                </a:cubicBezTo>
                <a:cubicBezTo>
                  <a:pt x="20678" y="1507"/>
                  <a:pt x="20691" y="1500"/>
                  <a:pt x="20704" y="1487"/>
                </a:cubicBezTo>
                <a:cubicBezTo>
                  <a:pt x="20707" y="1487"/>
                  <a:pt x="20713" y="1480"/>
                  <a:pt x="20716" y="1474"/>
                </a:cubicBezTo>
                <a:cubicBezTo>
                  <a:pt x="20743" y="1440"/>
                  <a:pt x="20759" y="1407"/>
                  <a:pt x="20781" y="1334"/>
                </a:cubicBezTo>
                <a:cubicBezTo>
                  <a:pt x="20785" y="1328"/>
                  <a:pt x="20786" y="1314"/>
                  <a:pt x="20790" y="1301"/>
                </a:cubicBezTo>
                <a:cubicBezTo>
                  <a:pt x="20797" y="1268"/>
                  <a:pt x="20806" y="1228"/>
                  <a:pt x="20813" y="1181"/>
                </a:cubicBezTo>
                <a:cubicBezTo>
                  <a:pt x="20822" y="1108"/>
                  <a:pt x="20831" y="1035"/>
                  <a:pt x="20829" y="949"/>
                </a:cubicBezTo>
                <a:cubicBezTo>
                  <a:pt x="20828" y="842"/>
                  <a:pt x="20819" y="736"/>
                  <a:pt x="20797" y="656"/>
                </a:cubicBezTo>
                <a:cubicBezTo>
                  <a:pt x="20777" y="623"/>
                  <a:pt x="20761" y="590"/>
                  <a:pt x="20741" y="570"/>
                </a:cubicBezTo>
                <a:close/>
                <a:moveTo>
                  <a:pt x="21592" y="856"/>
                </a:moveTo>
                <a:cubicBezTo>
                  <a:pt x="21592" y="789"/>
                  <a:pt x="21586" y="723"/>
                  <a:pt x="21577" y="670"/>
                </a:cubicBezTo>
                <a:cubicBezTo>
                  <a:pt x="21576" y="656"/>
                  <a:pt x="21574" y="650"/>
                  <a:pt x="21572" y="636"/>
                </a:cubicBezTo>
                <a:cubicBezTo>
                  <a:pt x="21570" y="603"/>
                  <a:pt x="21567" y="570"/>
                  <a:pt x="21561" y="537"/>
                </a:cubicBezTo>
                <a:cubicBezTo>
                  <a:pt x="21547" y="457"/>
                  <a:pt x="21527" y="384"/>
                  <a:pt x="21502" y="364"/>
                </a:cubicBezTo>
                <a:cubicBezTo>
                  <a:pt x="21462" y="337"/>
                  <a:pt x="21423" y="331"/>
                  <a:pt x="21385" y="370"/>
                </a:cubicBezTo>
                <a:cubicBezTo>
                  <a:pt x="21354" y="404"/>
                  <a:pt x="21328" y="457"/>
                  <a:pt x="21304" y="523"/>
                </a:cubicBezTo>
                <a:cubicBezTo>
                  <a:pt x="21293" y="543"/>
                  <a:pt x="21283" y="563"/>
                  <a:pt x="21274" y="596"/>
                </a:cubicBezTo>
                <a:cubicBezTo>
                  <a:pt x="21268" y="623"/>
                  <a:pt x="21263" y="650"/>
                  <a:pt x="21257" y="670"/>
                </a:cubicBezTo>
                <a:cubicBezTo>
                  <a:pt x="21248" y="729"/>
                  <a:pt x="21243" y="789"/>
                  <a:pt x="21243" y="856"/>
                </a:cubicBezTo>
                <a:cubicBezTo>
                  <a:pt x="21243" y="869"/>
                  <a:pt x="21243" y="889"/>
                  <a:pt x="21243" y="902"/>
                </a:cubicBezTo>
                <a:cubicBezTo>
                  <a:pt x="21245" y="949"/>
                  <a:pt x="21245" y="1002"/>
                  <a:pt x="21248" y="1048"/>
                </a:cubicBezTo>
                <a:cubicBezTo>
                  <a:pt x="21252" y="1088"/>
                  <a:pt x="21257" y="1135"/>
                  <a:pt x="21263" y="1175"/>
                </a:cubicBezTo>
                <a:cubicBezTo>
                  <a:pt x="21265" y="1188"/>
                  <a:pt x="21266" y="1201"/>
                  <a:pt x="21270" y="1221"/>
                </a:cubicBezTo>
                <a:cubicBezTo>
                  <a:pt x="21279" y="1268"/>
                  <a:pt x="21290" y="1328"/>
                  <a:pt x="21302" y="1367"/>
                </a:cubicBezTo>
                <a:cubicBezTo>
                  <a:pt x="21311" y="1394"/>
                  <a:pt x="21320" y="1427"/>
                  <a:pt x="21331" y="1447"/>
                </a:cubicBezTo>
                <a:cubicBezTo>
                  <a:pt x="21342" y="1474"/>
                  <a:pt x="21354" y="1487"/>
                  <a:pt x="21365" y="1507"/>
                </a:cubicBezTo>
                <a:cubicBezTo>
                  <a:pt x="21369" y="1514"/>
                  <a:pt x="21372" y="1520"/>
                  <a:pt x="21378" y="1520"/>
                </a:cubicBezTo>
                <a:cubicBezTo>
                  <a:pt x="21390" y="1534"/>
                  <a:pt x="21403" y="1540"/>
                  <a:pt x="21416" y="1540"/>
                </a:cubicBezTo>
                <a:cubicBezTo>
                  <a:pt x="21425" y="1540"/>
                  <a:pt x="21434" y="1534"/>
                  <a:pt x="21441" y="1534"/>
                </a:cubicBezTo>
                <a:cubicBezTo>
                  <a:pt x="21450" y="1527"/>
                  <a:pt x="21459" y="1527"/>
                  <a:pt x="21466" y="1514"/>
                </a:cubicBezTo>
                <a:cubicBezTo>
                  <a:pt x="21482" y="1494"/>
                  <a:pt x="21498" y="1467"/>
                  <a:pt x="21511" y="1434"/>
                </a:cubicBezTo>
                <a:cubicBezTo>
                  <a:pt x="21520" y="1407"/>
                  <a:pt x="21531" y="1381"/>
                  <a:pt x="21540" y="1347"/>
                </a:cubicBezTo>
                <a:cubicBezTo>
                  <a:pt x="21549" y="1314"/>
                  <a:pt x="21556" y="1274"/>
                  <a:pt x="21563" y="1241"/>
                </a:cubicBezTo>
                <a:cubicBezTo>
                  <a:pt x="21567" y="1228"/>
                  <a:pt x="21568" y="1208"/>
                  <a:pt x="21572" y="1195"/>
                </a:cubicBezTo>
                <a:cubicBezTo>
                  <a:pt x="21577" y="1155"/>
                  <a:pt x="21583" y="1108"/>
                  <a:pt x="21586" y="1062"/>
                </a:cubicBezTo>
                <a:cubicBezTo>
                  <a:pt x="21590" y="1015"/>
                  <a:pt x="21592" y="962"/>
                  <a:pt x="21594" y="915"/>
                </a:cubicBezTo>
                <a:cubicBezTo>
                  <a:pt x="21592" y="889"/>
                  <a:pt x="21592" y="876"/>
                  <a:pt x="21592" y="856"/>
                </a:cubicBezTo>
                <a:close/>
                <a:moveTo>
                  <a:pt x="21153" y="4212"/>
                </a:moveTo>
                <a:cubicBezTo>
                  <a:pt x="21176" y="4278"/>
                  <a:pt x="21212" y="4325"/>
                  <a:pt x="21241" y="4278"/>
                </a:cubicBezTo>
                <a:cubicBezTo>
                  <a:pt x="21266" y="4239"/>
                  <a:pt x="21292" y="4199"/>
                  <a:pt x="21317" y="4165"/>
                </a:cubicBezTo>
                <a:cubicBezTo>
                  <a:pt x="21344" y="4225"/>
                  <a:pt x="21374" y="4265"/>
                  <a:pt x="21407" y="4258"/>
                </a:cubicBezTo>
                <a:cubicBezTo>
                  <a:pt x="21452" y="4245"/>
                  <a:pt x="21489" y="4185"/>
                  <a:pt x="21525" y="4079"/>
                </a:cubicBezTo>
                <a:cubicBezTo>
                  <a:pt x="21554" y="3993"/>
                  <a:pt x="21572" y="3873"/>
                  <a:pt x="21585" y="3747"/>
                </a:cubicBezTo>
                <a:cubicBezTo>
                  <a:pt x="21599" y="3587"/>
                  <a:pt x="21592" y="3421"/>
                  <a:pt x="21572" y="3268"/>
                </a:cubicBezTo>
                <a:cubicBezTo>
                  <a:pt x="21547" y="3056"/>
                  <a:pt x="21482" y="2896"/>
                  <a:pt x="21421" y="2863"/>
                </a:cubicBezTo>
                <a:cubicBezTo>
                  <a:pt x="21383" y="2843"/>
                  <a:pt x="21345" y="2836"/>
                  <a:pt x="21308" y="2876"/>
                </a:cubicBezTo>
                <a:cubicBezTo>
                  <a:pt x="21270" y="2923"/>
                  <a:pt x="21236" y="2996"/>
                  <a:pt x="21207" y="3102"/>
                </a:cubicBezTo>
                <a:cubicBezTo>
                  <a:pt x="21146" y="3321"/>
                  <a:pt x="21121" y="3620"/>
                  <a:pt x="21114" y="3926"/>
                </a:cubicBezTo>
                <a:cubicBezTo>
                  <a:pt x="21112" y="4039"/>
                  <a:pt x="21132" y="4145"/>
                  <a:pt x="21153" y="4212"/>
                </a:cubicBezTo>
                <a:close/>
                <a:moveTo>
                  <a:pt x="20405" y="3946"/>
                </a:moveTo>
                <a:cubicBezTo>
                  <a:pt x="20409" y="3986"/>
                  <a:pt x="20414" y="4033"/>
                  <a:pt x="20420" y="4066"/>
                </a:cubicBezTo>
                <a:cubicBezTo>
                  <a:pt x="20425" y="4106"/>
                  <a:pt x="20434" y="4139"/>
                  <a:pt x="20441" y="4172"/>
                </a:cubicBezTo>
                <a:cubicBezTo>
                  <a:pt x="20443" y="4179"/>
                  <a:pt x="20443" y="4179"/>
                  <a:pt x="20445" y="4185"/>
                </a:cubicBezTo>
                <a:cubicBezTo>
                  <a:pt x="20452" y="4212"/>
                  <a:pt x="20461" y="4232"/>
                  <a:pt x="20468" y="4252"/>
                </a:cubicBezTo>
                <a:cubicBezTo>
                  <a:pt x="20470" y="4258"/>
                  <a:pt x="20472" y="4258"/>
                  <a:pt x="20474" y="4265"/>
                </a:cubicBezTo>
                <a:cubicBezTo>
                  <a:pt x="20482" y="4285"/>
                  <a:pt x="20493" y="4298"/>
                  <a:pt x="20502" y="4312"/>
                </a:cubicBezTo>
                <a:cubicBezTo>
                  <a:pt x="20504" y="4312"/>
                  <a:pt x="20506" y="4318"/>
                  <a:pt x="20508" y="4318"/>
                </a:cubicBezTo>
                <a:cubicBezTo>
                  <a:pt x="20518" y="4325"/>
                  <a:pt x="20529" y="4332"/>
                  <a:pt x="20540" y="4332"/>
                </a:cubicBezTo>
                <a:cubicBezTo>
                  <a:pt x="20549" y="4325"/>
                  <a:pt x="20558" y="4325"/>
                  <a:pt x="20567" y="4318"/>
                </a:cubicBezTo>
                <a:cubicBezTo>
                  <a:pt x="20580" y="4305"/>
                  <a:pt x="20592" y="4285"/>
                  <a:pt x="20601" y="4252"/>
                </a:cubicBezTo>
                <a:cubicBezTo>
                  <a:pt x="20608" y="4239"/>
                  <a:pt x="20616" y="4212"/>
                  <a:pt x="20619" y="4185"/>
                </a:cubicBezTo>
                <a:cubicBezTo>
                  <a:pt x="20628" y="4152"/>
                  <a:pt x="20634" y="4106"/>
                  <a:pt x="20637" y="4059"/>
                </a:cubicBezTo>
                <a:cubicBezTo>
                  <a:pt x="20639" y="4039"/>
                  <a:pt x="20639" y="4013"/>
                  <a:pt x="20641" y="3993"/>
                </a:cubicBezTo>
                <a:cubicBezTo>
                  <a:pt x="20659" y="3939"/>
                  <a:pt x="20675" y="3873"/>
                  <a:pt x="20689" y="3807"/>
                </a:cubicBezTo>
                <a:cubicBezTo>
                  <a:pt x="20695" y="3780"/>
                  <a:pt x="20698" y="3760"/>
                  <a:pt x="20702" y="3727"/>
                </a:cubicBezTo>
                <a:cubicBezTo>
                  <a:pt x="20709" y="3674"/>
                  <a:pt x="20714" y="3620"/>
                  <a:pt x="20718" y="3561"/>
                </a:cubicBezTo>
                <a:cubicBezTo>
                  <a:pt x="20723" y="3494"/>
                  <a:pt x="20723" y="3428"/>
                  <a:pt x="20718" y="3361"/>
                </a:cubicBezTo>
                <a:cubicBezTo>
                  <a:pt x="20713" y="3301"/>
                  <a:pt x="20705" y="3242"/>
                  <a:pt x="20693" y="3195"/>
                </a:cubicBezTo>
                <a:cubicBezTo>
                  <a:pt x="20680" y="3149"/>
                  <a:pt x="20666" y="3115"/>
                  <a:pt x="20648" y="3102"/>
                </a:cubicBezTo>
                <a:cubicBezTo>
                  <a:pt x="20630" y="3082"/>
                  <a:pt x="20612" y="3082"/>
                  <a:pt x="20594" y="3102"/>
                </a:cubicBezTo>
                <a:cubicBezTo>
                  <a:pt x="20540" y="3129"/>
                  <a:pt x="20484" y="3195"/>
                  <a:pt x="20445" y="3341"/>
                </a:cubicBezTo>
                <a:cubicBezTo>
                  <a:pt x="20436" y="3375"/>
                  <a:pt x="20429" y="3408"/>
                  <a:pt x="20423" y="3448"/>
                </a:cubicBezTo>
                <a:cubicBezTo>
                  <a:pt x="20416" y="3481"/>
                  <a:pt x="20412" y="3527"/>
                  <a:pt x="20409" y="3567"/>
                </a:cubicBezTo>
                <a:cubicBezTo>
                  <a:pt x="20403" y="3620"/>
                  <a:pt x="20402" y="3680"/>
                  <a:pt x="20400" y="3740"/>
                </a:cubicBezTo>
                <a:cubicBezTo>
                  <a:pt x="20398" y="3800"/>
                  <a:pt x="20402" y="3860"/>
                  <a:pt x="20405" y="3913"/>
                </a:cubicBezTo>
                <a:cubicBezTo>
                  <a:pt x="20403" y="3920"/>
                  <a:pt x="20405" y="3933"/>
                  <a:pt x="20405" y="3946"/>
                </a:cubicBezTo>
                <a:close/>
                <a:moveTo>
                  <a:pt x="19731" y="4185"/>
                </a:moveTo>
                <a:cubicBezTo>
                  <a:pt x="19758" y="4258"/>
                  <a:pt x="19787" y="4305"/>
                  <a:pt x="19817" y="4345"/>
                </a:cubicBezTo>
                <a:cubicBezTo>
                  <a:pt x="19841" y="4378"/>
                  <a:pt x="19875" y="4352"/>
                  <a:pt x="19895" y="4305"/>
                </a:cubicBezTo>
                <a:cubicBezTo>
                  <a:pt x="19913" y="4265"/>
                  <a:pt x="19931" y="4192"/>
                  <a:pt x="19938" y="4112"/>
                </a:cubicBezTo>
                <a:cubicBezTo>
                  <a:pt x="19945" y="4106"/>
                  <a:pt x="19952" y="4106"/>
                  <a:pt x="19961" y="4099"/>
                </a:cubicBezTo>
                <a:cubicBezTo>
                  <a:pt x="19977" y="4079"/>
                  <a:pt x="19993" y="4052"/>
                  <a:pt x="20006" y="4006"/>
                </a:cubicBezTo>
                <a:cubicBezTo>
                  <a:pt x="20029" y="3933"/>
                  <a:pt x="20047" y="3807"/>
                  <a:pt x="20053" y="3700"/>
                </a:cubicBezTo>
                <a:cubicBezTo>
                  <a:pt x="20058" y="3594"/>
                  <a:pt x="20058" y="3534"/>
                  <a:pt x="20053" y="3428"/>
                </a:cubicBezTo>
                <a:cubicBezTo>
                  <a:pt x="20051" y="3368"/>
                  <a:pt x="20044" y="3308"/>
                  <a:pt x="20037" y="3255"/>
                </a:cubicBezTo>
                <a:cubicBezTo>
                  <a:pt x="20022" y="3142"/>
                  <a:pt x="19995" y="3049"/>
                  <a:pt x="19966" y="2982"/>
                </a:cubicBezTo>
                <a:cubicBezTo>
                  <a:pt x="19934" y="2909"/>
                  <a:pt x="19900" y="2883"/>
                  <a:pt x="19864" y="2869"/>
                </a:cubicBezTo>
                <a:cubicBezTo>
                  <a:pt x="19835" y="2856"/>
                  <a:pt x="19806" y="2869"/>
                  <a:pt x="19778" y="2889"/>
                </a:cubicBezTo>
                <a:cubicBezTo>
                  <a:pt x="19744" y="2916"/>
                  <a:pt x="19709" y="2982"/>
                  <a:pt x="19684" y="3075"/>
                </a:cubicBezTo>
                <a:cubicBezTo>
                  <a:pt x="19673" y="3115"/>
                  <a:pt x="19661" y="3168"/>
                  <a:pt x="19654" y="3222"/>
                </a:cubicBezTo>
                <a:cubicBezTo>
                  <a:pt x="19641" y="3321"/>
                  <a:pt x="19637" y="3388"/>
                  <a:pt x="19634" y="3494"/>
                </a:cubicBezTo>
                <a:cubicBezTo>
                  <a:pt x="19630" y="3627"/>
                  <a:pt x="19641" y="3760"/>
                  <a:pt x="19655" y="3880"/>
                </a:cubicBezTo>
                <a:cubicBezTo>
                  <a:pt x="19672" y="4006"/>
                  <a:pt x="19700" y="4099"/>
                  <a:pt x="19731" y="4185"/>
                </a:cubicBezTo>
                <a:close/>
                <a:moveTo>
                  <a:pt x="19114" y="4106"/>
                </a:moveTo>
                <a:cubicBezTo>
                  <a:pt x="19129" y="4119"/>
                  <a:pt x="19141" y="4126"/>
                  <a:pt x="19156" y="4126"/>
                </a:cubicBezTo>
                <a:cubicBezTo>
                  <a:pt x="19170" y="4126"/>
                  <a:pt x="19184" y="4119"/>
                  <a:pt x="19199" y="4106"/>
                </a:cubicBezTo>
                <a:cubicBezTo>
                  <a:pt x="19204" y="4099"/>
                  <a:pt x="19210" y="4099"/>
                  <a:pt x="19215" y="4086"/>
                </a:cubicBezTo>
                <a:cubicBezTo>
                  <a:pt x="19228" y="4066"/>
                  <a:pt x="19242" y="4052"/>
                  <a:pt x="19253" y="4019"/>
                </a:cubicBezTo>
                <a:cubicBezTo>
                  <a:pt x="19274" y="3959"/>
                  <a:pt x="19296" y="3893"/>
                  <a:pt x="19307" y="3800"/>
                </a:cubicBezTo>
                <a:cubicBezTo>
                  <a:pt x="19319" y="3707"/>
                  <a:pt x="19321" y="3674"/>
                  <a:pt x="19325" y="3567"/>
                </a:cubicBezTo>
                <a:cubicBezTo>
                  <a:pt x="19326" y="3514"/>
                  <a:pt x="19323" y="3461"/>
                  <a:pt x="19321" y="3414"/>
                </a:cubicBezTo>
                <a:cubicBezTo>
                  <a:pt x="19319" y="3368"/>
                  <a:pt x="19312" y="3321"/>
                  <a:pt x="19307" y="3275"/>
                </a:cubicBezTo>
                <a:cubicBezTo>
                  <a:pt x="19301" y="3228"/>
                  <a:pt x="19292" y="3188"/>
                  <a:pt x="19283" y="3155"/>
                </a:cubicBezTo>
                <a:cubicBezTo>
                  <a:pt x="19267" y="3082"/>
                  <a:pt x="19242" y="3029"/>
                  <a:pt x="19217" y="3002"/>
                </a:cubicBezTo>
                <a:cubicBezTo>
                  <a:pt x="19204" y="2989"/>
                  <a:pt x="19190" y="2982"/>
                  <a:pt x="19177" y="2982"/>
                </a:cubicBezTo>
                <a:cubicBezTo>
                  <a:pt x="19152" y="2989"/>
                  <a:pt x="19138" y="3002"/>
                  <a:pt x="19116" y="3049"/>
                </a:cubicBezTo>
                <a:cubicBezTo>
                  <a:pt x="19095" y="3089"/>
                  <a:pt x="19075" y="3168"/>
                  <a:pt x="19064" y="3242"/>
                </a:cubicBezTo>
                <a:cubicBezTo>
                  <a:pt x="19051" y="3328"/>
                  <a:pt x="19042" y="3428"/>
                  <a:pt x="19044" y="3527"/>
                </a:cubicBezTo>
                <a:cubicBezTo>
                  <a:pt x="19044" y="3554"/>
                  <a:pt x="19046" y="3581"/>
                  <a:pt x="19046" y="3600"/>
                </a:cubicBezTo>
                <a:cubicBezTo>
                  <a:pt x="19044" y="3614"/>
                  <a:pt x="19042" y="3620"/>
                  <a:pt x="19042" y="3634"/>
                </a:cubicBezTo>
                <a:cubicBezTo>
                  <a:pt x="19041" y="3667"/>
                  <a:pt x="19041" y="3700"/>
                  <a:pt x="19039" y="3733"/>
                </a:cubicBezTo>
                <a:cubicBezTo>
                  <a:pt x="19039" y="3800"/>
                  <a:pt x="19044" y="3866"/>
                  <a:pt x="19053" y="3920"/>
                </a:cubicBezTo>
                <a:cubicBezTo>
                  <a:pt x="19068" y="4013"/>
                  <a:pt x="19087" y="4079"/>
                  <a:pt x="19114" y="4106"/>
                </a:cubicBezTo>
                <a:close/>
                <a:moveTo>
                  <a:pt x="18397" y="3720"/>
                </a:moveTo>
                <a:cubicBezTo>
                  <a:pt x="18401" y="3767"/>
                  <a:pt x="18406" y="3813"/>
                  <a:pt x="18413" y="3853"/>
                </a:cubicBezTo>
                <a:cubicBezTo>
                  <a:pt x="18422" y="3920"/>
                  <a:pt x="18435" y="3973"/>
                  <a:pt x="18445" y="4026"/>
                </a:cubicBezTo>
                <a:cubicBezTo>
                  <a:pt x="18453" y="4059"/>
                  <a:pt x="18460" y="4092"/>
                  <a:pt x="18469" y="4119"/>
                </a:cubicBezTo>
                <a:cubicBezTo>
                  <a:pt x="18487" y="4185"/>
                  <a:pt x="18514" y="4225"/>
                  <a:pt x="18541" y="4225"/>
                </a:cubicBezTo>
                <a:cubicBezTo>
                  <a:pt x="18552" y="4225"/>
                  <a:pt x="18561" y="4219"/>
                  <a:pt x="18570" y="4205"/>
                </a:cubicBezTo>
                <a:cubicBezTo>
                  <a:pt x="18571" y="4205"/>
                  <a:pt x="18573" y="4205"/>
                  <a:pt x="18577" y="4205"/>
                </a:cubicBezTo>
                <a:cubicBezTo>
                  <a:pt x="18595" y="4205"/>
                  <a:pt x="18613" y="4185"/>
                  <a:pt x="18627" y="4152"/>
                </a:cubicBezTo>
                <a:cubicBezTo>
                  <a:pt x="18641" y="4132"/>
                  <a:pt x="18652" y="4092"/>
                  <a:pt x="18665" y="4059"/>
                </a:cubicBezTo>
                <a:cubicBezTo>
                  <a:pt x="18670" y="4039"/>
                  <a:pt x="18676" y="4026"/>
                  <a:pt x="18679" y="4006"/>
                </a:cubicBezTo>
                <a:cubicBezTo>
                  <a:pt x="18688" y="3959"/>
                  <a:pt x="18699" y="3920"/>
                  <a:pt x="18704" y="3866"/>
                </a:cubicBezTo>
                <a:cubicBezTo>
                  <a:pt x="18712" y="3820"/>
                  <a:pt x="18717" y="3760"/>
                  <a:pt x="18721" y="3707"/>
                </a:cubicBezTo>
                <a:cubicBezTo>
                  <a:pt x="18722" y="3680"/>
                  <a:pt x="18722" y="3654"/>
                  <a:pt x="18724" y="3620"/>
                </a:cubicBezTo>
                <a:cubicBezTo>
                  <a:pt x="18726" y="3594"/>
                  <a:pt x="18726" y="3561"/>
                  <a:pt x="18726" y="3534"/>
                </a:cubicBezTo>
                <a:cubicBezTo>
                  <a:pt x="18726" y="3521"/>
                  <a:pt x="18726" y="3507"/>
                  <a:pt x="18726" y="3494"/>
                </a:cubicBezTo>
                <a:cubicBezTo>
                  <a:pt x="18724" y="3448"/>
                  <a:pt x="18724" y="3408"/>
                  <a:pt x="18721" y="3361"/>
                </a:cubicBezTo>
                <a:cubicBezTo>
                  <a:pt x="18721" y="3348"/>
                  <a:pt x="18719" y="3335"/>
                  <a:pt x="18717" y="3328"/>
                </a:cubicBezTo>
                <a:cubicBezTo>
                  <a:pt x="18713" y="3288"/>
                  <a:pt x="18708" y="3248"/>
                  <a:pt x="18703" y="3208"/>
                </a:cubicBezTo>
                <a:cubicBezTo>
                  <a:pt x="18697" y="3175"/>
                  <a:pt x="18690" y="3142"/>
                  <a:pt x="18683" y="3109"/>
                </a:cubicBezTo>
                <a:cubicBezTo>
                  <a:pt x="18681" y="3102"/>
                  <a:pt x="18679" y="3089"/>
                  <a:pt x="18676" y="3082"/>
                </a:cubicBezTo>
                <a:cubicBezTo>
                  <a:pt x="18654" y="3009"/>
                  <a:pt x="18629" y="2949"/>
                  <a:pt x="18600" y="2929"/>
                </a:cubicBezTo>
                <a:cubicBezTo>
                  <a:pt x="18570" y="2903"/>
                  <a:pt x="18543" y="2903"/>
                  <a:pt x="18512" y="2929"/>
                </a:cubicBezTo>
                <a:cubicBezTo>
                  <a:pt x="18498" y="2943"/>
                  <a:pt x="18485" y="2962"/>
                  <a:pt x="18472" y="2989"/>
                </a:cubicBezTo>
                <a:cubicBezTo>
                  <a:pt x="18460" y="3009"/>
                  <a:pt x="18449" y="3049"/>
                  <a:pt x="18438" y="3082"/>
                </a:cubicBezTo>
                <a:cubicBezTo>
                  <a:pt x="18427" y="3115"/>
                  <a:pt x="18418" y="3162"/>
                  <a:pt x="18411" y="3202"/>
                </a:cubicBezTo>
                <a:cubicBezTo>
                  <a:pt x="18409" y="3208"/>
                  <a:pt x="18408" y="3222"/>
                  <a:pt x="18408" y="3228"/>
                </a:cubicBezTo>
                <a:cubicBezTo>
                  <a:pt x="18402" y="3268"/>
                  <a:pt x="18397" y="3308"/>
                  <a:pt x="18395" y="3355"/>
                </a:cubicBezTo>
                <a:cubicBezTo>
                  <a:pt x="18388" y="3461"/>
                  <a:pt x="18390" y="3541"/>
                  <a:pt x="18395" y="3647"/>
                </a:cubicBezTo>
                <a:cubicBezTo>
                  <a:pt x="18393" y="3687"/>
                  <a:pt x="18395" y="3700"/>
                  <a:pt x="18397" y="3720"/>
                </a:cubicBezTo>
                <a:close/>
                <a:moveTo>
                  <a:pt x="17762" y="4052"/>
                </a:moveTo>
                <a:cubicBezTo>
                  <a:pt x="17757" y="4119"/>
                  <a:pt x="17755" y="4185"/>
                  <a:pt x="17760" y="4258"/>
                </a:cubicBezTo>
                <a:cubicBezTo>
                  <a:pt x="17768" y="4345"/>
                  <a:pt x="17786" y="4438"/>
                  <a:pt x="17807" y="4478"/>
                </a:cubicBezTo>
                <a:cubicBezTo>
                  <a:pt x="17831" y="4524"/>
                  <a:pt x="17859" y="4544"/>
                  <a:pt x="17885" y="4518"/>
                </a:cubicBezTo>
                <a:cubicBezTo>
                  <a:pt x="17908" y="4491"/>
                  <a:pt x="17933" y="4431"/>
                  <a:pt x="17944" y="4345"/>
                </a:cubicBezTo>
                <a:cubicBezTo>
                  <a:pt x="17967" y="4179"/>
                  <a:pt x="17991" y="4013"/>
                  <a:pt x="18012" y="3846"/>
                </a:cubicBezTo>
                <a:cubicBezTo>
                  <a:pt x="18027" y="3740"/>
                  <a:pt x="18043" y="3634"/>
                  <a:pt x="18054" y="3527"/>
                </a:cubicBezTo>
                <a:cubicBezTo>
                  <a:pt x="18073" y="3335"/>
                  <a:pt x="18052" y="3089"/>
                  <a:pt x="18000" y="2989"/>
                </a:cubicBezTo>
                <a:cubicBezTo>
                  <a:pt x="17962" y="2916"/>
                  <a:pt x="17920" y="2916"/>
                  <a:pt x="17879" y="2949"/>
                </a:cubicBezTo>
                <a:cubicBezTo>
                  <a:pt x="17854" y="2969"/>
                  <a:pt x="17829" y="3009"/>
                  <a:pt x="17809" y="3056"/>
                </a:cubicBezTo>
                <a:cubicBezTo>
                  <a:pt x="17755" y="3182"/>
                  <a:pt x="17715" y="3401"/>
                  <a:pt x="17717" y="3647"/>
                </a:cubicBezTo>
                <a:cubicBezTo>
                  <a:pt x="17719" y="3767"/>
                  <a:pt x="17726" y="3893"/>
                  <a:pt x="17744" y="3986"/>
                </a:cubicBezTo>
                <a:cubicBezTo>
                  <a:pt x="17753" y="4013"/>
                  <a:pt x="17757" y="4033"/>
                  <a:pt x="17762" y="4052"/>
                </a:cubicBezTo>
                <a:close/>
                <a:moveTo>
                  <a:pt x="17138" y="3720"/>
                </a:moveTo>
                <a:cubicBezTo>
                  <a:pt x="17147" y="3773"/>
                  <a:pt x="17156" y="3820"/>
                  <a:pt x="17167" y="3866"/>
                </a:cubicBezTo>
                <a:cubicBezTo>
                  <a:pt x="17173" y="3886"/>
                  <a:pt x="17178" y="3913"/>
                  <a:pt x="17183" y="3926"/>
                </a:cubicBezTo>
                <a:cubicBezTo>
                  <a:pt x="17187" y="3939"/>
                  <a:pt x="17191" y="3946"/>
                  <a:pt x="17192" y="3953"/>
                </a:cubicBezTo>
                <a:cubicBezTo>
                  <a:pt x="17194" y="3999"/>
                  <a:pt x="17198" y="4039"/>
                  <a:pt x="17203" y="4079"/>
                </a:cubicBezTo>
                <a:cubicBezTo>
                  <a:pt x="17208" y="4106"/>
                  <a:pt x="17214" y="4132"/>
                  <a:pt x="17219" y="4152"/>
                </a:cubicBezTo>
                <a:cubicBezTo>
                  <a:pt x="17232" y="4199"/>
                  <a:pt x="17246" y="4232"/>
                  <a:pt x="17264" y="4245"/>
                </a:cubicBezTo>
                <a:cubicBezTo>
                  <a:pt x="17273" y="4252"/>
                  <a:pt x="17282" y="4252"/>
                  <a:pt x="17291" y="4258"/>
                </a:cubicBezTo>
                <a:cubicBezTo>
                  <a:pt x="17309" y="4258"/>
                  <a:pt x="17327" y="4239"/>
                  <a:pt x="17342" y="4205"/>
                </a:cubicBezTo>
                <a:cubicBezTo>
                  <a:pt x="17345" y="4199"/>
                  <a:pt x="17349" y="4192"/>
                  <a:pt x="17351" y="4185"/>
                </a:cubicBezTo>
                <a:cubicBezTo>
                  <a:pt x="17360" y="4165"/>
                  <a:pt x="17370" y="4132"/>
                  <a:pt x="17378" y="4106"/>
                </a:cubicBezTo>
                <a:cubicBezTo>
                  <a:pt x="17385" y="4072"/>
                  <a:pt x="17392" y="4039"/>
                  <a:pt x="17399" y="4006"/>
                </a:cubicBezTo>
                <a:cubicBezTo>
                  <a:pt x="17401" y="3993"/>
                  <a:pt x="17403" y="3979"/>
                  <a:pt x="17404" y="3966"/>
                </a:cubicBezTo>
                <a:cubicBezTo>
                  <a:pt x="17412" y="3913"/>
                  <a:pt x="17419" y="3860"/>
                  <a:pt x="17421" y="3807"/>
                </a:cubicBezTo>
                <a:cubicBezTo>
                  <a:pt x="17422" y="3767"/>
                  <a:pt x="17424" y="3713"/>
                  <a:pt x="17424" y="3674"/>
                </a:cubicBezTo>
                <a:cubicBezTo>
                  <a:pt x="17424" y="3667"/>
                  <a:pt x="17424" y="3660"/>
                  <a:pt x="17424" y="3654"/>
                </a:cubicBezTo>
                <a:cubicBezTo>
                  <a:pt x="17422" y="3614"/>
                  <a:pt x="17422" y="3574"/>
                  <a:pt x="17421" y="3541"/>
                </a:cubicBezTo>
                <a:cubicBezTo>
                  <a:pt x="17417" y="3487"/>
                  <a:pt x="17412" y="3428"/>
                  <a:pt x="17404" y="3381"/>
                </a:cubicBezTo>
                <a:cubicBezTo>
                  <a:pt x="17399" y="3341"/>
                  <a:pt x="17390" y="3308"/>
                  <a:pt x="17383" y="3275"/>
                </a:cubicBezTo>
                <a:cubicBezTo>
                  <a:pt x="17376" y="3242"/>
                  <a:pt x="17363" y="3215"/>
                  <a:pt x="17356" y="3195"/>
                </a:cubicBezTo>
                <a:cubicBezTo>
                  <a:pt x="17343" y="3162"/>
                  <a:pt x="17329" y="3142"/>
                  <a:pt x="17315" y="3122"/>
                </a:cubicBezTo>
                <a:cubicBezTo>
                  <a:pt x="17311" y="3115"/>
                  <a:pt x="17307" y="3115"/>
                  <a:pt x="17304" y="3115"/>
                </a:cubicBezTo>
                <a:cubicBezTo>
                  <a:pt x="17291" y="3109"/>
                  <a:pt x="17279" y="3102"/>
                  <a:pt x="17268" y="3095"/>
                </a:cubicBezTo>
                <a:cubicBezTo>
                  <a:pt x="17255" y="3095"/>
                  <a:pt x="17243" y="3102"/>
                  <a:pt x="17230" y="3109"/>
                </a:cubicBezTo>
                <a:cubicBezTo>
                  <a:pt x="17226" y="3109"/>
                  <a:pt x="17221" y="3115"/>
                  <a:pt x="17218" y="3122"/>
                </a:cubicBezTo>
                <a:cubicBezTo>
                  <a:pt x="17192" y="3155"/>
                  <a:pt x="17174" y="3188"/>
                  <a:pt x="17155" y="3262"/>
                </a:cubicBezTo>
                <a:cubicBezTo>
                  <a:pt x="17149" y="3288"/>
                  <a:pt x="17144" y="3315"/>
                  <a:pt x="17138" y="3335"/>
                </a:cubicBezTo>
                <a:cubicBezTo>
                  <a:pt x="17131" y="3375"/>
                  <a:pt x="17128" y="3421"/>
                  <a:pt x="17126" y="3474"/>
                </a:cubicBezTo>
                <a:cubicBezTo>
                  <a:pt x="17124" y="3507"/>
                  <a:pt x="17124" y="3541"/>
                  <a:pt x="17126" y="3574"/>
                </a:cubicBezTo>
                <a:cubicBezTo>
                  <a:pt x="17126" y="3634"/>
                  <a:pt x="17131" y="3680"/>
                  <a:pt x="17138" y="3720"/>
                </a:cubicBezTo>
                <a:close/>
                <a:moveTo>
                  <a:pt x="16550" y="4079"/>
                </a:moveTo>
                <a:cubicBezTo>
                  <a:pt x="16554" y="4086"/>
                  <a:pt x="16559" y="4092"/>
                  <a:pt x="16563" y="4106"/>
                </a:cubicBezTo>
                <a:cubicBezTo>
                  <a:pt x="16567" y="4132"/>
                  <a:pt x="16572" y="4159"/>
                  <a:pt x="16577" y="4179"/>
                </a:cubicBezTo>
                <a:cubicBezTo>
                  <a:pt x="16595" y="4239"/>
                  <a:pt x="16622" y="4298"/>
                  <a:pt x="16649" y="4285"/>
                </a:cubicBezTo>
                <a:cubicBezTo>
                  <a:pt x="16669" y="4278"/>
                  <a:pt x="16687" y="4265"/>
                  <a:pt x="16707" y="4258"/>
                </a:cubicBezTo>
                <a:cubicBezTo>
                  <a:pt x="16721" y="4258"/>
                  <a:pt x="16734" y="4252"/>
                  <a:pt x="16746" y="4225"/>
                </a:cubicBezTo>
                <a:cubicBezTo>
                  <a:pt x="16759" y="4212"/>
                  <a:pt x="16770" y="4185"/>
                  <a:pt x="16779" y="4146"/>
                </a:cubicBezTo>
                <a:cubicBezTo>
                  <a:pt x="16797" y="4079"/>
                  <a:pt x="16809" y="3973"/>
                  <a:pt x="16808" y="3880"/>
                </a:cubicBezTo>
                <a:cubicBezTo>
                  <a:pt x="16808" y="3873"/>
                  <a:pt x="16808" y="3873"/>
                  <a:pt x="16808" y="3866"/>
                </a:cubicBezTo>
                <a:cubicBezTo>
                  <a:pt x="16811" y="3840"/>
                  <a:pt x="16813" y="3813"/>
                  <a:pt x="16815" y="3793"/>
                </a:cubicBezTo>
                <a:cubicBezTo>
                  <a:pt x="16818" y="3747"/>
                  <a:pt x="16820" y="3694"/>
                  <a:pt x="16820" y="3640"/>
                </a:cubicBezTo>
                <a:cubicBezTo>
                  <a:pt x="16820" y="3594"/>
                  <a:pt x="16818" y="3534"/>
                  <a:pt x="16813" y="3488"/>
                </a:cubicBezTo>
                <a:cubicBezTo>
                  <a:pt x="16804" y="3394"/>
                  <a:pt x="16790" y="3301"/>
                  <a:pt x="16770" y="3235"/>
                </a:cubicBezTo>
                <a:cubicBezTo>
                  <a:pt x="16750" y="3169"/>
                  <a:pt x="16732" y="3129"/>
                  <a:pt x="16709" y="3095"/>
                </a:cubicBezTo>
                <a:cubicBezTo>
                  <a:pt x="16673" y="3042"/>
                  <a:pt x="16635" y="3009"/>
                  <a:pt x="16597" y="3009"/>
                </a:cubicBezTo>
                <a:cubicBezTo>
                  <a:pt x="16543" y="3009"/>
                  <a:pt x="16491" y="3075"/>
                  <a:pt x="16452" y="3215"/>
                </a:cubicBezTo>
                <a:cubicBezTo>
                  <a:pt x="16446" y="3242"/>
                  <a:pt x="16441" y="3268"/>
                  <a:pt x="16435" y="3288"/>
                </a:cubicBezTo>
                <a:cubicBezTo>
                  <a:pt x="16428" y="3328"/>
                  <a:pt x="16425" y="3375"/>
                  <a:pt x="16423" y="3428"/>
                </a:cubicBezTo>
                <a:cubicBezTo>
                  <a:pt x="16419" y="3507"/>
                  <a:pt x="16423" y="3601"/>
                  <a:pt x="16435" y="3667"/>
                </a:cubicBezTo>
                <a:cubicBezTo>
                  <a:pt x="16464" y="3833"/>
                  <a:pt x="16502" y="3979"/>
                  <a:pt x="16550" y="4079"/>
                </a:cubicBezTo>
                <a:close/>
                <a:moveTo>
                  <a:pt x="15767" y="3953"/>
                </a:moveTo>
                <a:cubicBezTo>
                  <a:pt x="15774" y="3999"/>
                  <a:pt x="15783" y="4046"/>
                  <a:pt x="15792" y="4086"/>
                </a:cubicBezTo>
                <a:cubicBezTo>
                  <a:pt x="15801" y="4126"/>
                  <a:pt x="15813" y="4159"/>
                  <a:pt x="15826" y="4185"/>
                </a:cubicBezTo>
                <a:cubicBezTo>
                  <a:pt x="15839" y="4212"/>
                  <a:pt x="15853" y="4239"/>
                  <a:pt x="15865" y="4245"/>
                </a:cubicBezTo>
                <a:cubicBezTo>
                  <a:pt x="15878" y="4258"/>
                  <a:pt x="15892" y="4265"/>
                  <a:pt x="15905" y="4252"/>
                </a:cubicBezTo>
                <a:cubicBezTo>
                  <a:pt x="15918" y="4252"/>
                  <a:pt x="15930" y="4232"/>
                  <a:pt x="15943" y="4205"/>
                </a:cubicBezTo>
                <a:cubicBezTo>
                  <a:pt x="15950" y="4192"/>
                  <a:pt x="15955" y="4172"/>
                  <a:pt x="15961" y="4152"/>
                </a:cubicBezTo>
                <a:cubicBezTo>
                  <a:pt x="15966" y="4145"/>
                  <a:pt x="15972" y="4139"/>
                  <a:pt x="15977" y="4126"/>
                </a:cubicBezTo>
                <a:cubicBezTo>
                  <a:pt x="15988" y="4106"/>
                  <a:pt x="15999" y="4072"/>
                  <a:pt x="16008" y="4039"/>
                </a:cubicBezTo>
                <a:cubicBezTo>
                  <a:pt x="16017" y="4006"/>
                  <a:pt x="16026" y="3966"/>
                  <a:pt x="16031" y="3920"/>
                </a:cubicBezTo>
                <a:cubicBezTo>
                  <a:pt x="16036" y="3880"/>
                  <a:pt x="16043" y="3833"/>
                  <a:pt x="16045" y="3787"/>
                </a:cubicBezTo>
                <a:cubicBezTo>
                  <a:pt x="16047" y="3740"/>
                  <a:pt x="16051" y="3687"/>
                  <a:pt x="16051" y="3634"/>
                </a:cubicBezTo>
                <a:cubicBezTo>
                  <a:pt x="16049" y="3534"/>
                  <a:pt x="16043" y="3441"/>
                  <a:pt x="16029" y="3355"/>
                </a:cubicBezTo>
                <a:cubicBezTo>
                  <a:pt x="16022" y="3315"/>
                  <a:pt x="16015" y="3275"/>
                  <a:pt x="16006" y="3242"/>
                </a:cubicBezTo>
                <a:cubicBezTo>
                  <a:pt x="15984" y="3175"/>
                  <a:pt x="15975" y="3155"/>
                  <a:pt x="15950" y="3122"/>
                </a:cubicBezTo>
                <a:cubicBezTo>
                  <a:pt x="15937" y="3102"/>
                  <a:pt x="15923" y="3102"/>
                  <a:pt x="15910" y="3095"/>
                </a:cubicBezTo>
                <a:cubicBezTo>
                  <a:pt x="15896" y="3089"/>
                  <a:pt x="15882" y="3102"/>
                  <a:pt x="15869" y="3109"/>
                </a:cubicBezTo>
                <a:cubicBezTo>
                  <a:pt x="15864" y="3109"/>
                  <a:pt x="15860" y="3115"/>
                  <a:pt x="15857" y="3122"/>
                </a:cubicBezTo>
                <a:cubicBezTo>
                  <a:pt x="15844" y="3142"/>
                  <a:pt x="15830" y="3155"/>
                  <a:pt x="15819" y="3188"/>
                </a:cubicBezTo>
                <a:cubicBezTo>
                  <a:pt x="15808" y="3215"/>
                  <a:pt x="15797" y="3248"/>
                  <a:pt x="15788" y="3281"/>
                </a:cubicBezTo>
                <a:cubicBezTo>
                  <a:pt x="15781" y="3308"/>
                  <a:pt x="15774" y="3341"/>
                  <a:pt x="15768" y="3375"/>
                </a:cubicBezTo>
                <a:cubicBezTo>
                  <a:pt x="15763" y="3408"/>
                  <a:pt x="15758" y="3461"/>
                  <a:pt x="15754" y="3488"/>
                </a:cubicBezTo>
                <a:cubicBezTo>
                  <a:pt x="15749" y="3534"/>
                  <a:pt x="15749" y="3594"/>
                  <a:pt x="15747" y="3640"/>
                </a:cubicBezTo>
                <a:cubicBezTo>
                  <a:pt x="15745" y="3694"/>
                  <a:pt x="15749" y="3747"/>
                  <a:pt x="15750" y="3793"/>
                </a:cubicBezTo>
                <a:cubicBezTo>
                  <a:pt x="15754" y="3860"/>
                  <a:pt x="15761" y="3906"/>
                  <a:pt x="15767" y="3953"/>
                </a:cubicBezTo>
                <a:close/>
                <a:moveTo>
                  <a:pt x="15198" y="4039"/>
                </a:moveTo>
                <a:cubicBezTo>
                  <a:pt x="15207" y="4072"/>
                  <a:pt x="15216" y="4099"/>
                  <a:pt x="15227" y="4119"/>
                </a:cubicBezTo>
                <a:cubicBezTo>
                  <a:pt x="15233" y="4132"/>
                  <a:pt x="15240" y="4139"/>
                  <a:pt x="15245" y="4145"/>
                </a:cubicBezTo>
                <a:cubicBezTo>
                  <a:pt x="15251" y="4152"/>
                  <a:pt x="15258" y="4165"/>
                  <a:pt x="15263" y="4172"/>
                </a:cubicBezTo>
                <a:cubicBezTo>
                  <a:pt x="15288" y="4199"/>
                  <a:pt x="15317" y="4185"/>
                  <a:pt x="15340" y="4132"/>
                </a:cubicBezTo>
                <a:cubicBezTo>
                  <a:pt x="15348" y="4119"/>
                  <a:pt x="15353" y="4099"/>
                  <a:pt x="15358" y="4086"/>
                </a:cubicBezTo>
                <a:cubicBezTo>
                  <a:pt x="15362" y="4086"/>
                  <a:pt x="15366" y="4086"/>
                  <a:pt x="15367" y="4079"/>
                </a:cubicBezTo>
                <a:cubicBezTo>
                  <a:pt x="15375" y="4066"/>
                  <a:pt x="15384" y="4052"/>
                  <a:pt x="15391" y="4039"/>
                </a:cubicBezTo>
                <a:cubicBezTo>
                  <a:pt x="15405" y="4006"/>
                  <a:pt x="15418" y="3959"/>
                  <a:pt x="15427" y="3906"/>
                </a:cubicBezTo>
                <a:cubicBezTo>
                  <a:pt x="15447" y="3807"/>
                  <a:pt x="15468" y="3707"/>
                  <a:pt x="15488" y="3607"/>
                </a:cubicBezTo>
                <a:cubicBezTo>
                  <a:pt x="15495" y="3567"/>
                  <a:pt x="15499" y="3521"/>
                  <a:pt x="15501" y="3468"/>
                </a:cubicBezTo>
                <a:cubicBezTo>
                  <a:pt x="15504" y="3421"/>
                  <a:pt x="15502" y="3368"/>
                  <a:pt x="15499" y="3321"/>
                </a:cubicBezTo>
                <a:cubicBezTo>
                  <a:pt x="15492" y="3228"/>
                  <a:pt x="15475" y="3149"/>
                  <a:pt x="15452" y="3102"/>
                </a:cubicBezTo>
                <a:cubicBezTo>
                  <a:pt x="15418" y="3029"/>
                  <a:pt x="15380" y="2989"/>
                  <a:pt x="15341" y="2982"/>
                </a:cubicBezTo>
                <a:cubicBezTo>
                  <a:pt x="15321" y="2976"/>
                  <a:pt x="15301" y="2989"/>
                  <a:pt x="15283" y="3002"/>
                </a:cubicBezTo>
                <a:cubicBezTo>
                  <a:pt x="15278" y="3009"/>
                  <a:pt x="15272" y="3009"/>
                  <a:pt x="15269" y="3022"/>
                </a:cubicBezTo>
                <a:cubicBezTo>
                  <a:pt x="15256" y="3042"/>
                  <a:pt x="15243" y="3055"/>
                  <a:pt x="15231" y="3082"/>
                </a:cubicBezTo>
                <a:cubicBezTo>
                  <a:pt x="15207" y="3135"/>
                  <a:pt x="15193" y="3188"/>
                  <a:pt x="15177" y="3275"/>
                </a:cubicBezTo>
                <a:cubicBezTo>
                  <a:pt x="15168" y="3321"/>
                  <a:pt x="15161" y="3381"/>
                  <a:pt x="15157" y="3441"/>
                </a:cubicBezTo>
                <a:cubicBezTo>
                  <a:pt x="15154" y="3487"/>
                  <a:pt x="15154" y="3527"/>
                  <a:pt x="15152" y="3574"/>
                </a:cubicBezTo>
                <a:cubicBezTo>
                  <a:pt x="15152" y="3587"/>
                  <a:pt x="15152" y="3607"/>
                  <a:pt x="15152" y="3620"/>
                </a:cubicBezTo>
                <a:cubicBezTo>
                  <a:pt x="15152" y="3680"/>
                  <a:pt x="15154" y="3747"/>
                  <a:pt x="15159" y="3800"/>
                </a:cubicBezTo>
                <a:cubicBezTo>
                  <a:pt x="15170" y="3900"/>
                  <a:pt x="15179" y="3973"/>
                  <a:pt x="15198" y="4039"/>
                </a:cubicBezTo>
                <a:close/>
                <a:moveTo>
                  <a:pt x="14625" y="3886"/>
                </a:moveTo>
                <a:cubicBezTo>
                  <a:pt x="14632" y="3926"/>
                  <a:pt x="14641" y="3959"/>
                  <a:pt x="14654" y="3979"/>
                </a:cubicBezTo>
                <a:cubicBezTo>
                  <a:pt x="14663" y="3993"/>
                  <a:pt x="14670" y="4006"/>
                  <a:pt x="14681" y="4019"/>
                </a:cubicBezTo>
                <a:cubicBezTo>
                  <a:pt x="14684" y="4046"/>
                  <a:pt x="14690" y="4066"/>
                  <a:pt x="14695" y="4086"/>
                </a:cubicBezTo>
                <a:cubicBezTo>
                  <a:pt x="14715" y="4152"/>
                  <a:pt x="14740" y="4199"/>
                  <a:pt x="14767" y="4192"/>
                </a:cubicBezTo>
                <a:cubicBezTo>
                  <a:pt x="14792" y="4185"/>
                  <a:pt x="14821" y="4159"/>
                  <a:pt x="14839" y="4086"/>
                </a:cubicBezTo>
                <a:cubicBezTo>
                  <a:pt x="14857" y="4013"/>
                  <a:pt x="14873" y="3946"/>
                  <a:pt x="14891" y="3873"/>
                </a:cubicBezTo>
                <a:cubicBezTo>
                  <a:pt x="14900" y="3840"/>
                  <a:pt x="14907" y="3800"/>
                  <a:pt x="14913" y="3753"/>
                </a:cubicBezTo>
                <a:cubicBezTo>
                  <a:pt x="14920" y="3707"/>
                  <a:pt x="14922" y="3660"/>
                  <a:pt x="14922" y="3607"/>
                </a:cubicBezTo>
                <a:cubicBezTo>
                  <a:pt x="14920" y="3574"/>
                  <a:pt x="14920" y="3541"/>
                  <a:pt x="14918" y="3507"/>
                </a:cubicBezTo>
                <a:cubicBezTo>
                  <a:pt x="14913" y="3448"/>
                  <a:pt x="14905" y="3388"/>
                  <a:pt x="14893" y="3341"/>
                </a:cubicBezTo>
                <a:cubicBezTo>
                  <a:pt x="14891" y="3335"/>
                  <a:pt x="14889" y="3321"/>
                  <a:pt x="14887" y="3315"/>
                </a:cubicBezTo>
                <a:cubicBezTo>
                  <a:pt x="14878" y="3288"/>
                  <a:pt x="14869" y="3262"/>
                  <a:pt x="14860" y="3242"/>
                </a:cubicBezTo>
                <a:cubicBezTo>
                  <a:pt x="14850" y="3215"/>
                  <a:pt x="14835" y="3195"/>
                  <a:pt x="14821" y="3175"/>
                </a:cubicBezTo>
                <a:cubicBezTo>
                  <a:pt x="14808" y="3155"/>
                  <a:pt x="14792" y="3155"/>
                  <a:pt x="14780" y="3149"/>
                </a:cubicBezTo>
                <a:cubicBezTo>
                  <a:pt x="14774" y="3149"/>
                  <a:pt x="14767" y="3149"/>
                  <a:pt x="14762" y="3149"/>
                </a:cubicBezTo>
                <a:cubicBezTo>
                  <a:pt x="14733" y="3162"/>
                  <a:pt x="14706" y="3182"/>
                  <a:pt x="14681" y="3235"/>
                </a:cubicBezTo>
                <a:cubicBezTo>
                  <a:pt x="14657" y="3288"/>
                  <a:pt x="14634" y="3368"/>
                  <a:pt x="14623" y="3461"/>
                </a:cubicBezTo>
                <a:cubicBezTo>
                  <a:pt x="14616" y="3501"/>
                  <a:pt x="14612" y="3547"/>
                  <a:pt x="14611" y="3601"/>
                </a:cubicBezTo>
                <a:cubicBezTo>
                  <a:pt x="14607" y="3647"/>
                  <a:pt x="14609" y="3700"/>
                  <a:pt x="14612" y="3747"/>
                </a:cubicBezTo>
                <a:cubicBezTo>
                  <a:pt x="14611" y="3807"/>
                  <a:pt x="14616" y="3853"/>
                  <a:pt x="14625" y="3886"/>
                </a:cubicBezTo>
                <a:close/>
                <a:moveTo>
                  <a:pt x="13906" y="4039"/>
                </a:moveTo>
                <a:cubicBezTo>
                  <a:pt x="13915" y="4092"/>
                  <a:pt x="13927" y="4139"/>
                  <a:pt x="13942" y="4172"/>
                </a:cubicBezTo>
                <a:cubicBezTo>
                  <a:pt x="13951" y="4192"/>
                  <a:pt x="13958" y="4205"/>
                  <a:pt x="13967" y="4225"/>
                </a:cubicBezTo>
                <a:cubicBezTo>
                  <a:pt x="13983" y="4252"/>
                  <a:pt x="13999" y="4278"/>
                  <a:pt x="14015" y="4292"/>
                </a:cubicBezTo>
                <a:cubicBezTo>
                  <a:pt x="14057" y="4325"/>
                  <a:pt x="14098" y="4318"/>
                  <a:pt x="14134" y="4232"/>
                </a:cubicBezTo>
                <a:cubicBezTo>
                  <a:pt x="14156" y="4179"/>
                  <a:pt x="14168" y="4132"/>
                  <a:pt x="14184" y="4052"/>
                </a:cubicBezTo>
                <a:cubicBezTo>
                  <a:pt x="14186" y="4039"/>
                  <a:pt x="14188" y="4033"/>
                  <a:pt x="14190" y="4019"/>
                </a:cubicBezTo>
                <a:cubicBezTo>
                  <a:pt x="14195" y="3986"/>
                  <a:pt x="14199" y="3946"/>
                  <a:pt x="14202" y="3906"/>
                </a:cubicBezTo>
                <a:cubicBezTo>
                  <a:pt x="14204" y="3893"/>
                  <a:pt x="14204" y="3880"/>
                  <a:pt x="14204" y="3866"/>
                </a:cubicBezTo>
                <a:cubicBezTo>
                  <a:pt x="14204" y="3866"/>
                  <a:pt x="14206" y="3866"/>
                  <a:pt x="14206" y="3860"/>
                </a:cubicBezTo>
                <a:cubicBezTo>
                  <a:pt x="14228" y="3813"/>
                  <a:pt x="14247" y="3727"/>
                  <a:pt x="14253" y="3640"/>
                </a:cubicBezTo>
                <a:cubicBezTo>
                  <a:pt x="14258" y="3547"/>
                  <a:pt x="14258" y="3441"/>
                  <a:pt x="14242" y="3355"/>
                </a:cubicBezTo>
                <a:cubicBezTo>
                  <a:pt x="14228" y="3268"/>
                  <a:pt x="14208" y="3215"/>
                  <a:pt x="14183" y="3182"/>
                </a:cubicBezTo>
                <a:cubicBezTo>
                  <a:pt x="14181" y="3182"/>
                  <a:pt x="14177" y="3175"/>
                  <a:pt x="14174" y="3175"/>
                </a:cubicBezTo>
                <a:cubicBezTo>
                  <a:pt x="14123" y="3009"/>
                  <a:pt x="14044" y="2982"/>
                  <a:pt x="13987" y="3115"/>
                </a:cubicBezTo>
                <a:cubicBezTo>
                  <a:pt x="13952" y="3188"/>
                  <a:pt x="13929" y="3308"/>
                  <a:pt x="13918" y="3441"/>
                </a:cubicBezTo>
                <a:cubicBezTo>
                  <a:pt x="13913" y="3507"/>
                  <a:pt x="13911" y="3574"/>
                  <a:pt x="13911" y="3640"/>
                </a:cubicBezTo>
                <a:cubicBezTo>
                  <a:pt x="13904" y="3674"/>
                  <a:pt x="13899" y="3713"/>
                  <a:pt x="13897" y="3753"/>
                </a:cubicBezTo>
                <a:cubicBezTo>
                  <a:pt x="13893" y="3800"/>
                  <a:pt x="13891" y="3853"/>
                  <a:pt x="13895" y="3900"/>
                </a:cubicBezTo>
                <a:cubicBezTo>
                  <a:pt x="13895" y="3953"/>
                  <a:pt x="13899" y="3993"/>
                  <a:pt x="13906" y="4039"/>
                </a:cubicBezTo>
                <a:close/>
                <a:moveTo>
                  <a:pt x="13151" y="3966"/>
                </a:moveTo>
                <a:cubicBezTo>
                  <a:pt x="13152" y="3966"/>
                  <a:pt x="13154" y="3973"/>
                  <a:pt x="13156" y="3973"/>
                </a:cubicBezTo>
                <a:cubicBezTo>
                  <a:pt x="13158" y="3973"/>
                  <a:pt x="13160" y="3973"/>
                  <a:pt x="13161" y="3973"/>
                </a:cubicBezTo>
                <a:cubicBezTo>
                  <a:pt x="13170" y="4079"/>
                  <a:pt x="13192" y="4179"/>
                  <a:pt x="13219" y="4232"/>
                </a:cubicBezTo>
                <a:cubicBezTo>
                  <a:pt x="13228" y="4252"/>
                  <a:pt x="13239" y="4265"/>
                  <a:pt x="13248" y="4278"/>
                </a:cubicBezTo>
                <a:cubicBezTo>
                  <a:pt x="13250" y="4278"/>
                  <a:pt x="13251" y="4285"/>
                  <a:pt x="13255" y="4285"/>
                </a:cubicBezTo>
                <a:cubicBezTo>
                  <a:pt x="13278" y="4305"/>
                  <a:pt x="13294" y="4305"/>
                  <a:pt x="13318" y="4285"/>
                </a:cubicBezTo>
                <a:cubicBezTo>
                  <a:pt x="13327" y="4278"/>
                  <a:pt x="13338" y="4258"/>
                  <a:pt x="13347" y="4239"/>
                </a:cubicBezTo>
                <a:cubicBezTo>
                  <a:pt x="13352" y="4225"/>
                  <a:pt x="13363" y="4192"/>
                  <a:pt x="13368" y="4179"/>
                </a:cubicBezTo>
                <a:cubicBezTo>
                  <a:pt x="13375" y="4159"/>
                  <a:pt x="13381" y="4126"/>
                  <a:pt x="13384" y="4099"/>
                </a:cubicBezTo>
                <a:cubicBezTo>
                  <a:pt x="13390" y="4066"/>
                  <a:pt x="13393" y="4026"/>
                  <a:pt x="13395" y="3993"/>
                </a:cubicBezTo>
                <a:cubicBezTo>
                  <a:pt x="13397" y="3959"/>
                  <a:pt x="13399" y="3920"/>
                  <a:pt x="13399" y="3886"/>
                </a:cubicBezTo>
                <a:cubicBezTo>
                  <a:pt x="13399" y="3853"/>
                  <a:pt x="13397" y="3813"/>
                  <a:pt x="13395" y="3780"/>
                </a:cubicBezTo>
                <a:cubicBezTo>
                  <a:pt x="13393" y="3760"/>
                  <a:pt x="13392" y="3747"/>
                  <a:pt x="13390" y="3733"/>
                </a:cubicBezTo>
                <a:cubicBezTo>
                  <a:pt x="13401" y="3647"/>
                  <a:pt x="13404" y="3561"/>
                  <a:pt x="13397" y="3468"/>
                </a:cubicBezTo>
                <a:cubicBezTo>
                  <a:pt x="13386" y="3315"/>
                  <a:pt x="13359" y="3195"/>
                  <a:pt x="13323" y="3115"/>
                </a:cubicBezTo>
                <a:cubicBezTo>
                  <a:pt x="13312" y="3089"/>
                  <a:pt x="13302" y="3075"/>
                  <a:pt x="13289" y="3062"/>
                </a:cubicBezTo>
                <a:cubicBezTo>
                  <a:pt x="13285" y="3056"/>
                  <a:pt x="13280" y="3049"/>
                  <a:pt x="13276" y="3049"/>
                </a:cubicBezTo>
                <a:cubicBezTo>
                  <a:pt x="13260" y="3036"/>
                  <a:pt x="13242" y="3022"/>
                  <a:pt x="13226" y="3029"/>
                </a:cubicBezTo>
                <a:cubicBezTo>
                  <a:pt x="13214" y="3029"/>
                  <a:pt x="13201" y="3036"/>
                  <a:pt x="13188" y="3049"/>
                </a:cubicBezTo>
                <a:cubicBezTo>
                  <a:pt x="13185" y="3049"/>
                  <a:pt x="13179" y="3056"/>
                  <a:pt x="13176" y="3062"/>
                </a:cubicBezTo>
                <a:cubicBezTo>
                  <a:pt x="13149" y="3095"/>
                  <a:pt x="13133" y="3129"/>
                  <a:pt x="13111" y="3202"/>
                </a:cubicBezTo>
                <a:cubicBezTo>
                  <a:pt x="13107" y="3208"/>
                  <a:pt x="13106" y="3222"/>
                  <a:pt x="13102" y="3235"/>
                </a:cubicBezTo>
                <a:cubicBezTo>
                  <a:pt x="13093" y="3268"/>
                  <a:pt x="13086" y="3308"/>
                  <a:pt x="13079" y="3355"/>
                </a:cubicBezTo>
                <a:cubicBezTo>
                  <a:pt x="13070" y="3428"/>
                  <a:pt x="13061" y="3501"/>
                  <a:pt x="13063" y="3587"/>
                </a:cubicBezTo>
                <a:cubicBezTo>
                  <a:pt x="13064" y="3694"/>
                  <a:pt x="13073" y="3800"/>
                  <a:pt x="13095" y="3880"/>
                </a:cubicBezTo>
                <a:cubicBezTo>
                  <a:pt x="13113" y="3906"/>
                  <a:pt x="13131" y="3946"/>
                  <a:pt x="13151" y="3966"/>
                </a:cubicBezTo>
                <a:close/>
                <a:moveTo>
                  <a:pt x="12298" y="3680"/>
                </a:moveTo>
                <a:cubicBezTo>
                  <a:pt x="12298" y="3747"/>
                  <a:pt x="12304" y="3813"/>
                  <a:pt x="12313" y="3866"/>
                </a:cubicBezTo>
                <a:cubicBezTo>
                  <a:pt x="12315" y="3880"/>
                  <a:pt x="12316" y="3886"/>
                  <a:pt x="12318" y="3900"/>
                </a:cubicBezTo>
                <a:cubicBezTo>
                  <a:pt x="12320" y="3933"/>
                  <a:pt x="12324" y="3966"/>
                  <a:pt x="12329" y="3999"/>
                </a:cubicBezTo>
                <a:cubicBezTo>
                  <a:pt x="12343" y="4079"/>
                  <a:pt x="12363" y="4152"/>
                  <a:pt x="12388" y="4172"/>
                </a:cubicBezTo>
                <a:cubicBezTo>
                  <a:pt x="12428" y="4199"/>
                  <a:pt x="12467" y="4205"/>
                  <a:pt x="12505" y="4165"/>
                </a:cubicBezTo>
                <a:cubicBezTo>
                  <a:pt x="12536" y="4132"/>
                  <a:pt x="12563" y="4079"/>
                  <a:pt x="12586" y="4013"/>
                </a:cubicBezTo>
                <a:cubicBezTo>
                  <a:pt x="12597" y="3993"/>
                  <a:pt x="12608" y="3973"/>
                  <a:pt x="12617" y="3939"/>
                </a:cubicBezTo>
                <a:cubicBezTo>
                  <a:pt x="12622" y="3913"/>
                  <a:pt x="12627" y="3886"/>
                  <a:pt x="12633" y="3866"/>
                </a:cubicBezTo>
                <a:cubicBezTo>
                  <a:pt x="12642" y="3807"/>
                  <a:pt x="12647" y="3747"/>
                  <a:pt x="12647" y="3680"/>
                </a:cubicBezTo>
                <a:cubicBezTo>
                  <a:pt x="12647" y="3667"/>
                  <a:pt x="12647" y="3647"/>
                  <a:pt x="12647" y="3634"/>
                </a:cubicBezTo>
                <a:cubicBezTo>
                  <a:pt x="12645" y="3587"/>
                  <a:pt x="12645" y="3534"/>
                  <a:pt x="12642" y="3488"/>
                </a:cubicBezTo>
                <a:cubicBezTo>
                  <a:pt x="12638" y="3448"/>
                  <a:pt x="12633" y="3401"/>
                  <a:pt x="12627" y="3361"/>
                </a:cubicBezTo>
                <a:cubicBezTo>
                  <a:pt x="12626" y="3348"/>
                  <a:pt x="12624" y="3335"/>
                  <a:pt x="12620" y="3315"/>
                </a:cubicBezTo>
                <a:cubicBezTo>
                  <a:pt x="12611" y="3268"/>
                  <a:pt x="12600" y="3208"/>
                  <a:pt x="12588" y="3169"/>
                </a:cubicBezTo>
                <a:cubicBezTo>
                  <a:pt x="12579" y="3142"/>
                  <a:pt x="12570" y="3109"/>
                  <a:pt x="12559" y="3089"/>
                </a:cubicBezTo>
                <a:cubicBezTo>
                  <a:pt x="12548" y="3062"/>
                  <a:pt x="12536" y="3049"/>
                  <a:pt x="12525" y="3029"/>
                </a:cubicBezTo>
                <a:cubicBezTo>
                  <a:pt x="12521" y="3022"/>
                  <a:pt x="12518" y="3016"/>
                  <a:pt x="12512" y="3016"/>
                </a:cubicBezTo>
                <a:cubicBezTo>
                  <a:pt x="12500" y="3002"/>
                  <a:pt x="12487" y="2996"/>
                  <a:pt x="12475" y="2996"/>
                </a:cubicBezTo>
                <a:cubicBezTo>
                  <a:pt x="12466" y="2996"/>
                  <a:pt x="12457" y="3002"/>
                  <a:pt x="12449" y="3002"/>
                </a:cubicBezTo>
                <a:cubicBezTo>
                  <a:pt x="12440" y="3009"/>
                  <a:pt x="12431" y="3009"/>
                  <a:pt x="12424" y="3022"/>
                </a:cubicBezTo>
                <a:cubicBezTo>
                  <a:pt x="12408" y="3042"/>
                  <a:pt x="12392" y="3069"/>
                  <a:pt x="12379" y="3102"/>
                </a:cubicBezTo>
                <a:cubicBezTo>
                  <a:pt x="12370" y="3129"/>
                  <a:pt x="12360" y="3155"/>
                  <a:pt x="12351" y="3188"/>
                </a:cubicBezTo>
                <a:cubicBezTo>
                  <a:pt x="12342" y="3222"/>
                  <a:pt x="12334" y="3262"/>
                  <a:pt x="12327" y="3295"/>
                </a:cubicBezTo>
                <a:cubicBezTo>
                  <a:pt x="12324" y="3308"/>
                  <a:pt x="12322" y="3328"/>
                  <a:pt x="12318" y="3341"/>
                </a:cubicBezTo>
                <a:cubicBezTo>
                  <a:pt x="12313" y="3381"/>
                  <a:pt x="12307" y="3428"/>
                  <a:pt x="12304" y="3474"/>
                </a:cubicBezTo>
                <a:cubicBezTo>
                  <a:pt x="12300" y="3521"/>
                  <a:pt x="12298" y="3574"/>
                  <a:pt x="12297" y="3620"/>
                </a:cubicBezTo>
                <a:cubicBezTo>
                  <a:pt x="12298" y="3640"/>
                  <a:pt x="12298" y="3660"/>
                  <a:pt x="12298" y="3680"/>
                </a:cubicBezTo>
                <a:close/>
                <a:moveTo>
                  <a:pt x="12737" y="6000"/>
                </a:moveTo>
                <a:cubicBezTo>
                  <a:pt x="12714" y="5933"/>
                  <a:pt x="12678" y="5887"/>
                  <a:pt x="12649" y="5933"/>
                </a:cubicBezTo>
                <a:cubicBezTo>
                  <a:pt x="12624" y="5973"/>
                  <a:pt x="12599" y="6013"/>
                  <a:pt x="12574" y="6046"/>
                </a:cubicBezTo>
                <a:cubicBezTo>
                  <a:pt x="12547" y="5986"/>
                  <a:pt x="12516" y="5947"/>
                  <a:pt x="12484" y="5953"/>
                </a:cubicBezTo>
                <a:cubicBezTo>
                  <a:pt x="12439" y="5967"/>
                  <a:pt x="12401" y="6026"/>
                  <a:pt x="12365" y="6133"/>
                </a:cubicBezTo>
                <a:cubicBezTo>
                  <a:pt x="12336" y="6219"/>
                  <a:pt x="12318" y="6339"/>
                  <a:pt x="12306" y="6465"/>
                </a:cubicBezTo>
                <a:cubicBezTo>
                  <a:pt x="12291" y="6624"/>
                  <a:pt x="12298" y="6791"/>
                  <a:pt x="12316" y="6944"/>
                </a:cubicBezTo>
                <a:cubicBezTo>
                  <a:pt x="12342" y="7156"/>
                  <a:pt x="12406" y="7316"/>
                  <a:pt x="12467" y="7349"/>
                </a:cubicBezTo>
                <a:cubicBezTo>
                  <a:pt x="12505" y="7369"/>
                  <a:pt x="12543" y="7376"/>
                  <a:pt x="12581" y="7336"/>
                </a:cubicBezTo>
                <a:cubicBezTo>
                  <a:pt x="12618" y="7289"/>
                  <a:pt x="12653" y="7216"/>
                  <a:pt x="12681" y="7110"/>
                </a:cubicBezTo>
                <a:cubicBezTo>
                  <a:pt x="12743" y="6890"/>
                  <a:pt x="12768" y="6591"/>
                  <a:pt x="12775" y="6286"/>
                </a:cubicBezTo>
                <a:cubicBezTo>
                  <a:pt x="12778" y="6179"/>
                  <a:pt x="12760" y="6066"/>
                  <a:pt x="12737" y="6000"/>
                </a:cubicBezTo>
                <a:close/>
                <a:moveTo>
                  <a:pt x="13485" y="6272"/>
                </a:moveTo>
                <a:cubicBezTo>
                  <a:pt x="13481" y="6232"/>
                  <a:pt x="13476" y="6186"/>
                  <a:pt x="13471" y="6153"/>
                </a:cubicBezTo>
                <a:cubicBezTo>
                  <a:pt x="13465" y="6113"/>
                  <a:pt x="13456" y="6080"/>
                  <a:pt x="13449" y="6046"/>
                </a:cubicBezTo>
                <a:cubicBezTo>
                  <a:pt x="13447" y="6040"/>
                  <a:pt x="13447" y="6040"/>
                  <a:pt x="13446" y="6033"/>
                </a:cubicBezTo>
                <a:cubicBezTo>
                  <a:pt x="13438" y="6006"/>
                  <a:pt x="13429" y="5986"/>
                  <a:pt x="13422" y="5967"/>
                </a:cubicBezTo>
                <a:cubicBezTo>
                  <a:pt x="13420" y="5960"/>
                  <a:pt x="13419" y="5960"/>
                  <a:pt x="13417" y="5953"/>
                </a:cubicBezTo>
                <a:cubicBezTo>
                  <a:pt x="13408" y="5933"/>
                  <a:pt x="13397" y="5920"/>
                  <a:pt x="13388" y="5907"/>
                </a:cubicBezTo>
                <a:cubicBezTo>
                  <a:pt x="13386" y="5907"/>
                  <a:pt x="13384" y="5900"/>
                  <a:pt x="13383" y="5900"/>
                </a:cubicBezTo>
                <a:cubicBezTo>
                  <a:pt x="13372" y="5893"/>
                  <a:pt x="13361" y="5887"/>
                  <a:pt x="13350" y="5887"/>
                </a:cubicBezTo>
                <a:cubicBezTo>
                  <a:pt x="13341" y="5893"/>
                  <a:pt x="13332" y="5893"/>
                  <a:pt x="13323" y="5900"/>
                </a:cubicBezTo>
                <a:cubicBezTo>
                  <a:pt x="13311" y="5913"/>
                  <a:pt x="13298" y="5933"/>
                  <a:pt x="13289" y="5967"/>
                </a:cubicBezTo>
                <a:cubicBezTo>
                  <a:pt x="13282" y="5980"/>
                  <a:pt x="13275" y="6006"/>
                  <a:pt x="13271" y="6033"/>
                </a:cubicBezTo>
                <a:cubicBezTo>
                  <a:pt x="13262" y="6066"/>
                  <a:pt x="13257" y="6113"/>
                  <a:pt x="13253" y="6159"/>
                </a:cubicBezTo>
                <a:cubicBezTo>
                  <a:pt x="13251" y="6179"/>
                  <a:pt x="13251" y="6206"/>
                  <a:pt x="13250" y="6226"/>
                </a:cubicBezTo>
                <a:cubicBezTo>
                  <a:pt x="13232" y="6279"/>
                  <a:pt x="13215" y="6345"/>
                  <a:pt x="13201" y="6412"/>
                </a:cubicBezTo>
                <a:cubicBezTo>
                  <a:pt x="13196" y="6438"/>
                  <a:pt x="13192" y="6458"/>
                  <a:pt x="13188" y="6492"/>
                </a:cubicBezTo>
                <a:cubicBezTo>
                  <a:pt x="13181" y="6545"/>
                  <a:pt x="13174" y="6598"/>
                  <a:pt x="13172" y="6658"/>
                </a:cubicBezTo>
                <a:cubicBezTo>
                  <a:pt x="13167" y="6724"/>
                  <a:pt x="13167" y="6791"/>
                  <a:pt x="13172" y="6857"/>
                </a:cubicBezTo>
                <a:cubicBezTo>
                  <a:pt x="13178" y="6917"/>
                  <a:pt x="13185" y="6977"/>
                  <a:pt x="13197" y="7023"/>
                </a:cubicBezTo>
                <a:cubicBezTo>
                  <a:pt x="13210" y="7070"/>
                  <a:pt x="13224" y="7103"/>
                  <a:pt x="13242" y="7116"/>
                </a:cubicBezTo>
                <a:cubicBezTo>
                  <a:pt x="13260" y="7136"/>
                  <a:pt x="13278" y="7136"/>
                  <a:pt x="13296" y="7116"/>
                </a:cubicBezTo>
                <a:cubicBezTo>
                  <a:pt x="13350" y="7090"/>
                  <a:pt x="13406" y="7023"/>
                  <a:pt x="13446" y="6877"/>
                </a:cubicBezTo>
                <a:cubicBezTo>
                  <a:pt x="13454" y="6844"/>
                  <a:pt x="13462" y="6811"/>
                  <a:pt x="13467" y="6771"/>
                </a:cubicBezTo>
                <a:cubicBezTo>
                  <a:pt x="13474" y="6737"/>
                  <a:pt x="13478" y="6691"/>
                  <a:pt x="13481" y="6651"/>
                </a:cubicBezTo>
                <a:cubicBezTo>
                  <a:pt x="13487" y="6598"/>
                  <a:pt x="13489" y="6538"/>
                  <a:pt x="13490" y="6478"/>
                </a:cubicBezTo>
                <a:cubicBezTo>
                  <a:pt x="13492" y="6418"/>
                  <a:pt x="13489" y="6359"/>
                  <a:pt x="13485" y="6305"/>
                </a:cubicBezTo>
                <a:cubicBezTo>
                  <a:pt x="13487" y="6292"/>
                  <a:pt x="13487" y="6279"/>
                  <a:pt x="13485" y="6272"/>
                </a:cubicBezTo>
                <a:close/>
                <a:moveTo>
                  <a:pt x="14159" y="6026"/>
                </a:moveTo>
                <a:cubicBezTo>
                  <a:pt x="14132" y="5953"/>
                  <a:pt x="14104" y="5907"/>
                  <a:pt x="14073" y="5867"/>
                </a:cubicBezTo>
                <a:cubicBezTo>
                  <a:pt x="14050" y="5834"/>
                  <a:pt x="14015" y="5860"/>
                  <a:pt x="13996" y="5907"/>
                </a:cubicBezTo>
                <a:cubicBezTo>
                  <a:pt x="13978" y="5947"/>
                  <a:pt x="13960" y="6020"/>
                  <a:pt x="13953" y="6099"/>
                </a:cubicBezTo>
                <a:cubicBezTo>
                  <a:pt x="13945" y="6106"/>
                  <a:pt x="13938" y="6106"/>
                  <a:pt x="13929" y="6113"/>
                </a:cubicBezTo>
                <a:cubicBezTo>
                  <a:pt x="13913" y="6133"/>
                  <a:pt x="13897" y="6159"/>
                  <a:pt x="13884" y="6206"/>
                </a:cubicBezTo>
                <a:cubicBezTo>
                  <a:pt x="13861" y="6279"/>
                  <a:pt x="13843" y="6405"/>
                  <a:pt x="13837" y="6512"/>
                </a:cubicBezTo>
                <a:cubicBezTo>
                  <a:pt x="13832" y="6618"/>
                  <a:pt x="13832" y="6678"/>
                  <a:pt x="13837" y="6784"/>
                </a:cubicBezTo>
                <a:cubicBezTo>
                  <a:pt x="13839" y="6844"/>
                  <a:pt x="13846" y="6904"/>
                  <a:pt x="13854" y="6957"/>
                </a:cubicBezTo>
                <a:cubicBezTo>
                  <a:pt x="13868" y="7070"/>
                  <a:pt x="13895" y="7163"/>
                  <a:pt x="13924" y="7229"/>
                </a:cubicBezTo>
                <a:cubicBezTo>
                  <a:pt x="13956" y="7302"/>
                  <a:pt x="13990" y="7329"/>
                  <a:pt x="14026" y="7342"/>
                </a:cubicBezTo>
                <a:cubicBezTo>
                  <a:pt x="14055" y="7356"/>
                  <a:pt x="14084" y="7342"/>
                  <a:pt x="14113" y="7322"/>
                </a:cubicBezTo>
                <a:cubicBezTo>
                  <a:pt x="14147" y="7296"/>
                  <a:pt x="14181" y="7229"/>
                  <a:pt x="14206" y="7136"/>
                </a:cubicBezTo>
                <a:cubicBezTo>
                  <a:pt x="14217" y="7096"/>
                  <a:pt x="14229" y="7043"/>
                  <a:pt x="14237" y="6990"/>
                </a:cubicBezTo>
                <a:cubicBezTo>
                  <a:pt x="14249" y="6890"/>
                  <a:pt x="14253" y="6824"/>
                  <a:pt x="14256" y="6718"/>
                </a:cubicBezTo>
                <a:cubicBezTo>
                  <a:pt x="14260" y="6585"/>
                  <a:pt x="14249" y="6452"/>
                  <a:pt x="14235" y="6332"/>
                </a:cubicBezTo>
                <a:cubicBezTo>
                  <a:pt x="14219" y="6212"/>
                  <a:pt x="14190" y="6113"/>
                  <a:pt x="14159" y="6026"/>
                </a:cubicBezTo>
                <a:close/>
                <a:moveTo>
                  <a:pt x="14778" y="6113"/>
                </a:moveTo>
                <a:cubicBezTo>
                  <a:pt x="14763" y="6099"/>
                  <a:pt x="14751" y="6093"/>
                  <a:pt x="14736" y="6093"/>
                </a:cubicBezTo>
                <a:cubicBezTo>
                  <a:pt x="14722" y="6093"/>
                  <a:pt x="14708" y="6099"/>
                  <a:pt x="14693" y="6113"/>
                </a:cubicBezTo>
                <a:cubicBezTo>
                  <a:pt x="14688" y="6119"/>
                  <a:pt x="14682" y="6119"/>
                  <a:pt x="14677" y="6133"/>
                </a:cubicBezTo>
                <a:cubicBezTo>
                  <a:pt x="14664" y="6153"/>
                  <a:pt x="14650" y="6166"/>
                  <a:pt x="14639" y="6199"/>
                </a:cubicBezTo>
                <a:cubicBezTo>
                  <a:pt x="14618" y="6259"/>
                  <a:pt x="14596" y="6325"/>
                  <a:pt x="14585" y="6418"/>
                </a:cubicBezTo>
                <a:cubicBezTo>
                  <a:pt x="14573" y="6512"/>
                  <a:pt x="14571" y="6545"/>
                  <a:pt x="14567" y="6651"/>
                </a:cubicBezTo>
                <a:cubicBezTo>
                  <a:pt x="14566" y="6704"/>
                  <a:pt x="14569" y="6757"/>
                  <a:pt x="14571" y="6804"/>
                </a:cubicBezTo>
                <a:cubicBezTo>
                  <a:pt x="14573" y="6850"/>
                  <a:pt x="14580" y="6897"/>
                  <a:pt x="14585" y="6944"/>
                </a:cubicBezTo>
                <a:cubicBezTo>
                  <a:pt x="14591" y="6990"/>
                  <a:pt x="14600" y="7030"/>
                  <a:pt x="14609" y="7063"/>
                </a:cubicBezTo>
                <a:cubicBezTo>
                  <a:pt x="14625" y="7136"/>
                  <a:pt x="14650" y="7189"/>
                  <a:pt x="14675" y="7216"/>
                </a:cubicBezTo>
                <a:cubicBezTo>
                  <a:pt x="14688" y="7229"/>
                  <a:pt x="14702" y="7236"/>
                  <a:pt x="14715" y="7236"/>
                </a:cubicBezTo>
                <a:cubicBezTo>
                  <a:pt x="14740" y="7229"/>
                  <a:pt x="14754" y="7216"/>
                  <a:pt x="14776" y="7170"/>
                </a:cubicBezTo>
                <a:cubicBezTo>
                  <a:pt x="14798" y="7130"/>
                  <a:pt x="14817" y="7050"/>
                  <a:pt x="14828" y="6977"/>
                </a:cubicBezTo>
                <a:cubicBezTo>
                  <a:pt x="14841" y="6890"/>
                  <a:pt x="14850" y="6791"/>
                  <a:pt x="14848" y="6691"/>
                </a:cubicBezTo>
                <a:cubicBezTo>
                  <a:pt x="14848" y="6664"/>
                  <a:pt x="14846" y="6638"/>
                  <a:pt x="14846" y="6618"/>
                </a:cubicBezTo>
                <a:cubicBezTo>
                  <a:pt x="14848" y="6605"/>
                  <a:pt x="14850" y="6598"/>
                  <a:pt x="14850" y="6585"/>
                </a:cubicBezTo>
                <a:cubicBezTo>
                  <a:pt x="14851" y="6551"/>
                  <a:pt x="14851" y="6518"/>
                  <a:pt x="14853" y="6485"/>
                </a:cubicBezTo>
                <a:cubicBezTo>
                  <a:pt x="14853" y="6418"/>
                  <a:pt x="14848" y="6352"/>
                  <a:pt x="14839" y="6299"/>
                </a:cubicBezTo>
                <a:cubicBezTo>
                  <a:pt x="14823" y="6199"/>
                  <a:pt x="14803" y="6133"/>
                  <a:pt x="14778" y="6113"/>
                </a:cubicBezTo>
                <a:close/>
                <a:moveTo>
                  <a:pt x="15493" y="6498"/>
                </a:moveTo>
                <a:cubicBezTo>
                  <a:pt x="15490" y="6452"/>
                  <a:pt x="15484" y="6405"/>
                  <a:pt x="15477" y="6365"/>
                </a:cubicBezTo>
                <a:cubicBezTo>
                  <a:pt x="15468" y="6299"/>
                  <a:pt x="15456" y="6246"/>
                  <a:pt x="15445" y="6192"/>
                </a:cubicBezTo>
                <a:cubicBezTo>
                  <a:pt x="15438" y="6159"/>
                  <a:pt x="15430" y="6126"/>
                  <a:pt x="15421" y="6099"/>
                </a:cubicBezTo>
                <a:cubicBezTo>
                  <a:pt x="15403" y="6033"/>
                  <a:pt x="15376" y="5993"/>
                  <a:pt x="15349" y="5993"/>
                </a:cubicBezTo>
                <a:cubicBezTo>
                  <a:pt x="15339" y="5993"/>
                  <a:pt x="15330" y="6000"/>
                  <a:pt x="15321" y="6013"/>
                </a:cubicBezTo>
                <a:cubicBezTo>
                  <a:pt x="15319" y="6013"/>
                  <a:pt x="15317" y="6013"/>
                  <a:pt x="15314" y="6013"/>
                </a:cubicBezTo>
                <a:cubicBezTo>
                  <a:pt x="15296" y="6013"/>
                  <a:pt x="15278" y="6033"/>
                  <a:pt x="15263" y="6066"/>
                </a:cubicBezTo>
                <a:cubicBezTo>
                  <a:pt x="15249" y="6086"/>
                  <a:pt x="15238" y="6126"/>
                  <a:pt x="15225" y="6159"/>
                </a:cubicBezTo>
                <a:cubicBezTo>
                  <a:pt x="15220" y="6179"/>
                  <a:pt x="15215" y="6192"/>
                  <a:pt x="15211" y="6212"/>
                </a:cubicBezTo>
                <a:cubicBezTo>
                  <a:pt x="15202" y="6259"/>
                  <a:pt x="15191" y="6299"/>
                  <a:pt x="15186" y="6352"/>
                </a:cubicBezTo>
                <a:cubicBezTo>
                  <a:pt x="15179" y="6399"/>
                  <a:pt x="15173" y="6458"/>
                  <a:pt x="15170" y="6512"/>
                </a:cubicBezTo>
                <a:cubicBezTo>
                  <a:pt x="15168" y="6538"/>
                  <a:pt x="15168" y="6565"/>
                  <a:pt x="15166" y="6598"/>
                </a:cubicBezTo>
                <a:cubicBezTo>
                  <a:pt x="15164" y="6624"/>
                  <a:pt x="15164" y="6658"/>
                  <a:pt x="15164" y="6684"/>
                </a:cubicBezTo>
                <a:cubicBezTo>
                  <a:pt x="15164" y="6698"/>
                  <a:pt x="15164" y="6711"/>
                  <a:pt x="15164" y="6724"/>
                </a:cubicBezTo>
                <a:cubicBezTo>
                  <a:pt x="15166" y="6771"/>
                  <a:pt x="15166" y="6811"/>
                  <a:pt x="15170" y="6857"/>
                </a:cubicBezTo>
                <a:cubicBezTo>
                  <a:pt x="15170" y="6870"/>
                  <a:pt x="15171" y="6884"/>
                  <a:pt x="15173" y="6890"/>
                </a:cubicBezTo>
                <a:cubicBezTo>
                  <a:pt x="15177" y="6930"/>
                  <a:pt x="15182" y="6970"/>
                  <a:pt x="15188" y="7010"/>
                </a:cubicBezTo>
                <a:cubicBezTo>
                  <a:pt x="15193" y="7043"/>
                  <a:pt x="15200" y="7076"/>
                  <a:pt x="15207" y="7110"/>
                </a:cubicBezTo>
                <a:cubicBezTo>
                  <a:pt x="15209" y="7116"/>
                  <a:pt x="15211" y="7130"/>
                  <a:pt x="15215" y="7136"/>
                </a:cubicBezTo>
                <a:cubicBezTo>
                  <a:pt x="15236" y="7209"/>
                  <a:pt x="15261" y="7269"/>
                  <a:pt x="15290" y="7289"/>
                </a:cubicBezTo>
                <a:cubicBezTo>
                  <a:pt x="15321" y="7316"/>
                  <a:pt x="15348" y="7316"/>
                  <a:pt x="15378" y="7289"/>
                </a:cubicBezTo>
                <a:cubicBezTo>
                  <a:pt x="15393" y="7276"/>
                  <a:pt x="15405" y="7256"/>
                  <a:pt x="15418" y="7229"/>
                </a:cubicBezTo>
                <a:cubicBezTo>
                  <a:pt x="15430" y="7209"/>
                  <a:pt x="15441" y="7170"/>
                  <a:pt x="15452" y="7136"/>
                </a:cubicBezTo>
                <a:cubicBezTo>
                  <a:pt x="15463" y="7103"/>
                  <a:pt x="15472" y="7057"/>
                  <a:pt x="15479" y="7017"/>
                </a:cubicBezTo>
                <a:cubicBezTo>
                  <a:pt x="15481" y="7010"/>
                  <a:pt x="15483" y="6997"/>
                  <a:pt x="15483" y="6990"/>
                </a:cubicBezTo>
                <a:cubicBezTo>
                  <a:pt x="15488" y="6950"/>
                  <a:pt x="15493" y="6910"/>
                  <a:pt x="15495" y="6864"/>
                </a:cubicBezTo>
                <a:cubicBezTo>
                  <a:pt x="15502" y="6757"/>
                  <a:pt x="15501" y="6678"/>
                  <a:pt x="15495" y="6571"/>
                </a:cubicBezTo>
                <a:cubicBezTo>
                  <a:pt x="15497" y="6531"/>
                  <a:pt x="15495" y="6512"/>
                  <a:pt x="15493" y="6498"/>
                </a:cubicBezTo>
                <a:close/>
                <a:moveTo>
                  <a:pt x="16130" y="6159"/>
                </a:moveTo>
                <a:cubicBezTo>
                  <a:pt x="16135" y="6093"/>
                  <a:pt x="16137" y="6026"/>
                  <a:pt x="16132" y="5953"/>
                </a:cubicBezTo>
                <a:cubicBezTo>
                  <a:pt x="16124" y="5867"/>
                  <a:pt x="16106" y="5774"/>
                  <a:pt x="16085" y="5734"/>
                </a:cubicBezTo>
                <a:cubicBezTo>
                  <a:pt x="16061" y="5687"/>
                  <a:pt x="16033" y="5667"/>
                  <a:pt x="16008" y="5694"/>
                </a:cubicBezTo>
                <a:cubicBezTo>
                  <a:pt x="15984" y="5721"/>
                  <a:pt x="15959" y="5780"/>
                  <a:pt x="15948" y="5867"/>
                </a:cubicBezTo>
                <a:cubicBezTo>
                  <a:pt x="15925" y="6033"/>
                  <a:pt x="15901" y="6199"/>
                  <a:pt x="15880" y="6365"/>
                </a:cubicBezTo>
                <a:cubicBezTo>
                  <a:pt x="15865" y="6472"/>
                  <a:pt x="15849" y="6578"/>
                  <a:pt x="15839" y="6684"/>
                </a:cubicBezTo>
                <a:cubicBezTo>
                  <a:pt x="15819" y="6877"/>
                  <a:pt x="15840" y="7123"/>
                  <a:pt x="15892" y="7223"/>
                </a:cubicBezTo>
                <a:cubicBezTo>
                  <a:pt x="15930" y="7296"/>
                  <a:pt x="15972" y="7296"/>
                  <a:pt x="16013" y="7263"/>
                </a:cubicBezTo>
                <a:cubicBezTo>
                  <a:pt x="16038" y="7243"/>
                  <a:pt x="16063" y="7203"/>
                  <a:pt x="16083" y="7156"/>
                </a:cubicBezTo>
                <a:cubicBezTo>
                  <a:pt x="16137" y="7030"/>
                  <a:pt x="16177" y="6811"/>
                  <a:pt x="16175" y="6565"/>
                </a:cubicBezTo>
                <a:cubicBezTo>
                  <a:pt x="16173" y="6445"/>
                  <a:pt x="16166" y="6319"/>
                  <a:pt x="16148" y="6226"/>
                </a:cubicBezTo>
                <a:cubicBezTo>
                  <a:pt x="16139" y="6206"/>
                  <a:pt x="16133" y="6179"/>
                  <a:pt x="16130" y="6159"/>
                </a:cubicBezTo>
                <a:close/>
                <a:moveTo>
                  <a:pt x="16754" y="6492"/>
                </a:moveTo>
                <a:cubicBezTo>
                  <a:pt x="16745" y="6438"/>
                  <a:pt x="16736" y="6392"/>
                  <a:pt x="16725" y="6345"/>
                </a:cubicBezTo>
                <a:cubicBezTo>
                  <a:pt x="16719" y="6325"/>
                  <a:pt x="16714" y="6299"/>
                  <a:pt x="16709" y="6286"/>
                </a:cubicBezTo>
                <a:cubicBezTo>
                  <a:pt x="16705" y="6272"/>
                  <a:pt x="16702" y="6266"/>
                  <a:pt x="16700" y="6259"/>
                </a:cubicBezTo>
                <a:cubicBezTo>
                  <a:pt x="16698" y="6212"/>
                  <a:pt x="16694" y="6173"/>
                  <a:pt x="16689" y="6133"/>
                </a:cubicBezTo>
                <a:cubicBezTo>
                  <a:pt x="16684" y="6106"/>
                  <a:pt x="16678" y="6080"/>
                  <a:pt x="16673" y="6060"/>
                </a:cubicBezTo>
                <a:cubicBezTo>
                  <a:pt x="16660" y="6013"/>
                  <a:pt x="16646" y="5980"/>
                  <a:pt x="16628" y="5967"/>
                </a:cubicBezTo>
                <a:cubicBezTo>
                  <a:pt x="16619" y="5960"/>
                  <a:pt x="16610" y="5960"/>
                  <a:pt x="16601" y="5953"/>
                </a:cubicBezTo>
                <a:cubicBezTo>
                  <a:pt x="16583" y="5953"/>
                  <a:pt x="16565" y="5973"/>
                  <a:pt x="16550" y="6006"/>
                </a:cubicBezTo>
                <a:cubicBezTo>
                  <a:pt x="16547" y="6013"/>
                  <a:pt x="16543" y="6020"/>
                  <a:pt x="16541" y="6026"/>
                </a:cubicBezTo>
                <a:cubicBezTo>
                  <a:pt x="16533" y="6046"/>
                  <a:pt x="16522" y="6080"/>
                  <a:pt x="16515" y="6106"/>
                </a:cubicBezTo>
                <a:cubicBezTo>
                  <a:pt x="16507" y="6139"/>
                  <a:pt x="16500" y="6173"/>
                  <a:pt x="16493" y="6206"/>
                </a:cubicBezTo>
                <a:cubicBezTo>
                  <a:pt x="16491" y="6219"/>
                  <a:pt x="16489" y="6232"/>
                  <a:pt x="16488" y="6246"/>
                </a:cubicBezTo>
                <a:cubicBezTo>
                  <a:pt x="16480" y="6299"/>
                  <a:pt x="16473" y="6352"/>
                  <a:pt x="16471" y="6405"/>
                </a:cubicBezTo>
                <a:cubicBezTo>
                  <a:pt x="16470" y="6445"/>
                  <a:pt x="16468" y="6498"/>
                  <a:pt x="16468" y="6538"/>
                </a:cubicBezTo>
                <a:cubicBezTo>
                  <a:pt x="16468" y="6545"/>
                  <a:pt x="16468" y="6551"/>
                  <a:pt x="16468" y="6558"/>
                </a:cubicBezTo>
                <a:cubicBezTo>
                  <a:pt x="16470" y="6598"/>
                  <a:pt x="16470" y="6638"/>
                  <a:pt x="16471" y="6671"/>
                </a:cubicBezTo>
                <a:cubicBezTo>
                  <a:pt x="16475" y="6724"/>
                  <a:pt x="16480" y="6784"/>
                  <a:pt x="16488" y="6831"/>
                </a:cubicBezTo>
                <a:cubicBezTo>
                  <a:pt x="16493" y="6870"/>
                  <a:pt x="16502" y="6904"/>
                  <a:pt x="16509" y="6937"/>
                </a:cubicBezTo>
                <a:cubicBezTo>
                  <a:pt x="16516" y="6970"/>
                  <a:pt x="16529" y="6997"/>
                  <a:pt x="16536" y="7017"/>
                </a:cubicBezTo>
                <a:cubicBezTo>
                  <a:pt x="16549" y="7050"/>
                  <a:pt x="16563" y="7070"/>
                  <a:pt x="16577" y="7090"/>
                </a:cubicBezTo>
                <a:cubicBezTo>
                  <a:pt x="16581" y="7096"/>
                  <a:pt x="16585" y="7096"/>
                  <a:pt x="16588" y="7096"/>
                </a:cubicBezTo>
                <a:cubicBezTo>
                  <a:pt x="16601" y="7103"/>
                  <a:pt x="16613" y="7110"/>
                  <a:pt x="16624" y="7116"/>
                </a:cubicBezTo>
                <a:cubicBezTo>
                  <a:pt x="16637" y="7116"/>
                  <a:pt x="16649" y="7110"/>
                  <a:pt x="16662" y="7103"/>
                </a:cubicBezTo>
                <a:cubicBezTo>
                  <a:pt x="16666" y="7103"/>
                  <a:pt x="16671" y="7096"/>
                  <a:pt x="16675" y="7090"/>
                </a:cubicBezTo>
                <a:cubicBezTo>
                  <a:pt x="16700" y="7057"/>
                  <a:pt x="16718" y="7023"/>
                  <a:pt x="16737" y="6950"/>
                </a:cubicBezTo>
                <a:cubicBezTo>
                  <a:pt x="16743" y="6924"/>
                  <a:pt x="16748" y="6897"/>
                  <a:pt x="16754" y="6877"/>
                </a:cubicBezTo>
                <a:cubicBezTo>
                  <a:pt x="16761" y="6837"/>
                  <a:pt x="16764" y="6791"/>
                  <a:pt x="16766" y="6738"/>
                </a:cubicBezTo>
                <a:cubicBezTo>
                  <a:pt x="16768" y="6704"/>
                  <a:pt x="16768" y="6671"/>
                  <a:pt x="16766" y="6638"/>
                </a:cubicBezTo>
                <a:cubicBezTo>
                  <a:pt x="16764" y="6585"/>
                  <a:pt x="16761" y="6538"/>
                  <a:pt x="16754" y="6492"/>
                </a:cubicBezTo>
                <a:close/>
                <a:moveTo>
                  <a:pt x="17340" y="6133"/>
                </a:moveTo>
                <a:cubicBezTo>
                  <a:pt x="17336" y="6126"/>
                  <a:pt x="17331" y="6119"/>
                  <a:pt x="17327" y="6106"/>
                </a:cubicBezTo>
                <a:cubicBezTo>
                  <a:pt x="17324" y="6080"/>
                  <a:pt x="17318" y="6053"/>
                  <a:pt x="17313" y="6033"/>
                </a:cubicBezTo>
                <a:cubicBezTo>
                  <a:pt x="17295" y="5973"/>
                  <a:pt x="17268" y="5913"/>
                  <a:pt x="17241" y="5927"/>
                </a:cubicBezTo>
                <a:cubicBezTo>
                  <a:pt x="17221" y="5933"/>
                  <a:pt x="17203" y="5947"/>
                  <a:pt x="17183" y="5953"/>
                </a:cubicBezTo>
                <a:cubicBezTo>
                  <a:pt x="17169" y="5953"/>
                  <a:pt x="17156" y="5960"/>
                  <a:pt x="17144" y="5986"/>
                </a:cubicBezTo>
                <a:cubicBezTo>
                  <a:pt x="17131" y="6000"/>
                  <a:pt x="17120" y="6026"/>
                  <a:pt x="17111" y="6066"/>
                </a:cubicBezTo>
                <a:cubicBezTo>
                  <a:pt x="17093" y="6133"/>
                  <a:pt x="17081" y="6239"/>
                  <a:pt x="17083" y="6332"/>
                </a:cubicBezTo>
                <a:cubicBezTo>
                  <a:pt x="17083" y="6339"/>
                  <a:pt x="17083" y="6339"/>
                  <a:pt x="17083" y="6345"/>
                </a:cubicBezTo>
                <a:cubicBezTo>
                  <a:pt x="17079" y="6372"/>
                  <a:pt x="17077" y="6399"/>
                  <a:pt x="17075" y="6418"/>
                </a:cubicBezTo>
                <a:cubicBezTo>
                  <a:pt x="17072" y="6465"/>
                  <a:pt x="17070" y="6518"/>
                  <a:pt x="17070" y="6571"/>
                </a:cubicBezTo>
                <a:cubicBezTo>
                  <a:pt x="17070" y="6618"/>
                  <a:pt x="17072" y="6678"/>
                  <a:pt x="17077" y="6724"/>
                </a:cubicBezTo>
                <a:cubicBezTo>
                  <a:pt x="17086" y="6817"/>
                  <a:pt x="17101" y="6910"/>
                  <a:pt x="17120" y="6977"/>
                </a:cubicBezTo>
                <a:cubicBezTo>
                  <a:pt x="17140" y="7043"/>
                  <a:pt x="17158" y="7083"/>
                  <a:pt x="17182" y="7116"/>
                </a:cubicBezTo>
                <a:cubicBezTo>
                  <a:pt x="17218" y="7169"/>
                  <a:pt x="17255" y="7203"/>
                  <a:pt x="17293" y="7203"/>
                </a:cubicBezTo>
                <a:cubicBezTo>
                  <a:pt x="17347" y="7203"/>
                  <a:pt x="17399" y="7136"/>
                  <a:pt x="17439" y="6997"/>
                </a:cubicBezTo>
                <a:cubicBezTo>
                  <a:pt x="17444" y="6970"/>
                  <a:pt x="17449" y="6944"/>
                  <a:pt x="17455" y="6924"/>
                </a:cubicBezTo>
                <a:cubicBezTo>
                  <a:pt x="17462" y="6884"/>
                  <a:pt x="17466" y="6837"/>
                  <a:pt x="17467" y="6784"/>
                </a:cubicBezTo>
                <a:cubicBezTo>
                  <a:pt x="17471" y="6704"/>
                  <a:pt x="17467" y="6611"/>
                  <a:pt x="17455" y="6545"/>
                </a:cubicBezTo>
                <a:cubicBezTo>
                  <a:pt x="17426" y="6379"/>
                  <a:pt x="17388" y="6239"/>
                  <a:pt x="17340" y="6133"/>
                </a:cubicBezTo>
                <a:close/>
                <a:moveTo>
                  <a:pt x="18124" y="6259"/>
                </a:moveTo>
                <a:cubicBezTo>
                  <a:pt x="18116" y="6212"/>
                  <a:pt x="18107" y="6166"/>
                  <a:pt x="18098" y="6126"/>
                </a:cubicBezTo>
                <a:cubicBezTo>
                  <a:pt x="18089" y="6086"/>
                  <a:pt x="18077" y="6053"/>
                  <a:pt x="18064" y="6026"/>
                </a:cubicBezTo>
                <a:cubicBezTo>
                  <a:pt x="18052" y="6000"/>
                  <a:pt x="18037" y="5973"/>
                  <a:pt x="18025" y="5967"/>
                </a:cubicBezTo>
                <a:cubicBezTo>
                  <a:pt x="18012" y="5953"/>
                  <a:pt x="17998" y="5947"/>
                  <a:pt x="17985" y="5960"/>
                </a:cubicBezTo>
                <a:cubicBezTo>
                  <a:pt x="17973" y="5960"/>
                  <a:pt x="17960" y="5980"/>
                  <a:pt x="17947" y="6006"/>
                </a:cubicBezTo>
                <a:cubicBezTo>
                  <a:pt x="17940" y="6020"/>
                  <a:pt x="17935" y="6040"/>
                  <a:pt x="17929" y="6060"/>
                </a:cubicBezTo>
                <a:cubicBezTo>
                  <a:pt x="17924" y="6066"/>
                  <a:pt x="17919" y="6073"/>
                  <a:pt x="17913" y="6086"/>
                </a:cubicBezTo>
                <a:cubicBezTo>
                  <a:pt x="17902" y="6106"/>
                  <a:pt x="17892" y="6139"/>
                  <a:pt x="17883" y="6173"/>
                </a:cubicBezTo>
                <a:cubicBezTo>
                  <a:pt x="17874" y="6206"/>
                  <a:pt x="17865" y="6246"/>
                  <a:pt x="17859" y="6292"/>
                </a:cubicBezTo>
                <a:cubicBezTo>
                  <a:pt x="17854" y="6332"/>
                  <a:pt x="17847" y="6379"/>
                  <a:pt x="17845" y="6425"/>
                </a:cubicBezTo>
                <a:cubicBezTo>
                  <a:pt x="17843" y="6472"/>
                  <a:pt x="17840" y="6525"/>
                  <a:pt x="17840" y="6578"/>
                </a:cubicBezTo>
                <a:cubicBezTo>
                  <a:pt x="17841" y="6678"/>
                  <a:pt x="17847" y="6771"/>
                  <a:pt x="17861" y="6857"/>
                </a:cubicBezTo>
                <a:cubicBezTo>
                  <a:pt x="17868" y="6897"/>
                  <a:pt x="17876" y="6937"/>
                  <a:pt x="17885" y="6970"/>
                </a:cubicBezTo>
                <a:cubicBezTo>
                  <a:pt x="17906" y="7037"/>
                  <a:pt x="17915" y="7057"/>
                  <a:pt x="17940" y="7090"/>
                </a:cubicBezTo>
                <a:cubicBezTo>
                  <a:pt x="17953" y="7110"/>
                  <a:pt x="17967" y="7110"/>
                  <a:pt x="17980" y="7116"/>
                </a:cubicBezTo>
                <a:cubicBezTo>
                  <a:pt x="17994" y="7123"/>
                  <a:pt x="18009" y="7110"/>
                  <a:pt x="18021" y="7103"/>
                </a:cubicBezTo>
                <a:cubicBezTo>
                  <a:pt x="18027" y="7103"/>
                  <a:pt x="18030" y="7096"/>
                  <a:pt x="18034" y="7090"/>
                </a:cubicBezTo>
                <a:cubicBezTo>
                  <a:pt x="18046" y="7070"/>
                  <a:pt x="18061" y="7057"/>
                  <a:pt x="18071" y="7023"/>
                </a:cubicBezTo>
                <a:cubicBezTo>
                  <a:pt x="18082" y="6997"/>
                  <a:pt x="18093" y="6963"/>
                  <a:pt x="18102" y="6930"/>
                </a:cubicBezTo>
                <a:cubicBezTo>
                  <a:pt x="18109" y="6904"/>
                  <a:pt x="18116" y="6870"/>
                  <a:pt x="18122" y="6837"/>
                </a:cubicBezTo>
                <a:cubicBezTo>
                  <a:pt x="18127" y="6804"/>
                  <a:pt x="18133" y="6751"/>
                  <a:pt x="18136" y="6724"/>
                </a:cubicBezTo>
                <a:cubicBezTo>
                  <a:pt x="18142" y="6678"/>
                  <a:pt x="18142" y="6618"/>
                  <a:pt x="18143" y="6571"/>
                </a:cubicBezTo>
                <a:cubicBezTo>
                  <a:pt x="18145" y="6518"/>
                  <a:pt x="18142" y="6465"/>
                  <a:pt x="18140" y="6418"/>
                </a:cubicBezTo>
                <a:cubicBezTo>
                  <a:pt x="18136" y="6359"/>
                  <a:pt x="18129" y="6305"/>
                  <a:pt x="18124" y="6259"/>
                </a:cubicBezTo>
                <a:close/>
                <a:moveTo>
                  <a:pt x="18692" y="6173"/>
                </a:moveTo>
                <a:cubicBezTo>
                  <a:pt x="18683" y="6139"/>
                  <a:pt x="18674" y="6113"/>
                  <a:pt x="18663" y="6093"/>
                </a:cubicBezTo>
                <a:cubicBezTo>
                  <a:pt x="18658" y="6080"/>
                  <a:pt x="18650" y="6073"/>
                  <a:pt x="18645" y="6066"/>
                </a:cubicBezTo>
                <a:cubicBezTo>
                  <a:pt x="18640" y="6060"/>
                  <a:pt x="18632" y="6046"/>
                  <a:pt x="18627" y="6040"/>
                </a:cubicBezTo>
                <a:cubicBezTo>
                  <a:pt x="18602" y="6013"/>
                  <a:pt x="18573" y="6026"/>
                  <a:pt x="18550" y="6080"/>
                </a:cubicBezTo>
                <a:cubicBezTo>
                  <a:pt x="18543" y="6093"/>
                  <a:pt x="18537" y="6113"/>
                  <a:pt x="18532" y="6126"/>
                </a:cubicBezTo>
                <a:cubicBezTo>
                  <a:pt x="18528" y="6126"/>
                  <a:pt x="18525" y="6126"/>
                  <a:pt x="18523" y="6133"/>
                </a:cubicBezTo>
                <a:cubicBezTo>
                  <a:pt x="18516" y="6146"/>
                  <a:pt x="18507" y="6159"/>
                  <a:pt x="18499" y="6173"/>
                </a:cubicBezTo>
                <a:cubicBezTo>
                  <a:pt x="18485" y="6206"/>
                  <a:pt x="18472" y="6252"/>
                  <a:pt x="18463" y="6306"/>
                </a:cubicBezTo>
                <a:cubicBezTo>
                  <a:pt x="18444" y="6405"/>
                  <a:pt x="18422" y="6505"/>
                  <a:pt x="18402" y="6605"/>
                </a:cubicBezTo>
                <a:cubicBezTo>
                  <a:pt x="18395" y="6644"/>
                  <a:pt x="18392" y="6691"/>
                  <a:pt x="18390" y="6744"/>
                </a:cubicBezTo>
                <a:cubicBezTo>
                  <a:pt x="18386" y="6791"/>
                  <a:pt x="18388" y="6844"/>
                  <a:pt x="18392" y="6890"/>
                </a:cubicBezTo>
                <a:cubicBezTo>
                  <a:pt x="18399" y="6983"/>
                  <a:pt x="18415" y="7063"/>
                  <a:pt x="18438" y="7110"/>
                </a:cubicBezTo>
                <a:cubicBezTo>
                  <a:pt x="18472" y="7183"/>
                  <a:pt x="18510" y="7223"/>
                  <a:pt x="18550" y="7229"/>
                </a:cubicBezTo>
                <a:cubicBezTo>
                  <a:pt x="18570" y="7236"/>
                  <a:pt x="18589" y="7223"/>
                  <a:pt x="18607" y="7209"/>
                </a:cubicBezTo>
                <a:cubicBezTo>
                  <a:pt x="18613" y="7203"/>
                  <a:pt x="18618" y="7203"/>
                  <a:pt x="18622" y="7189"/>
                </a:cubicBezTo>
                <a:cubicBezTo>
                  <a:pt x="18634" y="7170"/>
                  <a:pt x="18647" y="7156"/>
                  <a:pt x="18659" y="7130"/>
                </a:cubicBezTo>
                <a:cubicBezTo>
                  <a:pt x="18683" y="7076"/>
                  <a:pt x="18697" y="7023"/>
                  <a:pt x="18713" y="6937"/>
                </a:cubicBezTo>
                <a:cubicBezTo>
                  <a:pt x="18722" y="6890"/>
                  <a:pt x="18730" y="6831"/>
                  <a:pt x="18733" y="6771"/>
                </a:cubicBezTo>
                <a:cubicBezTo>
                  <a:pt x="18737" y="6724"/>
                  <a:pt x="18737" y="6684"/>
                  <a:pt x="18739" y="6638"/>
                </a:cubicBezTo>
                <a:cubicBezTo>
                  <a:pt x="18739" y="6625"/>
                  <a:pt x="18739" y="6605"/>
                  <a:pt x="18739" y="6591"/>
                </a:cubicBezTo>
                <a:cubicBezTo>
                  <a:pt x="18739" y="6532"/>
                  <a:pt x="18737" y="6465"/>
                  <a:pt x="18731" y="6412"/>
                </a:cubicBezTo>
                <a:cubicBezTo>
                  <a:pt x="18721" y="6319"/>
                  <a:pt x="18712" y="6246"/>
                  <a:pt x="18692" y="6173"/>
                </a:cubicBezTo>
                <a:close/>
                <a:moveTo>
                  <a:pt x="19265" y="6325"/>
                </a:moveTo>
                <a:cubicBezTo>
                  <a:pt x="19258" y="6286"/>
                  <a:pt x="19249" y="6252"/>
                  <a:pt x="19237" y="6232"/>
                </a:cubicBezTo>
                <a:cubicBezTo>
                  <a:pt x="19228" y="6219"/>
                  <a:pt x="19220" y="6206"/>
                  <a:pt x="19210" y="6193"/>
                </a:cubicBezTo>
                <a:cubicBezTo>
                  <a:pt x="19206" y="6166"/>
                  <a:pt x="19201" y="6146"/>
                  <a:pt x="19195" y="6126"/>
                </a:cubicBezTo>
                <a:cubicBezTo>
                  <a:pt x="19175" y="6060"/>
                  <a:pt x="19150" y="6013"/>
                  <a:pt x="19123" y="6020"/>
                </a:cubicBezTo>
                <a:cubicBezTo>
                  <a:pt x="19098" y="6026"/>
                  <a:pt x="19069" y="6053"/>
                  <a:pt x="19051" y="6126"/>
                </a:cubicBezTo>
                <a:cubicBezTo>
                  <a:pt x="19033" y="6199"/>
                  <a:pt x="19017" y="6266"/>
                  <a:pt x="18999" y="6339"/>
                </a:cubicBezTo>
                <a:cubicBezTo>
                  <a:pt x="18990" y="6372"/>
                  <a:pt x="18983" y="6412"/>
                  <a:pt x="18978" y="6458"/>
                </a:cubicBezTo>
                <a:cubicBezTo>
                  <a:pt x="18970" y="6505"/>
                  <a:pt x="18969" y="6551"/>
                  <a:pt x="18969" y="6605"/>
                </a:cubicBezTo>
                <a:cubicBezTo>
                  <a:pt x="18970" y="6638"/>
                  <a:pt x="18970" y="6671"/>
                  <a:pt x="18972" y="6704"/>
                </a:cubicBezTo>
                <a:cubicBezTo>
                  <a:pt x="18978" y="6764"/>
                  <a:pt x="18985" y="6824"/>
                  <a:pt x="18997" y="6870"/>
                </a:cubicBezTo>
                <a:cubicBezTo>
                  <a:pt x="18999" y="6877"/>
                  <a:pt x="19001" y="6890"/>
                  <a:pt x="19003" y="6897"/>
                </a:cubicBezTo>
                <a:cubicBezTo>
                  <a:pt x="19012" y="6924"/>
                  <a:pt x="19021" y="6950"/>
                  <a:pt x="19030" y="6970"/>
                </a:cubicBezTo>
                <a:cubicBezTo>
                  <a:pt x="19041" y="6997"/>
                  <a:pt x="19055" y="7017"/>
                  <a:pt x="19069" y="7037"/>
                </a:cubicBezTo>
                <a:cubicBezTo>
                  <a:pt x="19082" y="7057"/>
                  <a:pt x="19098" y="7057"/>
                  <a:pt x="19111" y="7063"/>
                </a:cubicBezTo>
                <a:cubicBezTo>
                  <a:pt x="19116" y="7063"/>
                  <a:pt x="19123" y="7063"/>
                  <a:pt x="19129" y="7063"/>
                </a:cubicBezTo>
                <a:cubicBezTo>
                  <a:pt x="19157" y="7050"/>
                  <a:pt x="19184" y="7030"/>
                  <a:pt x="19210" y="6977"/>
                </a:cubicBezTo>
                <a:cubicBezTo>
                  <a:pt x="19233" y="6924"/>
                  <a:pt x="19256" y="6844"/>
                  <a:pt x="19267" y="6751"/>
                </a:cubicBezTo>
                <a:cubicBezTo>
                  <a:pt x="19274" y="6711"/>
                  <a:pt x="19278" y="6664"/>
                  <a:pt x="19280" y="6611"/>
                </a:cubicBezTo>
                <a:cubicBezTo>
                  <a:pt x="19283" y="6565"/>
                  <a:pt x="19282" y="6512"/>
                  <a:pt x="19278" y="6465"/>
                </a:cubicBezTo>
                <a:cubicBezTo>
                  <a:pt x="19280" y="6405"/>
                  <a:pt x="19274" y="6365"/>
                  <a:pt x="19265" y="6325"/>
                </a:cubicBezTo>
                <a:close/>
                <a:moveTo>
                  <a:pt x="19984" y="6179"/>
                </a:moveTo>
                <a:cubicBezTo>
                  <a:pt x="19975" y="6126"/>
                  <a:pt x="19963" y="6080"/>
                  <a:pt x="19949" y="6046"/>
                </a:cubicBezTo>
                <a:cubicBezTo>
                  <a:pt x="19940" y="6026"/>
                  <a:pt x="19932" y="6013"/>
                  <a:pt x="19923" y="5993"/>
                </a:cubicBezTo>
                <a:cubicBezTo>
                  <a:pt x="19907" y="5967"/>
                  <a:pt x="19891" y="5940"/>
                  <a:pt x="19875" y="5927"/>
                </a:cubicBezTo>
                <a:cubicBezTo>
                  <a:pt x="19833" y="5893"/>
                  <a:pt x="19792" y="5900"/>
                  <a:pt x="19756" y="5986"/>
                </a:cubicBezTo>
                <a:cubicBezTo>
                  <a:pt x="19735" y="6040"/>
                  <a:pt x="19722" y="6086"/>
                  <a:pt x="19706" y="6166"/>
                </a:cubicBezTo>
                <a:cubicBezTo>
                  <a:pt x="19704" y="6179"/>
                  <a:pt x="19702" y="6186"/>
                  <a:pt x="19700" y="6199"/>
                </a:cubicBezTo>
                <a:cubicBezTo>
                  <a:pt x="19695" y="6232"/>
                  <a:pt x="19691" y="6272"/>
                  <a:pt x="19688" y="6312"/>
                </a:cubicBezTo>
                <a:cubicBezTo>
                  <a:pt x="19686" y="6325"/>
                  <a:pt x="19686" y="6339"/>
                  <a:pt x="19686" y="6352"/>
                </a:cubicBezTo>
                <a:cubicBezTo>
                  <a:pt x="19686" y="6352"/>
                  <a:pt x="19684" y="6352"/>
                  <a:pt x="19684" y="6359"/>
                </a:cubicBezTo>
                <a:cubicBezTo>
                  <a:pt x="19663" y="6405"/>
                  <a:pt x="19643" y="6492"/>
                  <a:pt x="19638" y="6578"/>
                </a:cubicBezTo>
                <a:cubicBezTo>
                  <a:pt x="19632" y="6671"/>
                  <a:pt x="19632" y="6777"/>
                  <a:pt x="19648" y="6864"/>
                </a:cubicBezTo>
                <a:cubicBezTo>
                  <a:pt x="19663" y="6950"/>
                  <a:pt x="19682" y="7003"/>
                  <a:pt x="19708" y="7037"/>
                </a:cubicBezTo>
                <a:cubicBezTo>
                  <a:pt x="19711" y="7037"/>
                  <a:pt x="19713" y="7043"/>
                  <a:pt x="19717" y="7043"/>
                </a:cubicBezTo>
                <a:cubicBezTo>
                  <a:pt x="19767" y="7209"/>
                  <a:pt x="19846" y="7236"/>
                  <a:pt x="19904" y="7103"/>
                </a:cubicBezTo>
                <a:cubicBezTo>
                  <a:pt x="19938" y="7030"/>
                  <a:pt x="19961" y="6910"/>
                  <a:pt x="19972" y="6777"/>
                </a:cubicBezTo>
                <a:cubicBezTo>
                  <a:pt x="19977" y="6711"/>
                  <a:pt x="19979" y="6644"/>
                  <a:pt x="19979" y="6578"/>
                </a:cubicBezTo>
                <a:cubicBezTo>
                  <a:pt x="19986" y="6545"/>
                  <a:pt x="19992" y="6505"/>
                  <a:pt x="19993" y="6465"/>
                </a:cubicBezTo>
                <a:cubicBezTo>
                  <a:pt x="19997" y="6418"/>
                  <a:pt x="19999" y="6365"/>
                  <a:pt x="19995" y="6319"/>
                </a:cubicBezTo>
                <a:cubicBezTo>
                  <a:pt x="19995" y="6266"/>
                  <a:pt x="19992" y="6219"/>
                  <a:pt x="19984" y="6179"/>
                </a:cubicBezTo>
                <a:close/>
                <a:moveTo>
                  <a:pt x="20741" y="6246"/>
                </a:moveTo>
                <a:cubicBezTo>
                  <a:pt x="20740" y="6246"/>
                  <a:pt x="20738" y="6239"/>
                  <a:pt x="20736" y="6239"/>
                </a:cubicBezTo>
                <a:cubicBezTo>
                  <a:pt x="20734" y="6239"/>
                  <a:pt x="20732" y="6239"/>
                  <a:pt x="20731" y="6239"/>
                </a:cubicBezTo>
                <a:cubicBezTo>
                  <a:pt x="20722" y="6133"/>
                  <a:pt x="20700" y="6033"/>
                  <a:pt x="20673" y="5980"/>
                </a:cubicBezTo>
                <a:cubicBezTo>
                  <a:pt x="20664" y="5960"/>
                  <a:pt x="20653" y="5947"/>
                  <a:pt x="20644" y="5933"/>
                </a:cubicBezTo>
                <a:cubicBezTo>
                  <a:pt x="20643" y="5933"/>
                  <a:pt x="20641" y="5927"/>
                  <a:pt x="20637" y="5927"/>
                </a:cubicBezTo>
                <a:cubicBezTo>
                  <a:pt x="20614" y="5907"/>
                  <a:pt x="20598" y="5907"/>
                  <a:pt x="20574" y="5927"/>
                </a:cubicBezTo>
                <a:cubicBezTo>
                  <a:pt x="20565" y="5933"/>
                  <a:pt x="20554" y="5953"/>
                  <a:pt x="20545" y="5973"/>
                </a:cubicBezTo>
                <a:cubicBezTo>
                  <a:pt x="20540" y="5986"/>
                  <a:pt x="20529" y="6020"/>
                  <a:pt x="20524" y="6033"/>
                </a:cubicBezTo>
                <a:cubicBezTo>
                  <a:pt x="20517" y="6053"/>
                  <a:pt x="20511" y="6086"/>
                  <a:pt x="20508" y="6113"/>
                </a:cubicBezTo>
                <a:cubicBezTo>
                  <a:pt x="20502" y="6146"/>
                  <a:pt x="20499" y="6186"/>
                  <a:pt x="20497" y="6219"/>
                </a:cubicBezTo>
                <a:cubicBezTo>
                  <a:pt x="20495" y="6252"/>
                  <a:pt x="20493" y="6292"/>
                  <a:pt x="20493" y="6325"/>
                </a:cubicBezTo>
                <a:cubicBezTo>
                  <a:pt x="20493" y="6359"/>
                  <a:pt x="20495" y="6399"/>
                  <a:pt x="20497" y="6432"/>
                </a:cubicBezTo>
                <a:cubicBezTo>
                  <a:pt x="20499" y="6452"/>
                  <a:pt x="20500" y="6465"/>
                  <a:pt x="20502" y="6478"/>
                </a:cubicBezTo>
                <a:cubicBezTo>
                  <a:pt x="20491" y="6565"/>
                  <a:pt x="20488" y="6651"/>
                  <a:pt x="20495" y="6744"/>
                </a:cubicBezTo>
                <a:cubicBezTo>
                  <a:pt x="20506" y="6897"/>
                  <a:pt x="20533" y="7017"/>
                  <a:pt x="20569" y="7096"/>
                </a:cubicBezTo>
                <a:cubicBezTo>
                  <a:pt x="20580" y="7123"/>
                  <a:pt x="20590" y="7136"/>
                  <a:pt x="20603" y="7150"/>
                </a:cubicBezTo>
                <a:cubicBezTo>
                  <a:pt x="20607" y="7156"/>
                  <a:pt x="20612" y="7163"/>
                  <a:pt x="20616" y="7163"/>
                </a:cubicBezTo>
                <a:cubicBezTo>
                  <a:pt x="20632" y="7176"/>
                  <a:pt x="20650" y="7189"/>
                  <a:pt x="20666" y="7183"/>
                </a:cubicBezTo>
                <a:cubicBezTo>
                  <a:pt x="20678" y="7183"/>
                  <a:pt x="20691" y="7176"/>
                  <a:pt x="20704" y="7163"/>
                </a:cubicBezTo>
                <a:cubicBezTo>
                  <a:pt x="20707" y="7163"/>
                  <a:pt x="20713" y="7156"/>
                  <a:pt x="20716" y="7150"/>
                </a:cubicBezTo>
                <a:cubicBezTo>
                  <a:pt x="20743" y="7116"/>
                  <a:pt x="20759" y="7083"/>
                  <a:pt x="20781" y="7010"/>
                </a:cubicBezTo>
                <a:cubicBezTo>
                  <a:pt x="20785" y="7003"/>
                  <a:pt x="20786" y="6990"/>
                  <a:pt x="20790" y="6977"/>
                </a:cubicBezTo>
                <a:cubicBezTo>
                  <a:pt x="20797" y="6944"/>
                  <a:pt x="20806" y="6904"/>
                  <a:pt x="20813" y="6857"/>
                </a:cubicBezTo>
                <a:cubicBezTo>
                  <a:pt x="20822" y="6784"/>
                  <a:pt x="20831" y="6711"/>
                  <a:pt x="20829" y="6624"/>
                </a:cubicBezTo>
                <a:cubicBezTo>
                  <a:pt x="20828" y="6518"/>
                  <a:pt x="20819" y="6412"/>
                  <a:pt x="20797" y="6332"/>
                </a:cubicBezTo>
                <a:cubicBezTo>
                  <a:pt x="20777" y="6305"/>
                  <a:pt x="20761" y="6272"/>
                  <a:pt x="20741" y="6246"/>
                </a:cubicBezTo>
                <a:close/>
                <a:moveTo>
                  <a:pt x="21592" y="6538"/>
                </a:moveTo>
                <a:cubicBezTo>
                  <a:pt x="21592" y="6472"/>
                  <a:pt x="21586" y="6405"/>
                  <a:pt x="21577" y="6352"/>
                </a:cubicBezTo>
                <a:cubicBezTo>
                  <a:pt x="21576" y="6339"/>
                  <a:pt x="21574" y="6332"/>
                  <a:pt x="21572" y="6319"/>
                </a:cubicBezTo>
                <a:cubicBezTo>
                  <a:pt x="21570" y="6286"/>
                  <a:pt x="21567" y="6252"/>
                  <a:pt x="21561" y="6219"/>
                </a:cubicBezTo>
                <a:cubicBezTo>
                  <a:pt x="21547" y="6139"/>
                  <a:pt x="21527" y="6066"/>
                  <a:pt x="21502" y="6046"/>
                </a:cubicBezTo>
                <a:cubicBezTo>
                  <a:pt x="21462" y="6020"/>
                  <a:pt x="21423" y="6013"/>
                  <a:pt x="21385" y="6053"/>
                </a:cubicBezTo>
                <a:cubicBezTo>
                  <a:pt x="21354" y="6086"/>
                  <a:pt x="21328" y="6139"/>
                  <a:pt x="21304" y="6206"/>
                </a:cubicBezTo>
                <a:cubicBezTo>
                  <a:pt x="21293" y="6226"/>
                  <a:pt x="21283" y="6246"/>
                  <a:pt x="21274" y="6279"/>
                </a:cubicBezTo>
                <a:cubicBezTo>
                  <a:pt x="21268" y="6305"/>
                  <a:pt x="21263" y="6332"/>
                  <a:pt x="21257" y="6352"/>
                </a:cubicBezTo>
                <a:cubicBezTo>
                  <a:pt x="21248" y="6412"/>
                  <a:pt x="21243" y="6472"/>
                  <a:pt x="21243" y="6538"/>
                </a:cubicBezTo>
                <a:cubicBezTo>
                  <a:pt x="21243" y="6551"/>
                  <a:pt x="21243" y="6571"/>
                  <a:pt x="21243" y="6585"/>
                </a:cubicBezTo>
                <a:cubicBezTo>
                  <a:pt x="21245" y="6631"/>
                  <a:pt x="21245" y="6684"/>
                  <a:pt x="21248" y="6731"/>
                </a:cubicBezTo>
                <a:cubicBezTo>
                  <a:pt x="21252" y="6771"/>
                  <a:pt x="21257" y="6817"/>
                  <a:pt x="21263" y="6857"/>
                </a:cubicBezTo>
                <a:cubicBezTo>
                  <a:pt x="21265" y="6870"/>
                  <a:pt x="21266" y="6884"/>
                  <a:pt x="21270" y="6904"/>
                </a:cubicBezTo>
                <a:cubicBezTo>
                  <a:pt x="21279" y="6950"/>
                  <a:pt x="21290" y="7010"/>
                  <a:pt x="21302" y="7050"/>
                </a:cubicBezTo>
                <a:cubicBezTo>
                  <a:pt x="21311" y="7076"/>
                  <a:pt x="21320" y="7110"/>
                  <a:pt x="21331" y="7130"/>
                </a:cubicBezTo>
                <a:cubicBezTo>
                  <a:pt x="21342" y="7156"/>
                  <a:pt x="21354" y="7169"/>
                  <a:pt x="21365" y="7189"/>
                </a:cubicBezTo>
                <a:cubicBezTo>
                  <a:pt x="21369" y="7196"/>
                  <a:pt x="21372" y="7203"/>
                  <a:pt x="21378" y="7203"/>
                </a:cubicBezTo>
                <a:cubicBezTo>
                  <a:pt x="21390" y="7216"/>
                  <a:pt x="21403" y="7223"/>
                  <a:pt x="21416" y="7223"/>
                </a:cubicBezTo>
                <a:cubicBezTo>
                  <a:pt x="21425" y="7223"/>
                  <a:pt x="21434" y="7216"/>
                  <a:pt x="21441" y="7216"/>
                </a:cubicBezTo>
                <a:cubicBezTo>
                  <a:pt x="21450" y="7209"/>
                  <a:pt x="21459" y="7209"/>
                  <a:pt x="21466" y="7196"/>
                </a:cubicBezTo>
                <a:cubicBezTo>
                  <a:pt x="21482" y="7176"/>
                  <a:pt x="21498" y="7150"/>
                  <a:pt x="21511" y="7116"/>
                </a:cubicBezTo>
                <a:cubicBezTo>
                  <a:pt x="21520" y="7090"/>
                  <a:pt x="21531" y="7063"/>
                  <a:pt x="21540" y="7030"/>
                </a:cubicBezTo>
                <a:cubicBezTo>
                  <a:pt x="21549" y="6997"/>
                  <a:pt x="21556" y="6957"/>
                  <a:pt x="21563" y="6924"/>
                </a:cubicBezTo>
                <a:cubicBezTo>
                  <a:pt x="21567" y="6910"/>
                  <a:pt x="21568" y="6890"/>
                  <a:pt x="21572" y="6877"/>
                </a:cubicBezTo>
                <a:cubicBezTo>
                  <a:pt x="21577" y="6837"/>
                  <a:pt x="21583" y="6791"/>
                  <a:pt x="21586" y="6744"/>
                </a:cubicBezTo>
                <a:cubicBezTo>
                  <a:pt x="21590" y="6698"/>
                  <a:pt x="21592" y="6644"/>
                  <a:pt x="21594" y="6598"/>
                </a:cubicBezTo>
                <a:cubicBezTo>
                  <a:pt x="21592" y="6571"/>
                  <a:pt x="21592" y="6551"/>
                  <a:pt x="21592" y="6538"/>
                </a:cubicBezTo>
                <a:close/>
                <a:moveTo>
                  <a:pt x="21153" y="9894"/>
                </a:moveTo>
                <a:cubicBezTo>
                  <a:pt x="21176" y="9961"/>
                  <a:pt x="21212" y="10007"/>
                  <a:pt x="21241" y="9961"/>
                </a:cubicBezTo>
                <a:cubicBezTo>
                  <a:pt x="21266" y="9921"/>
                  <a:pt x="21292" y="9881"/>
                  <a:pt x="21317" y="9848"/>
                </a:cubicBezTo>
                <a:cubicBezTo>
                  <a:pt x="21344" y="9908"/>
                  <a:pt x="21374" y="9948"/>
                  <a:pt x="21407" y="9941"/>
                </a:cubicBezTo>
                <a:cubicBezTo>
                  <a:pt x="21452" y="9928"/>
                  <a:pt x="21489" y="9868"/>
                  <a:pt x="21525" y="9761"/>
                </a:cubicBezTo>
                <a:cubicBezTo>
                  <a:pt x="21554" y="9675"/>
                  <a:pt x="21572" y="9555"/>
                  <a:pt x="21585" y="9429"/>
                </a:cubicBezTo>
                <a:cubicBezTo>
                  <a:pt x="21599" y="9270"/>
                  <a:pt x="21592" y="9104"/>
                  <a:pt x="21572" y="8951"/>
                </a:cubicBezTo>
                <a:cubicBezTo>
                  <a:pt x="21547" y="8738"/>
                  <a:pt x="21482" y="8578"/>
                  <a:pt x="21421" y="8545"/>
                </a:cubicBezTo>
                <a:cubicBezTo>
                  <a:pt x="21383" y="8525"/>
                  <a:pt x="21345" y="8519"/>
                  <a:pt x="21308" y="8559"/>
                </a:cubicBezTo>
                <a:cubicBezTo>
                  <a:pt x="21270" y="8605"/>
                  <a:pt x="21236" y="8678"/>
                  <a:pt x="21207" y="8784"/>
                </a:cubicBezTo>
                <a:cubicBezTo>
                  <a:pt x="21146" y="9004"/>
                  <a:pt x="21121" y="9303"/>
                  <a:pt x="21114" y="9609"/>
                </a:cubicBezTo>
                <a:cubicBezTo>
                  <a:pt x="21112" y="9715"/>
                  <a:pt x="21132" y="9828"/>
                  <a:pt x="21153" y="9894"/>
                </a:cubicBezTo>
                <a:close/>
                <a:moveTo>
                  <a:pt x="20405" y="9629"/>
                </a:moveTo>
                <a:cubicBezTo>
                  <a:pt x="20409" y="9668"/>
                  <a:pt x="20414" y="9715"/>
                  <a:pt x="20420" y="9748"/>
                </a:cubicBezTo>
                <a:cubicBezTo>
                  <a:pt x="20425" y="9788"/>
                  <a:pt x="20434" y="9821"/>
                  <a:pt x="20441" y="9855"/>
                </a:cubicBezTo>
                <a:cubicBezTo>
                  <a:pt x="20443" y="9861"/>
                  <a:pt x="20443" y="9861"/>
                  <a:pt x="20445" y="9868"/>
                </a:cubicBezTo>
                <a:cubicBezTo>
                  <a:pt x="20452" y="9894"/>
                  <a:pt x="20461" y="9914"/>
                  <a:pt x="20468" y="9934"/>
                </a:cubicBezTo>
                <a:cubicBezTo>
                  <a:pt x="20470" y="9941"/>
                  <a:pt x="20472" y="9941"/>
                  <a:pt x="20474" y="9948"/>
                </a:cubicBezTo>
                <a:cubicBezTo>
                  <a:pt x="20482" y="9968"/>
                  <a:pt x="20493" y="9981"/>
                  <a:pt x="20502" y="9994"/>
                </a:cubicBezTo>
                <a:cubicBezTo>
                  <a:pt x="20504" y="9994"/>
                  <a:pt x="20506" y="10001"/>
                  <a:pt x="20508" y="10001"/>
                </a:cubicBezTo>
                <a:cubicBezTo>
                  <a:pt x="20518" y="10007"/>
                  <a:pt x="20529" y="10014"/>
                  <a:pt x="20540" y="10014"/>
                </a:cubicBezTo>
                <a:cubicBezTo>
                  <a:pt x="20549" y="10007"/>
                  <a:pt x="20558" y="10007"/>
                  <a:pt x="20567" y="10001"/>
                </a:cubicBezTo>
                <a:cubicBezTo>
                  <a:pt x="20580" y="9987"/>
                  <a:pt x="20592" y="9968"/>
                  <a:pt x="20601" y="9934"/>
                </a:cubicBezTo>
                <a:cubicBezTo>
                  <a:pt x="20608" y="9921"/>
                  <a:pt x="20616" y="9894"/>
                  <a:pt x="20619" y="9868"/>
                </a:cubicBezTo>
                <a:cubicBezTo>
                  <a:pt x="20628" y="9835"/>
                  <a:pt x="20634" y="9788"/>
                  <a:pt x="20637" y="9742"/>
                </a:cubicBezTo>
                <a:cubicBezTo>
                  <a:pt x="20639" y="9722"/>
                  <a:pt x="20639" y="9695"/>
                  <a:pt x="20641" y="9675"/>
                </a:cubicBezTo>
                <a:cubicBezTo>
                  <a:pt x="20659" y="9622"/>
                  <a:pt x="20675" y="9555"/>
                  <a:pt x="20689" y="9489"/>
                </a:cubicBezTo>
                <a:cubicBezTo>
                  <a:pt x="20695" y="9462"/>
                  <a:pt x="20698" y="9442"/>
                  <a:pt x="20702" y="9409"/>
                </a:cubicBezTo>
                <a:cubicBezTo>
                  <a:pt x="20709" y="9356"/>
                  <a:pt x="20714" y="9303"/>
                  <a:pt x="20718" y="9243"/>
                </a:cubicBezTo>
                <a:cubicBezTo>
                  <a:pt x="20723" y="9177"/>
                  <a:pt x="20723" y="9110"/>
                  <a:pt x="20718" y="9044"/>
                </a:cubicBezTo>
                <a:cubicBezTo>
                  <a:pt x="20713" y="8984"/>
                  <a:pt x="20705" y="8924"/>
                  <a:pt x="20693" y="8878"/>
                </a:cubicBezTo>
                <a:cubicBezTo>
                  <a:pt x="20680" y="8831"/>
                  <a:pt x="20666" y="8798"/>
                  <a:pt x="20648" y="8785"/>
                </a:cubicBezTo>
                <a:cubicBezTo>
                  <a:pt x="20630" y="8765"/>
                  <a:pt x="20612" y="8765"/>
                  <a:pt x="20594" y="8785"/>
                </a:cubicBezTo>
                <a:cubicBezTo>
                  <a:pt x="20540" y="8811"/>
                  <a:pt x="20484" y="8878"/>
                  <a:pt x="20445" y="9024"/>
                </a:cubicBezTo>
                <a:cubicBezTo>
                  <a:pt x="20436" y="9057"/>
                  <a:pt x="20429" y="9090"/>
                  <a:pt x="20423" y="9130"/>
                </a:cubicBezTo>
                <a:cubicBezTo>
                  <a:pt x="20416" y="9163"/>
                  <a:pt x="20412" y="9210"/>
                  <a:pt x="20409" y="9250"/>
                </a:cubicBezTo>
                <a:cubicBezTo>
                  <a:pt x="20403" y="9303"/>
                  <a:pt x="20402" y="9363"/>
                  <a:pt x="20400" y="9423"/>
                </a:cubicBezTo>
                <a:cubicBezTo>
                  <a:pt x="20398" y="9482"/>
                  <a:pt x="20402" y="9542"/>
                  <a:pt x="20405" y="9595"/>
                </a:cubicBezTo>
                <a:cubicBezTo>
                  <a:pt x="20403" y="9602"/>
                  <a:pt x="20405" y="9615"/>
                  <a:pt x="20405" y="9629"/>
                </a:cubicBezTo>
                <a:close/>
                <a:moveTo>
                  <a:pt x="19731" y="9868"/>
                </a:moveTo>
                <a:cubicBezTo>
                  <a:pt x="19758" y="9941"/>
                  <a:pt x="19787" y="9987"/>
                  <a:pt x="19817" y="10027"/>
                </a:cubicBezTo>
                <a:cubicBezTo>
                  <a:pt x="19841" y="10061"/>
                  <a:pt x="19875" y="10034"/>
                  <a:pt x="19895" y="9987"/>
                </a:cubicBezTo>
                <a:cubicBezTo>
                  <a:pt x="19913" y="9948"/>
                  <a:pt x="19931" y="9874"/>
                  <a:pt x="19938" y="9795"/>
                </a:cubicBezTo>
                <a:cubicBezTo>
                  <a:pt x="19945" y="9788"/>
                  <a:pt x="19952" y="9788"/>
                  <a:pt x="19961" y="9781"/>
                </a:cubicBezTo>
                <a:cubicBezTo>
                  <a:pt x="19977" y="9761"/>
                  <a:pt x="19993" y="9735"/>
                  <a:pt x="20006" y="9688"/>
                </a:cubicBezTo>
                <a:cubicBezTo>
                  <a:pt x="20029" y="9615"/>
                  <a:pt x="20047" y="9489"/>
                  <a:pt x="20053" y="9383"/>
                </a:cubicBezTo>
                <a:cubicBezTo>
                  <a:pt x="20058" y="9276"/>
                  <a:pt x="20058" y="9216"/>
                  <a:pt x="20053" y="9110"/>
                </a:cubicBezTo>
                <a:cubicBezTo>
                  <a:pt x="20051" y="9050"/>
                  <a:pt x="20044" y="8991"/>
                  <a:pt x="20037" y="8937"/>
                </a:cubicBezTo>
                <a:cubicBezTo>
                  <a:pt x="20022" y="8824"/>
                  <a:pt x="19995" y="8731"/>
                  <a:pt x="19966" y="8665"/>
                </a:cubicBezTo>
                <a:cubicBezTo>
                  <a:pt x="19934" y="8592"/>
                  <a:pt x="19900" y="8565"/>
                  <a:pt x="19864" y="8552"/>
                </a:cubicBezTo>
                <a:cubicBezTo>
                  <a:pt x="19835" y="8539"/>
                  <a:pt x="19806" y="8552"/>
                  <a:pt x="19778" y="8572"/>
                </a:cubicBezTo>
                <a:cubicBezTo>
                  <a:pt x="19744" y="8598"/>
                  <a:pt x="19709" y="8665"/>
                  <a:pt x="19684" y="8758"/>
                </a:cubicBezTo>
                <a:cubicBezTo>
                  <a:pt x="19673" y="8798"/>
                  <a:pt x="19661" y="8851"/>
                  <a:pt x="19654" y="8904"/>
                </a:cubicBezTo>
                <a:cubicBezTo>
                  <a:pt x="19641" y="9004"/>
                  <a:pt x="19637" y="9070"/>
                  <a:pt x="19634" y="9177"/>
                </a:cubicBezTo>
                <a:cubicBezTo>
                  <a:pt x="19630" y="9310"/>
                  <a:pt x="19641" y="9442"/>
                  <a:pt x="19655" y="9562"/>
                </a:cubicBezTo>
                <a:cubicBezTo>
                  <a:pt x="19672" y="9688"/>
                  <a:pt x="19700" y="9781"/>
                  <a:pt x="19731" y="9868"/>
                </a:cubicBezTo>
                <a:close/>
                <a:moveTo>
                  <a:pt x="19114" y="9781"/>
                </a:moveTo>
                <a:cubicBezTo>
                  <a:pt x="19129" y="9795"/>
                  <a:pt x="19141" y="9801"/>
                  <a:pt x="19156" y="9801"/>
                </a:cubicBezTo>
                <a:cubicBezTo>
                  <a:pt x="19170" y="9801"/>
                  <a:pt x="19184" y="9795"/>
                  <a:pt x="19199" y="9781"/>
                </a:cubicBezTo>
                <a:cubicBezTo>
                  <a:pt x="19204" y="9775"/>
                  <a:pt x="19210" y="9775"/>
                  <a:pt x="19215" y="9761"/>
                </a:cubicBezTo>
                <a:cubicBezTo>
                  <a:pt x="19228" y="9742"/>
                  <a:pt x="19242" y="9728"/>
                  <a:pt x="19253" y="9695"/>
                </a:cubicBezTo>
                <a:cubicBezTo>
                  <a:pt x="19274" y="9635"/>
                  <a:pt x="19296" y="9569"/>
                  <a:pt x="19307" y="9476"/>
                </a:cubicBezTo>
                <a:cubicBezTo>
                  <a:pt x="19319" y="9383"/>
                  <a:pt x="19321" y="9349"/>
                  <a:pt x="19325" y="9243"/>
                </a:cubicBezTo>
                <a:cubicBezTo>
                  <a:pt x="19326" y="9190"/>
                  <a:pt x="19323" y="9137"/>
                  <a:pt x="19321" y="9090"/>
                </a:cubicBezTo>
                <a:cubicBezTo>
                  <a:pt x="19319" y="9044"/>
                  <a:pt x="19312" y="8997"/>
                  <a:pt x="19307" y="8951"/>
                </a:cubicBezTo>
                <a:cubicBezTo>
                  <a:pt x="19301" y="8904"/>
                  <a:pt x="19292" y="8864"/>
                  <a:pt x="19283" y="8831"/>
                </a:cubicBezTo>
                <a:cubicBezTo>
                  <a:pt x="19267" y="8758"/>
                  <a:pt x="19242" y="8705"/>
                  <a:pt x="19217" y="8678"/>
                </a:cubicBezTo>
                <a:cubicBezTo>
                  <a:pt x="19204" y="8665"/>
                  <a:pt x="19190" y="8658"/>
                  <a:pt x="19177" y="8658"/>
                </a:cubicBezTo>
                <a:cubicBezTo>
                  <a:pt x="19152" y="8665"/>
                  <a:pt x="19138" y="8678"/>
                  <a:pt x="19116" y="8725"/>
                </a:cubicBezTo>
                <a:cubicBezTo>
                  <a:pt x="19095" y="8765"/>
                  <a:pt x="19075" y="8844"/>
                  <a:pt x="19064" y="8917"/>
                </a:cubicBezTo>
                <a:cubicBezTo>
                  <a:pt x="19051" y="9004"/>
                  <a:pt x="19042" y="9103"/>
                  <a:pt x="19044" y="9203"/>
                </a:cubicBezTo>
                <a:cubicBezTo>
                  <a:pt x="19044" y="9230"/>
                  <a:pt x="19046" y="9256"/>
                  <a:pt x="19046" y="9276"/>
                </a:cubicBezTo>
                <a:cubicBezTo>
                  <a:pt x="19044" y="9290"/>
                  <a:pt x="19042" y="9296"/>
                  <a:pt x="19042" y="9310"/>
                </a:cubicBezTo>
                <a:cubicBezTo>
                  <a:pt x="19041" y="9343"/>
                  <a:pt x="19041" y="9376"/>
                  <a:pt x="19039" y="9409"/>
                </a:cubicBezTo>
                <a:cubicBezTo>
                  <a:pt x="19039" y="9476"/>
                  <a:pt x="19044" y="9542"/>
                  <a:pt x="19053" y="9595"/>
                </a:cubicBezTo>
                <a:cubicBezTo>
                  <a:pt x="19068" y="9695"/>
                  <a:pt x="19087" y="9761"/>
                  <a:pt x="19114" y="9781"/>
                </a:cubicBezTo>
                <a:close/>
                <a:moveTo>
                  <a:pt x="18397" y="9403"/>
                </a:moveTo>
                <a:cubicBezTo>
                  <a:pt x="18401" y="9449"/>
                  <a:pt x="18406" y="9496"/>
                  <a:pt x="18413" y="9536"/>
                </a:cubicBezTo>
                <a:cubicBezTo>
                  <a:pt x="18422" y="9602"/>
                  <a:pt x="18435" y="9655"/>
                  <a:pt x="18445" y="9708"/>
                </a:cubicBezTo>
                <a:cubicBezTo>
                  <a:pt x="18453" y="9742"/>
                  <a:pt x="18460" y="9775"/>
                  <a:pt x="18469" y="9801"/>
                </a:cubicBezTo>
                <a:cubicBezTo>
                  <a:pt x="18487" y="9868"/>
                  <a:pt x="18514" y="9908"/>
                  <a:pt x="18541" y="9908"/>
                </a:cubicBezTo>
                <a:cubicBezTo>
                  <a:pt x="18552" y="9908"/>
                  <a:pt x="18561" y="9901"/>
                  <a:pt x="18570" y="9888"/>
                </a:cubicBezTo>
                <a:cubicBezTo>
                  <a:pt x="18571" y="9888"/>
                  <a:pt x="18573" y="9888"/>
                  <a:pt x="18577" y="9888"/>
                </a:cubicBezTo>
                <a:cubicBezTo>
                  <a:pt x="18595" y="9888"/>
                  <a:pt x="18613" y="9868"/>
                  <a:pt x="18627" y="9835"/>
                </a:cubicBezTo>
                <a:cubicBezTo>
                  <a:pt x="18641" y="9815"/>
                  <a:pt x="18652" y="9775"/>
                  <a:pt x="18665" y="9742"/>
                </a:cubicBezTo>
                <a:cubicBezTo>
                  <a:pt x="18670" y="9722"/>
                  <a:pt x="18676" y="9708"/>
                  <a:pt x="18679" y="9688"/>
                </a:cubicBezTo>
                <a:cubicBezTo>
                  <a:pt x="18688" y="9642"/>
                  <a:pt x="18699" y="9602"/>
                  <a:pt x="18704" y="9549"/>
                </a:cubicBezTo>
                <a:cubicBezTo>
                  <a:pt x="18712" y="9502"/>
                  <a:pt x="18717" y="9442"/>
                  <a:pt x="18721" y="9389"/>
                </a:cubicBezTo>
                <a:cubicBezTo>
                  <a:pt x="18722" y="9363"/>
                  <a:pt x="18722" y="9336"/>
                  <a:pt x="18724" y="9303"/>
                </a:cubicBezTo>
                <a:cubicBezTo>
                  <a:pt x="18726" y="9276"/>
                  <a:pt x="18726" y="9243"/>
                  <a:pt x="18726" y="9216"/>
                </a:cubicBezTo>
                <a:cubicBezTo>
                  <a:pt x="18726" y="9203"/>
                  <a:pt x="18726" y="9190"/>
                  <a:pt x="18726" y="9177"/>
                </a:cubicBezTo>
                <a:cubicBezTo>
                  <a:pt x="18724" y="9130"/>
                  <a:pt x="18724" y="9090"/>
                  <a:pt x="18721" y="9044"/>
                </a:cubicBezTo>
                <a:cubicBezTo>
                  <a:pt x="18721" y="9030"/>
                  <a:pt x="18719" y="9017"/>
                  <a:pt x="18717" y="9010"/>
                </a:cubicBezTo>
                <a:cubicBezTo>
                  <a:pt x="18713" y="8971"/>
                  <a:pt x="18708" y="8931"/>
                  <a:pt x="18703" y="8891"/>
                </a:cubicBezTo>
                <a:cubicBezTo>
                  <a:pt x="18697" y="8858"/>
                  <a:pt x="18690" y="8824"/>
                  <a:pt x="18683" y="8791"/>
                </a:cubicBezTo>
                <a:cubicBezTo>
                  <a:pt x="18681" y="8784"/>
                  <a:pt x="18679" y="8771"/>
                  <a:pt x="18676" y="8765"/>
                </a:cubicBezTo>
                <a:cubicBezTo>
                  <a:pt x="18654" y="8691"/>
                  <a:pt x="18629" y="8632"/>
                  <a:pt x="18600" y="8612"/>
                </a:cubicBezTo>
                <a:cubicBezTo>
                  <a:pt x="18570" y="8585"/>
                  <a:pt x="18543" y="8585"/>
                  <a:pt x="18512" y="8612"/>
                </a:cubicBezTo>
                <a:cubicBezTo>
                  <a:pt x="18498" y="8625"/>
                  <a:pt x="18485" y="8645"/>
                  <a:pt x="18472" y="8671"/>
                </a:cubicBezTo>
                <a:cubicBezTo>
                  <a:pt x="18460" y="8691"/>
                  <a:pt x="18449" y="8731"/>
                  <a:pt x="18438" y="8765"/>
                </a:cubicBezTo>
                <a:cubicBezTo>
                  <a:pt x="18427" y="8798"/>
                  <a:pt x="18418" y="8844"/>
                  <a:pt x="18411" y="8884"/>
                </a:cubicBezTo>
                <a:cubicBezTo>
                  <a:pt x="18409" y="8891"/>
                  <a:pt x="18408" y="8904"/>
                  <a:pt x="18408" y="8911"/>
                </a:cubicBezTo>
                <a:cubicBezTo>
                  <a:pt x="18402" y="8951"/>
                  <a:pt x="18397" y="8990"/>
                  <a:pt x="18395" y="9037"/>
                </a:cubicBezTo>
                <a:cubicBezTo>
                  <a:pt x="18388" y="9143"/>
                  <a:pt x="18390" y="9223"/>
                  <a:pt x="18395" y="9329"/>
                </a:cubicBezTo>
                <a:cubicBezTo>
                  <a:pt x="18393" y="9363"/>
                  <a:pt x="18395" y="9383"/>
                  <a:pt x="18397" y="9403"/>
                </a:cubicBezTo>
                <a:close/>
                <a:moveTo>
                  <a:pt x="17762" y="9735"/>
                </a:moveTo>
                <a:cubicBezTo>
                  <a:pt x="17757" y="9801"/>
                  <a:pt x="17755" y="9868"/>
                  <a:pt x="17760" y="9941"/>
                </a:cubicBezTo>
                <a:cubicBezTo>
                  <a:pt x="17768" y="10027"/>
                  <a:pt x="17786" y="10120"/>
                  <a:pt x="17807" y="10160"/>
                </a:cubicBezTo>
                <a:cubicBezTo>
                  <a:pt x="17831" y="10207"/>
                  <a:pt x="17859" y="10227"/>
                  <a:pt x="17885" y="10200"/>
                </a:cubicBezTo>
                <a:cubicBezTo>
                  <a:pt x="17908" y="10174"/>
                  <a:pt x="17933" y="10114"/>
                  <a:pt x="17944" y="10027"/>
                </a:cubicBezTo>
                <a:cubicBezTo>
                  <a:pt x="17967" y="9861"/>
                  <a:pt x="17991" y="9695"/>
                  <a:pt x="18012" y="9529"/>
                </a:cubicBezTo>
                <a:cubicBezTo>
                  <a:pt x="18027" y="9423"/>
                  <a:pt x="18043" y="9316"/>
                  <a:pt x="18054" y="9210"/>
                </a:cubicBezTo>
                <a:cubicBezTo>
                  <a:pt x="18073" y="9017"/>
                  <a:pt x="18052" y="8771"/>
                  <a:pt x="18000" y="8672"/>
                </a:cubicBezTo>
                <a:cubicBezTo>
                  <a:pt x="17962" y="8598"/>
                  <a:pt x="17920" y="8598"/>
                  <a:pt x="17879" y="8632"/>
                </a:cubicBezTo>
                <a:cubicBezTo>
                  <a:pt x="17854" y="8652"/>
                  <a:pt x="17829" y="8691"/>
                  <a:pt x="17809" y="8738"/>
                </a:cubicBezTo>
                <a:cubicBezTo>
                  <a:pt x="17755" y="8864"/>
                  <a:pt x="17715" y="9084"/>
                  <a:pt x="17717" y="9329"/>
                </a:cubicBezTo>
                <a:cubicBezTo>
                  <a:pt x="17719" y="9449"/>
                  <a:pt x="17726" y="9575"/>
                  <a:pt x="17744" y="9668"/>
                </a:cubicBezTo>
                <a:cubicBezTo>
                  <a:pt x="17753" y="9695"/>
                  <a:pt x="17757" y="9715"/>
                  <a:pt x="17762" y="9735"/>
                </a:cubicBezTo>
                <a:close/>
                <a:moveTo>
                  <a:pt x="17138" y="9403"/>
                </a:moveTo>
                <a:cubicBezTo>
                  <a:pt x="17147" y="9456"/>
                  <a:pt x="17156" y="9502"/>
                  <a:pt x="17167" y="9549"/>
                </a:cubicBezTo>
                <a:cubicBezTo>
                  <a:pt x="17173" y="9569"/>
                  <a:pt x="17178" y="9595"/>
                  <a:pt x="17183" y="9609"/>
                </a:cubicBezTo>
                <a:cubicBezTo>
                  <a:pt x="17187" y="9622"/>
                  <a:pt x="17191" y="9629"/>
                  <a:pt x="17192" y="9635"/>
                </a:cubicBezTo>
                <a:cubicBezTo>
                  <a:pt x="17194" y="9682"/>
                  <a:pt x="17198" y="9722"/>
                  <a:pt x="17203" y="9761"/>
                </a:cubicBezTo>
                <a:cubicBezTo>
                  <a:pt x="17208" y="9788"/>
                  <a:pt x="17214" y="9815"/>
                  <a:pt x="17219" y="9835"/>
                </a:cubicBezTo>
                <a:cubicBezTo>
                  <a:pt x="17232" y="9881"/>
                  <a:pt x="17246" y="9914"/>
                  <a:pt x="17264" y="9928"/>
                </a:cubicBezTo>
                <a:cubicBezTo>
                  <a:pt x="17273" y="9934"/>
                  <a:pt x="17282" y="9934"/>
                  <a:pt x="17291" y="9941"/>
                </a:cubicBezTo>
                <a:cubicBezTo>
                  <a:pt x="17309" y="9941"/>
                  <a:pt x="17327" y="9921"/>
                  <a:pt x="17342" y="9888"/>
                </a:cubicBezTo>
                <a:cubicBezTo>
                  <a:pt x="17345" y="9881"/>
                  <a:pt x="17349" y="9874"/>
                  <a:pt x="17351" y="9868"/>
                </a:cubicBezTo>
                <a:cubicBezTo>
                  <a:pt x="17360" y="9848"/>
                  <a:pt x="17370" y="9815"/>
                  <a:pt x="17378" y="9788"/>
                </a:cubicBezTo>
                <a:cubicBezTo>
                  <a:pt x="17385" y="9755"/>
                  <a:pt x="17392" y="9722"/>
                  <a:pt x="17399" y="9688"/>
                </a:cubicBezTo>
                <a:cubicBezTo>
                  <a:pt x="17401" y="9675"/>
                  <a:pt x="17403" y="9662"/>
                  <a:pt x="17404" y="9648"/>
                </a:cubicBezTo>
                <a:cubicBezTo>
                  <a:pt x="17412" y="9595"/>
                  <a:pt x="17419" y="9542"/>
                  <a:pt x="17421" y="9489"/>
                </a:cubicBezTo>
                <a:cubicBezTo>
                  <a:pt x="17422" y="9449"/>
                  <a:pt x="17424" y="9396"/>
                  <a:pt x="17424" y="9356"/>
                </a:cubicBezTo>
                <a:cubicBezTo>
                  <a:pt x="17424" y="9349"/>
                  <a:pt x="17424" y="9343"/>
                  <a:pt x="17424" y="9336"/>
                </a:cubicBezTo>
                <a:cubicBezTo>
                  <a:pt x="17422" y="9296"/>
                  <a:pt x="17422" y="9256"/>
                  <a:pt x="17421" y="9223"/>
                </a:cubicBezTo>
                <a:cubicBezTo>
                  <a:pt x="17417" y="9170"/>
                  <a:pt x="17412" y="9110"/>
                  <a:pt x="17404" y="9064"/>
                </a:cubicBezTo>
                <a:cubicBezTo>
                  <a:pt x="17399" y="9024"/>
                  <a:pt x="17390" y="8990"/>
                  <a:pt x="17383" y="8957"/>
                </a:cubicBezTo>
                <a:cubicBezTo>
                  <a:pt x="17376" y="8924"/>
                  <a:pt x="17363" y="8897"/>
                  <a:pt x="17356" y="8878"/>
                </a:cubicBezTo>
                <a:cubicBezTo>
                  <a:pt x="17343" y="8844"/>
                  <a:pt x="17329" y="8824"/>
                  <a:pt x="17315" y="8804"/>
                </a:cubicBezTo>
                <a:cubicBezTo>
                  <a:pt x="17311" y="8798"/>
                  <a:pt x="17307" y="8798"/>
                  <a:pt x="17304" y="8798"/>
                </a:cubicBezTo>
                <a:cubicBezTo>
                  <a:pt x="17291" y="8791"/>
                  <a:pt x="17279" y="8784"/>
                  <a:pt x="17268" y="8778"/>
                </a:cubicBezTo>
                <a:cubicBezTo>
                  <a:pt x="17255" y="8778"/>
                  <a:pt x="17243" y="8784"/>
                  <a:pt x="17230" y="8791"/>
                </a:cubicBezTo>
                <a:cubicBezTo>
                  <a:pt x="17226" y="8791"/>
                  <a:pt x="17221" y="8798"/>
                  <a:pt x="17218" y="8804"/>
                </a:cubicBezTo>
                <a:cubicBezTo>
                  <a:pt x="17192" y="8838"/>
                  <a:pt x="17174" y="8871"/>
                  <a:pt x="17155" y="8944"/>
                </a:cubicBezTo>
                <a:cubicBezTo>
                  <a:pt x="17149" y="8971"/>
                  <a:pt x="17144" y="8997"/>
                  <a:pt x="17138" y="9017"/>
                </a:cubicBezTo>
                <a:cubicBezTo>
                  <a:pt x="17131" y="9057"/>
                  <a:pt x="17128" y="9103"/>
                  <a:pt x="17126" y="9157"/>
                </a:cubicBezTo>
                <a:cubicBezTo>
                  <a:pt x="17124" y="9190"/>
                  <a:pt x="17124" y="9223"/>
                  <a:pt x="17126" y="9256"/>
                </a:cubicBezTo>
                <a:cubicBezTo>
                  <a:pt x="17126" y="9316"/>
                  <a:pt x="17131" y="9363"/>
                  <a:pt x="17138" y="9403"/>
                </a:cubicBezTo>
                <a:close/>
                <a:moveTo>
                  <a:pt x="16550" y="9761"/>
                </a:moveTo>
                <a:cubicBezTo>
                  <a:pt x="16554" y="9768"/>
                  <a:pt x="16559" y="9775"/>
                  <a:pt x="16563" y="9788"/>
                </a:cubicBezTo>
                <a:cubicBezTo>
                  <a:pt x="16567" y="9815"/>
                  <a:pt x="16572" y="9841"/>
                  <a:pt x="16577" y="9861"/>
                </a:cubicBezTo>
                <a:cubicBezTo>
                  <a:pt x="16595" y="9921"/>
                  <a:pt x="16622" y="9981"/>
                  <a:pt x="16649" y="9968"/>
                </a:cubicBezTo>
                <a:cubicBezTo>
                  <a:pt x="16669" y="9961"/>
                  <a:pt x="16687" y="9948"/>
                  <a:pt x="16707" y="9941"/>
                </a:cubicBezTo>
                <a:cubicBezTo>
                  <a:pt x="16721" y="9941"/>
                  <a:pt x="16734" y="9934"/>
                  <a:pt x="16746" y="9908"/>
                </a:cubicBezTo>
                <a:cubicBezTo>
                  <a:pt x="16759" y="9894"/>
                  <a:pt x="16770" y="9868"/>
                  <a:pt x="16779" y="9828"/>
                </a:cubicBezTo>
                <a:cubicBezTo>
                  <a:pt x="16797" y="9762"/>
                  <a:pt x="16809" y="9655"/>
                  <a:pt x="16808" y="9562"/>
                </a:cubicBezTo>
                <a:cubicBezTo>
                  <a:pt x="16808" y="9555"/>
                  <a:pt x="16808" y="9555"/>
                  <a:pt x="16808" y="9549"/>
                </a:cubicBezTo>
                <a:cubicBezTo>
                  <a:pt x="16811" y="9522"/>
                  <a:pt x="16813" y="9496"/>
                  <a:pt x="16815" y="9476"/>
                </a:cubicBezTo>
                <a:cubicBezTo>
                  <a:pt x="16818" y="9429"/>
                  <a:pt x="16820" y="9376"/>
                  <a:pt x="16820" y="9323"/>
                </a:cubicBezTo>
                <a:cubicBezTo>
                  <a:pt x="16820" y="9276"/>
                  <a:pt x="16818" y="9217"/>
                  <a:pt x="16813" y="9170"/>
                </a:cubicBezTo>
                <a:cubicBezTo>
                  <a:pt x="16804" y="9077"/>
                  <a:pt x="16790" y="8984"/>
                  <a:pt x="16770" y="8917"/>
                </a:cubicBezTo>
                <a:cubicBezTo>
                  <a:pt x="16750" y="8851"/>
                  <a:pt x="16732" y="8811"/>
                  <a:pt x="16709" y="8778"/>
                </a:cubicBezTo>
                <a:cubicBezTo>
                  <a:pt x="16673" y="8725"/>
                  <a:pt x="16635" y="8691"/>
                  <a:pt x="16597" y="8691"/>
                </a:cubicBezTo>
                <a:cubicBezTo>
                  <a:pt x="16543" y="8691"/>
                  <a:pt x="16491" y="8758"/>
                  <a:pt x="16452" y="8897"/>
                </a:cubicBezTo>
                <a:cubicBezTo>
                  <a:pt x="16446" y="8924"/>
                  <a:pt x="16441" y="8951"/>
                  <a:pt x="16435" y="8971"/>
                </a:cubicBezTo>
                <a:cubicBezTo>
                  <a:pt x="16428" y="9010"/>
                  <a:pt x="16425" y="9057"/>
                  <a:pt x="16423" y="9110"/>
                </a:cubicBezTo>
                <a:cubicBezTo>
                  <a:pt x="16419" y="9190"/>
                  <a:pt x="16423" y="9283"/>
                  <a:pt x="16435" y="9349"/>
                </a:cubicBezTo>
                <a:cubicBezTo>
                  <a:pt x="16464" y="9516"/>
                  <a:pt x="16502" y="9655"/>
                  <a:pt x="16550" y="9761"/>
                </a:cubicBezTo>
                <a:close/>
                <a:moveTo>
                  <a:pt x="15767" y="9635"/>
                </a:moveTo>
                <a:cubicBezTo>
                  <a:pt x="15774" y="9682"/>
                  <a:pt x="15783" y="9728"/>
                  <a:pt x="15792" y="9768"/>
                </a:cubicBezTo>
                <a:cubicBezTo>
                  <a:pt x="15801" y="9808"/>
                  <a:pt x="15813" y="9841"/>
                  <a:pt x="15826" y="9868"/>
                </a:cubicBezTo>
                <a:cubicBezTo>
                  <a:pt x="15839" y="9894"/>
                  <a:pt x="15853" y="9921"/>
                  <a:pt x="15865" y="9928"/>
                </a:cubicBezTo>
                <a:cubicBezTo>
                  <a:pt x="15878" y="9941"/>
                  <a:pt x="15892" y="9948"/>
                  <a:pt x="15905" y="9934"/>
                </a:cubicBezTo>
                <a:cubicBezTo>
                  <a:pt x="15918" y="9934"/>
                  <a:pt x="15930" y="9914"/>
                  <a:pt x="15943" y="9888"/>
                </a:cubicBezTo>
                <a:cubicBezTo>
                  <a:pt x="15950" y="9874"/>
                  <a:pt x="15955" y="9855"/>
                  <a:pt x="15961" y="9835"/>
                </a:cubicBezTo>
                <a:cubicBezTo>
                  <a:pt x="15966" y="9828"/>
                  <a:pt x="15972" y="9821"/>
                  <a:pt x="15977" y="9808"/>
                </a:cubicBezTo>
                <a:cubicBezTo>
                  <a:pt x="15988" y="9788"/>
                  <a:pt x="15999" y="9755"/>
                  <a:pt x="16008" y="9722"/>
                </a:cubicBezTo>
                <a:cubicBezTo>
                  <a:pt x="16017" y="9688"/>
                  <a:pt x="16026" y="9648"/>
                  <a:pt x="16031" y="9602"/>
                </a:cubicBezTo>
                <a:cubicBezTo>
                  <a:pt x="16036" y="9562"/>
                  <a:pt x="16043" y="9516"/>
                  <a:pt x="16045" y="9469"/>
                </a:cubicBezTo>
                <a:cubicBezTo>
                  <a:pt x="16047" y="9423"/>
                  <a:pt x="16051" y="9369"/>
                  <a:pt x="16051" y="9316"/>
                </a:cubicBezTo>
                <a:cubicBezTo>
                  <a:pt x="16049" y="9216"/>
                  <a:pt x="16043" y="9123"/>
                  <a:pt x="16029" y="9037"/>
                </a:cubicBezTo>
                <a:cubicBezTo>
                  <a:pt x="16022" y="8997"/>
                  <a:pt x="16015" y="8957"/>
                  <a:pt x="16006" y="8924"/>
                </a:cubicBezTo>
                <a:cubicBezTo>
                  <a:pt x="15984" y="8858"/>
                  <a:pt x="15975" y="8838"/>
                  <a:pt x="15950" y="8804"/>
                </a:cubicBezTo>
                <a:cubicBezTo>
                  <a:pt x="15937" y="8784"/>
                  <a:pt x="15923" y="8784"/>
                  <a:pt x="15910" y="8778"/>
                </a:cubicBezTo>
                <a:cubicBezTo>
                  <a:pt x="15896" y="8771"/>
                  <a:pt x="15882" y="8785"/>
                  <a:pt x="15869" y="8791"/>
                </a:cubicBezTo>
                <a:cubicBezTo>
                  <a:pt x="15864" y="8791"/>
                  <a:pt x="15860" y="8798"/>
                  <a:pt x="15857" y="8804"/>
                </a:cubicBezTo>
                <a:cubicBezTo>
                  <a:pt x="15844" y="8824"/>
                  <a:pt x="15830" y="8838"/>
                  <a:pt x="15819" y="8871"/>
                </a:cubicBezTo>
                <a:cubicBezTo>
                  <a:pt x="15808" y="8897"/>
                  <a:pt x="15797" y="8931"/>
                  <a:pt x="15788" y="8964"/>
                </a:cubicBezTo>
                <a:cubicBezTo>
                  <a:pt x="15781" y="8991"/>
                  <a:pt x="15774" y="9024"/>
                  <a:pt x="15768" y="9057"/>
                </a:cubicBezTo>
                <a:cubicBezTo>
                  <a:pt x="15763" y="9090"/>
                  <a:pt x="15758" y="9143"/>
                  <a:pt x="15754" y="9170"/>
                </a:cubicBezTo>
                <a:cubicBezTo>
                  <a:pt x="15749" y="9216"/>
                  <a:pt x="15749" y="9276"/>
                  <a:pt x="15747" y="9323"/>
                </a:cubicBezTo>
                <a:cubicBezTo>
                  <a:pt x="15745" y="9376"/>
                  <a:pt x="15749" y="9429"/>
                  <a:pt x="15750" y="9476"/>
                </a:cubicBezTo>
                <a:cubicBezTo>
                  <a:pt x="15754" y="9536"/>
                  <a:pt x="15761" y="9589"/>
                  <a:pt x="15767" y="9635"/>
                </a:cubicBezTo>
                <a:close/>
                <a:moveTo>
                  <a:pt x="15198" y="9722"/>
                </a:moveTo>
                <a:cubicBezTo>
                  <a:pt x="15207" y="9755"/>
                  <a:pt x="15216" y="9781"/>
                  <a:pt x="15227" y="9801"/>
                </a:cubicBezTo>
                <a:cubicBezTo>
                  <a:pt x="15233" y="9815"/>
                  <a:pt x="15240" y="9821"/>
                  <a:pt x="15245" y="9828"/>
                </a:cubicBezTo>
                <a:cubicBezTo>
                  <a:pt x="15251" y="9835"/>
                  <a:pt x="15258" y="9848"/>
                  <a:pt x="15263" y="9855"/>
                </a:cubicBezTo>
                <a:cubicBezTo>
                  <a:pt x="15288" y="9881"/>
                  <a:pt x="15317" y="9868"/>
                  <a:pt x="15340" y="9815"/>
                </a:cubicBezTo>
                <a:cubicBezTo>
                  <a:pt x="15348" y="9801"/>
                  <a:pt x="15353" y="9781"/>
                  <a:pt x="15358" y="9768"/>
                </a:cubicBezTo>
                <a:cubicBezTo>
                  <a:pt x="15362" y="9768"/>
                  <a:pt x="15366" y="9768"/>
                  <a:pt x="15367" y="9761"/>
                </a:cubicBezTo>
                <a:cubicBezTo>
                  <a:pt x="15375" y="9748"/>
                  <a:pt x="15384" y="9735"/>
                  <a:pt x="15391" y="9722"/>
                </a:cubicBezTo>
                <a:cubicBezTo>
                  <a:pt x="15405" y="9688"/>
                  <a:pt x="15418" y="9642"/>
                  <a:pt x="15427" y="9589"/>
                </a:cubicBezTo>
                <a:cubicBezTo>
                  <a:pt x="15447" y="9489"/>
                  <a:pt x="15468" y="9389"/>
                  <a:pt x="15488" y="9290"/>
                </a:cubicBezTo>
                <a:cubicBezTo>
                  <a:pt x="15495" y="9250"/>
                  <a:pt x="15499" y="9203"/>
                  <a:pt x="15501" y="9150"/>
                </a:cubicBezTo>
                <a:cubicBezTo>
                  <a:pt x="15504" y="9103"/>
                  <a:pt x="15502" y="9050"/>
                  <a:pt x="15499" y="9004"/>
                </a:cubicBezTo>
                <a:cubicBezTo>
                  <a:pt x="15492" y="8911"/>
                  <a:pt x="15475" y="8831"/>
                  <a:pt x="15452" y="8784"/>
                </a:cubicBezTo>
                <a:cubicBezTo>
                  <a:pt x="15418" y="8711"/>
                  <a:pt x="15380" y="8671"/>
                  <a:pt x="15341" y="8665"/>
                </a:cubicBezTo>
                <a:cubicBezTo>
                  <a:pt x="15321" y="8658"/>
                  <a:pt x="15301" y="8671"/>
                  <a:pt x="15283" y="8685"/>
                </a:cubicBezTo>
                <a:cubicBezTo>
                  <a:pt x="15278" y="8691"/>
                  <a:pt x="15272" y="8691"/>
                  <a:pt x="15269" y="8705"/>
                </a:cubicBezTo>
                <a:cubicBezTo>
                  <a:pt x="15256" y="8725"/>
                  <a:pt x="15243" y="8738"/>
                  <a:pt x="15231" y="8765"/>
                </a:cubicBezTo>
                <a:cubicBezTo>
                  <a:pt x="15207" y="8818"/>
                  <a:pt x="15193" y="8871"/>
                  <a:pt x="15177" y="8957"/>
                </a:cubicBezTo>
                <a:cubicBezTo>
                  <a:pt x="15168" y="9004"/>
                  <a:pt x="15161" y="9064"/>
                  <a:pt x="15157" y="9123"/>
                </a:cubicBezTo>
                <a:cubicBezTo>
                  <a:pt x="15154" y="9170"/>
                  <a:pt x="15154" y="9210"/>
                  <a:pt x="15152" y="9256"/>
                </a:cubicBezTo>
                <a:cubicBezTo>
                  <a:pt x="15152" y="9270"/>
                  <a:pt x="15152" y="9290"/>
                  <a:pt x="15152" y="9303"/>
                </a:cubicBezTo>
                <a:cubicBezTo>
                  <a:pt x="15152" y="9363"/>
                  <a:pt x="15154" y="9429"/>
                  <a:pt x="15159" y="9482"/>
                </a:cubicBezTo>
                <a:cubicBezTo>
                  <a:pt x="15170" y="9575"/>
                  <a:pt x="15179" y="9655"/>
                  <a:pt x="15198" y="9722"/>
                </a:cubicBezTo>
                <a:close/>
                <a:moveTo>
                  <a:pt x="14625" y="9569"/>
                </a:moveTo>
                <a:cubicBezTo>
                  <a:pt x="14632" y="9609"/>
                  <a:pt x="14641" y="9642"/>
                  <a:pt x="14654" y="9662"/>
                </a:cubicBezTo>
                <a:cubicBezTo>
                  <a:pt x="14663" y="9675"/>
                  <a:pt x="14670" y="9688"/>
                  <a:pt x="14681" y="9702"/>
                </a:cubicBezTo>
                <a:cubicBezTo>
                  <a:pt x="14684" y="9728"/>
                  <a:pt x="14690" y="9748"/>
                  <a:pt x="14695" y="9768"/>
                </a:cubicBezTo>
                <a:cubicBezTo>
                  <a:pt x="14715" y="9835"/>
                  <a:pt x="14740" y="9881"/>
                  <a:pt x="14767" y="9874"/>
                </a:cubicBezTo>
                <a:cubicBezTo>
                  <a:pt x="14792" y="9868"/>
                  <a:pt x="14821" y="9841"/>
                  <a:pt x="14839" y="9768"/>
                </a:cubicBezTo>
                <a:cubicBezTo>
                  <a:pt x="14857" y="9695"/>
                  <a:pt x="14873" y="9629"/>
                  <a:pt x="14891" y="9555"/>
                </a:cubicBezTo>
                <a:cubicBezTo>
                  <a:pt x="14900" y="9522"/>
                  <a:pt x="14907" y="9482"/>
                  <a:pt x="14913" y="9436"/>
                </a:cubicBezTo>
                <a:cubicBezTo>
                  <a:pt x="14920" y="9389"/>
                  <a:pt x="14922" y="9343"/>
                  <a:pt x="14922" y="9290"/>
                </a:cubicBezTo>
                <a:cubicBezTo>
                  <a:pt x="14920" y="9256"/>
                  <a:pt x="14920" y="9223"/>
                  <a:pt x="14918" y="9190"/>
                </a:cubicBezTo>
                <a:cubicBezTo>
                  <a:pt x="14913" y="9130"/>
                  <a:pt x="14905" y="9070"/>
                  <a:pt x="14893" y="9024"/>
                </a:cubicBezTo>
                <a:cubicBezTo>
                  <a:pt x="14891" y="9017"/>
                  <a:pt x="14889" y="9004"/>
                  <a:pt x="14887" y="8997"/>
                </a:cubicBezTo>
                <a:cubicBezTo>
                  <a:pt x="14878" y="8971"/>
                  <a:pt x="14869" y="8944"/>
                  <a:pt x="14860" y="8924"/>
                </a:cubicBezTo>
                <a:cubicBezTo>
                  <a:pt x="14850" y="8897"/>
                  <a:pt x="14835" y="8878"/>
                  <a:pt x="14821" y="8858"/>
                </a:cubicBezTo>
                <a:cubicBezTo>
                  <a:pt x="14808" y="8838"/>
                  <a:pt x="14792" y="8838"/>
                  <a:pt x="14780" y="8831"/>
                </a:cubicBezTo>
                <a:cubicBezTo>
                  <a:pt x="14774" y="8831"/>
                  <a:pt x="14767" y="8831"/>
                  <a:pt x="14762" y="8831"/>
                </a:cubicBezTo>
                <a:cubicBezTo>
                  <a:pt x="14733" y="8844"/>
                  <a:pt x="14706" y="8864"/>
                  <a:pt x="14681" y="8917"/>
                </a:cubicBezTo>
                <a:cubicBezTo>
                  <a:pt x="14657" y="8971"/>
                  <a:pt x="14634" y="9050"/>
                  <a:pt x="14623" y="9143"/>
                </a:cubicBezTo>
                <a:cubicBezTo>
                  <a:pt x="14616" y="9183"/>
                  <a:pt x="14612" y="9230"/>
                  <a:pt x="14611" y="9283"/>
                </a:cubicBezTo>
                <a:cubicBezTo>
                  <a:pt x="14607" y="9329"/>
                  <a:pt x="14609" y="9383"/>
                  <a:pt x="14612" y="9429"/>
                </a:cubicBezTo>
                <a:cubicBezTo>
                  <a:pt x="14611" y="9489"/>
                  <a:pt x="14616" y="9529"/>
                  <a:pt x="14625" y="9569"/>
                </a:cubicBezTo>
                <a:close/>
                <a:moveTo>
                  <a:pt x="13906" y="9722"/>
                </a:moveTo>
                <a:cubicBezTo>
                  <a:pt x="13915" y="9775"/>
                  <a:pt x="13927" y="9821"/>
                  <a:pt x="13942" y="9855"/>
                </a:cubicBezTo>
                <a:cubicBezTo>
                  <a:pt x="13951" y="9874"/>
                  <a:pt x="13958" y="9888"/>
                  <a:pt x="13967" y="9908"/>
                </a:cubicBezTo>
                <a:cubicBezTo>
                  <a:pt x="13983" y="9934"/>
                  <a:pt x="13999" y="9961"/>
                  <a:pt x="14015" y="9974"/>
                </a:cubicBezTo>
                <a:cubicBezTo>
                  <a:pt x="14057" y="10007"/>
                  <a:pt x="14098" y="10001"/>
                  <a:pt x="14134" y="9914"/>
                </a:cubicBezTo>
                <a:cubicBezTo>
                  <a:pt x="14156" y="9861"/>
                  <a:pt x="14168" y="9815"/>
                  <a:pt x="14184" y="9735"/>
                </a:cubicBezTo>
                <a:cubicBezTo>
                  <a:pt x="14186" y="9722"/>
                  <a:pt x="14188" y="9715"/>
                  <a:pt x="14190" y="9702"/>
                </a:cubicBezTo>
                <a:cubicBezTo>
                  <a:pt x="14195" y="9668"/>
                  <a:pt x="14199" y="9629"/>
                  <a:pt x="14202" y="9589"/>
                </a:cubicBezTo>
                <a:cubicBezTo>
                  <a:pt x="14204" y="9575"/>
                  <a:pt x="14204" y="9562"/>
                  <a:pt x="14204" y="9549"/>
                </a:cubicBezTo>
                <a:cubicBezTo>
                  <a:pt x="14204" y="9549"/>
                  <a:pt x="14206" y="9549"/>
                  <a:pt x="14206" y="9542"/>
                </a:cubicBezTo>
                <a:cubicBezTo>
                  <a:pt x="14228" y="9496"/>
                  <a:pt x="14247" y="9409"/>
                  <a:pt x="14253" y="9323"/>
                </a:cubicBezTo>
                <a:cubicBezTo>
                  <a:pt x="14258" y="9230"/>
                  <a:pt x="14258" y="9123"/>
                  <a:pt x="14242" y="9037"/>
                </a:cubicBezTo>
                <a:cubicBezTo>
                  <a:pt x="14228" y="8951"/>
                  <a:pt x="14208" y="8897"/>
                  <a:pt x="14183" y="8864"/>
                </a:cubicBezTo>
                <a:cubicBezTo>
                  <a:pt x="14181" y="8864"/>
                  <a:pt x="14177" y="8858"/>
                  <a:pt x="14174" y="8858"/>
                </a:cubicBezTo>
                <a:cubicBezTo>
                  <a:pt x="14123" y="8691"/>
                  <a:pt x="14044" y="8665"/>
                  <a:pt x="13987" y="8798"/>
                </a:cubicBezTo>
                <a:cubicBezTo>
                  <a:pt x="13952" y="8871"/>
                  <a:pt x="13929" y="8991"/>
                  <a:pt x="13918" y="9123"/>
                </a:cubicBezTo>
                <a:cubicBezTo>
                  <a:pt x="13913" y="9190"/>
                  <a:pt x="13911" y="9256"/>
                  <a:pt x="13911" y="9323"/>
                </a:cubicBezTo>
                <a:cubicBezTo>
                  <a:pt x="13904" y="9356"/>
                  <a:pt x="13899" y="9396"/>
                  <a:pt x="13897" y="9436"/>
                </a:cubicBezTo>
                <a:cubicBezTo>
                  <a:pt x="13893" y="9482"/>
                  <a:pt x="13891" y="9535"/>
                  <a:pt x="13895" y="9582"/>
                </a:cubicBezTo>
                <a:cubicBezTo>
                  <a:pt x="13895" y="9629"/>
                  <a:pt x="13899" y="9675"/>
                  <a:pt x="13906" y="9722"/>
                </a:cubicBezTo>
                <a:close/>
                <a:moveTo>
                  <a:pt x="13151" y="9649"/>
                </a:moveTo>
                <a:cubicBezTo>
                  <a:pt x="13152" y="9649"/>
                  <a:pt x="13154" y="9655"/>
                  <a:pt x="13156" y="9655"/>
                </a:cubicBezTo>
                <a:cubicBezTo>
                  <a:pt x="13158" y="9655"/>
                  <a:pt x="13160" y="9655"/>
                  <a:pt x="13161" y="9655"/>
                </a:cubicBezTo>
                <a:cubicBezTo>
                  <a:pt x="13170" y="9762"/>
                  <a:pt x="13192" y="9861"/>
                  <a:pt x="13219" y="9914"/>
                </a:cubicBezTo>
                <a:cubicBezTo>
                  <a:pt x="13228" y="9934"/>
                  <a:pt x="13239" y="9948"/>
                  <a:pt x="13248" y="9961"/>
                </a:cubicBezTo>
                <a:cubicBezTo>
                  <a:pt x="13250" y="9961"/>
                  <a:pt x="13251" y="9968"/>
                  <a:pt x="13255" y="9968"/>
                </a:cubicBezTo>
                <a:cubicBezTo>
                  <a:pt x="13278" y="9987"/>
                  <a:pt x="13294" y="9987"/>
                  <a:pt x="13318" y="9968"/>
                </a:cubicBezTo>
                <a:cubicBezTo>
                  <a:pt x="13327" y="9961"/>
                  <a:pt x="13338" y="9941"/>
                  <a:pt x="13347" y="9921"/>
                </a:cubicBezTo>
                <a:cubicBezTo>
                  <a:pt x="13352" y="9908"/>
                  <a:pt x="13363" y="9874"/>
                  <a:pt x="13368" y="9861"/>
                </a:cubicBezTo>
                <a:cubicBezTo>
                  <a:pt x="13375" y="9841"/>
                  <a:pt x="13381" y="9808"/>
                  <a:pt x="13384" y="9781"/>
                </a:cubicBezTo>
                <a:cubicBezTo>
                  <a:pt x="13390" y="9748"/>
                  <a:pt x="13393" y="9708"/>
                  <a:pt x="13395" y="9675"/>
                </a:cubicBezTo>
                <a:cubicBezTo>
                  <a:pt x="13397" y="9642"/>
                  <a:pt x="13399" y="9602"/>
                  <a:pt x="13399" y="9569"/>
                </a:cubicBezTo>
                <a:cubicBezTo>
                  <a:pt x="13399" y="9536"/>
                  <a:pt x="13397" y="9496"/>
                  <a:pt x="13395" y="9462"/>
                </a:cubicBezTo>
                <a:cubicBezTo>
                  <a:pt x="13393" y="9442"/>
                  <a:pt x="13392" y="9429"/>
                  <a:pt x="13390" y="9416"/>
                </a:cubicBezTo>
                <a:cubicBezTo>
                  <a:pt x="13401" y="9329"/>
                  <a:pt x="13404" y="9243"/>
                  <a:pt x="13397" y="9150"/>
                </a:cubicBezTo>
                <a:cubicBezTo>
                  <a:pt x="13386" y="8997"/>
                  <a:pt x="13359" y="8878"/>
                  <a:pt x="13323" y="8798"/>
                </a:cubicBezTo>
                <a:cubicBezTo>
                  <a:pt x="13312" y="8771"/>
                  <a:pt x="13302" y="8758"/>
                  <a:pt x="13289" y="8745"/>
                </a:cubicBezTo>
                <a:cubicBezTo>
                  <a:pt x="13285" y="8738"/>
                  <a:pt x="13280" y="8731"/>
                  <a:pt x="13276" y="8731"/>
                </a:cubicBezTo>
                <a:cubicBezTo>
                  <a:pt x="13260" y="8718"/>
                  <a:pt x="13242" y="8705"/>
                  <a:pt x="13226" y="8711"/>
                </a:cubicBezTo>
                <a:cubicBezTo>
                  <a:pt x="13214" y="8711"/>
                  <a:pt x="13201" y="8718"/>
                  <a:pt x="13188" y="8731"/>
                </a:cubicBezTo>
                <a:cubicBezTo>
                  <a:pt x="13185" y="8731"/>
                  <a:pt x="13179" y="8738"/>
                  <a:pt x="13176" y="8745"/>
                </a:cubicBezTo>
                <a:cubicBezTo>
                  <a:pt x="13149" y="8778"/>
                  <a:pt x="13133" y="8811"/>
                  <a:pt x="13111" y="8884"/>
                </a:cubicBezTo>
                <a:cubicBezTo>
                  <a:pt x="13107" y="8891"/>
                  <a:pt x="13106" y="8904"/>
                  <a:pt x="13102" y="8917"/>
                </a:cubicBezTo>
                <a:cubicBezTo>
                  <a:pt x="13093" y="8951"/>
                  <a:pt x="13086" y="8991"/>
                  <a:pt x="13079" y="9037"/>
                </a:cubicBezTo>
                <a:cubicBezTo>
                  <a:pt x="13070" y="9110"/>
                  <a:pt x="13061" y="9183"/>
                  <a:pt x="13063" y="9270"/>
                </a:cubicBezTo>
                <a:cubicBezTo>
                  <a:pt x="13064" y="9376"/>
                  <a:pt x="13073" y="9482"/>
                  <a:pt x="13095" y="9562"/>
                </a:cubicBezTo>
                <a:cubicBezTo>
                  <a:pt x="13113" y="9589"/>
                  <a:pt x="13131" y="9629"/>
                  <a:pt x="13151" y="9649"/>
                </a:cubicBezTo>
                <a:close/>
                <a:moveTo>
                  <a:pt x="12298" y="9363"/>
                </a:moveTo>
                <a:cubicBezTo>
                  <a:pt x="12298" y="9429"/>
                  <a:pt x="12304" y="9496"/>
                  <a:pt x="12313" y="9549"/>
                </a:cubicBezTo>
                <a:cubicBezTo>
                  <a:pt x="12315" y="9562"/>
                  <a:pt x="12316" y="9569"/>
                  <a:pt x="12318" y="9582"/>
                </a:cubicBezTo>
                <a:cubicBezTo>
                  <a:pt x="12320" y="9615"/>
                  <a:pt x="12324" y="9649"/>
                  <a:pt x="12329" y="9682"/>
                </a:cubicBezTo>
                <a:cubicBezTo>
                  <a:pt x="12343" y="9761"/>
                  <a:pt x="12363" y="9835"/>
                  <a:pt x="12388" y="9855"/>
                </a:cubicBezTo>
                <a:cubicBezTo>
                  <a:pt x="12428" y="9881"/>
                  <a:pt x="12467" y="9888"/>
                  <a:pt x="12505" y="9848"/>
                </a:cubicBezTo>
                <a:cubicBezTo>
                  <a:pt x="12536" y="9815"/>
                  <a:pt x="12563" y="9761"/>
                  <a:pt x="12586" y="9695"/>
                </a:cubicBezTo>
                <a:cubicBezTo>
                  <a:pt x="12597" y="9675"/>
                  <a:pt x="12608" y="9655"/>
                  <a:pt x="12617" y="9622"/>
                </a:cubicBezTo>
                <a:cubicBezTo>
                  <a:pt x="12622" y="9595"/>
                  <a:pt x="12627" y="9569"/>
                  <a:pt x="12633" y="9549"/>
                </a:cubicBezTo>
                <a:cubicBezTo>
                  <a:pt x="12642" y="9489"/>
                  <a:pt x="12647" y="9429"/>
                  <a:pt x="12647" y="9363"/>
                </a:cubicBezTo>
                <a:cubicBezTo>
                  <a:pt x="12647" y="9349"/>
                  <a:pt x="12647" y="9329"/>
                  <a:pt x="12647" y="9316"/>
                </a:cubicBezTo>
                <a:cubicBezTo>
                  <a:pt x="12645" y="9270"/>
                  <a:pt x="12645" y="9216"/>
                  <a:pt x="12642" y="9170"/>
                </a:cubicBezTo>
                <a:cubicBezTo>
                  <a:pt x="12638" y="9130"/>
                  <a:pt x="12633" y="9084"/>
                  <a:pt x="12627" y="9044"/>
                </a:cubicBezTo>
                <a:cubicBezTo>
                  <a:pt x="12626" y="9030"/>
                  <a:pt x="12624" y="9017"/>
                  <a:pt x="12620" y="8997"/>
                </a:cubicBezTo>
                <a:cubicBezTo>
                  <a:pt x="12611" y="8951"/>
                  <a:pt x="12600" y="8891"/>
                  <a:pt x="12588" y="8851"/>
                </a:cubicBezTo>
                <a:cubicBezTo>
                  <a:pt x="12579" y="8824"/>
                  <a:pt x="12570" y="8791"/>
                  <a:pt x="12559" y="8771"/>
                </a:cubicBezTo>
                <a:cubicBezTo>
                  <a:pt x="12548" y="8745"/>
                  <a:pt x="12536" y="8731"/>
                  <a:pt x="12525" y="8711"/>
                </a:cubicBezTo>
                <a:cubicBezTo>
                  <a:pt x="12521" y="8705"/>
                  <a:pt x="12518" y="8698"/>
                  <a:pt x="12512" y="8698"/>
                </a:cubicBezTo>
                <a:cubicBezTo>
                  <a:pt x="12500" y="8685"/>
                  <a:pt x="12487" y="8678"/>
                  <a:pt x="12475" y="8678"/>
                </a:cubicBezTo>
                <a:cubicBezTo>
                  <a:pt x="12466" y="8678"/>
                  <a:pt x="12457" y="8685"/>
                  <a:pt x="12449" y="8685"/>
                </a:cubicBezTo>
                <a:cubicBezTo>
                  <a:pt x="12440" y="8691"/>
                  <a:pt x="12431" y="8691"/>
                  <a:pt x="12424" y="8705"/>
                </a:cubicBezTo>
                <a:cubicBezTo>
                  <a:pt x="12408" y="8725"/>
                  <a:pt x="12392" y="8751"/>
                  <a:pt x="12379" y="8785"/>
                </a:cubicBezTo>
                <a:cubicBezTo>
                  <a:pt x="12370" y="8811"/>
                  <a:pt x="12360" y="8838"/>
                  <a:pt x="12351" y="8871"/>
                </a:cubicBezTo>
                <a:cubicBezTo>
                  <a:pt x="12342" y="8904"/>
                  <a:pt x="12334" y="8944"/>
                  <a:pt x="12327" y="8977"/>
                </a:cubicBezTo>
                <a:cubicBezTo>
                  <a:pt x="12324" y="8991"/>
                  <a:pt x="12322" y="9011"/>
                  <a:pt x="12318" y="9024"/>
                </a:cubicBezTo>
                <a:cubicBezTo>
                  <a:pt x="12313" y="9064"/>
                  <a:pt x="12307" y="9110"/>
                  <a:pt x="12304" y="9157"/>
                </a:cubicBezTo>
                <a:cubicBezTo>
                  <a:pt x="12300" y="9203"/>
                  <a:pt x="12298" y="9256"/>
                  <a:pt x="12297" y="9303"/>
                </a:cubicBezTo>
                <a:cubicBezTo>
                  <a:pt x="12298" y="9323"/>
                  <a:pt x="12298" y="9343"/>
                  <a:pt x="12298" y="9363"/>
                </a:cubicBezTo>
                <a:close/>
                <a:moveTo>
                  <a:pt x="12737" y="11682"/>
                </a:moveTo>
                <a:cubicBezTo>
                  <a:pt x="12714" y="11616"/>
                  <a:pt x="12678" y="11569"/>
                  <a:pt x="12649" y="11616"/>
                </a:cubicBezTo>
                <a:cubicBezTo>
                  <a:pt x="12624" y="11656"/>
                  <a:pt x="12599" y="11696"/>
                  <a:pt x="12574" y="11729"/>
                </a:cubicBezTo>
                <a:cubicBezTo>
                  <a:pt x="12547" y="11669"/>
                  <a:pt x="12516" y="11629"/>
                  <a:pt x="12484" y="11636"/>
                </a:cubicBezTo>
                <a:cubicBezTo>
                  <a:pt x="12439" y="11649"/>
                  <a:pt x="12401" y="11709"/>
                  <a:pt x="12365" y="11815"/>
                </a:cubicBezTo>
                <a:cubicBezTo>
                  <a:pt x="12336" y="11902"/>
                  <a:pt x="12318" y="12021"/>
                  <a:pt x="12306" y="12147"/>
                </a:cubicBezTo>
                <a:cubicBezTo>
                  <a:pt x="12291" y="12307"/>
                  <a:pt x="12298" y="12473"/>
                  <a:pt x="12316" y="12626"/>
                </a:cubicBezTo>
                <a:cubicBezTo>
                  <a:pt x="12342" y="12839"/>
                  <a:pt x="12406" y="12998"/>
                  <a:pt x="12467" y="13031"/>
                </a:cubicBezTo>
                <a:cubicBezTo>
                  <a:pt x="12505" y="13051"/>
                  <a:pt x="12543" y="13058"/>
                  <a:pt x="12581" y="13018"/>
                </a:cubicBezTo>
                <a:cubicBezTo>
                  <a:pt x="12618" y="12972"/>
                  <a:pt x="12653" y="12898"/>
                  <a:pt x="12681" y="12792"/>
                </a:cubicBezTo>
                <a:cubicBezTo>
                  <a:pt x="12743" y="12573"/>
                  <a:pt x="12768" y="12274"/>
                  <a:pt x="12775" y="11968"/>
                </a:cubicBezTo>
                <a:cubicBezTo>
                  <a:pt x="12778" y="11862"/>
                  <a:pt x="12760" y="11749"/>
                  <a:pt x="12737" y="11682"/>
                </a:cubicBezTo>
                <a:close/>
                <a:moveTo>
                  <a:pt x="13485" y="11948"/>
                </a:moveTo>
                <a:cubicBezTo>
                  <a:pt x="13481" y="11908"/>
                  <a:pt x="13476" y="11862"/>
                  <a:pt x="13471" y="11828"/>
                </a:cubicBezTo>
                <a:cubicBezTo>
                  <a:pt x="13465" y="11789"/>
                  <a:pt x="13456" y="11755"/>
                  <a:pt x="13449" y="11722"/>
                </a:cubicBezTo>
                <a:cubicBezTo>
                  <a:pt x="13447" y="11715"/>
                  <a:pt x="13447" y="11715"/>
                  <a:pt x="13446" y="11709"/>
                </a:cubicBezTo>
                <a:cubicBezTo>
                  <a:pt x="13438" y="11682"/>
                  <a:pt x="13429" y="11662"/>
                  <a:pt x="13422" y="11642"/>
                </a:cubicBezTo>
                <a:cubicBezTo>
                  <a:pt x="13420" y="11636"/>
                  <a:pt x="13419" y="11636"/>
                  <a:pt x="13417" y="11629"/>
                </a:cubicBezTo>
                <a:cubicBezTo>
                  <a:pt x="13408" y="11609"/>
                  <a:pt x="13397" y="11596"/>
                  <a:pt x="13388" y="11583"/>
                </a:cubicBezTo>
                <a:cubicBezTo>
                  <a:pt x="13386" y="11583"/>
                  <a:pt x="13384" y="11576"/>
                  <a:pt x="13383" y="11576"/>
                </a:cubicBezTo>
                <a:cubicBezTo>
                  <a:pt x="13372" y="11569"/>
                  <a:pt x="13361" y="11563"/>
                  <a:pt x="13350" y="11563"/>
                </a:cubicBezTo>
                <a:cubicBezTo>
                  <a:pt x="13341" y="11569"/>
                  <a:pt x="13332" y="11569"/>
                  <a:pt x="13323" y="11576"/>
                </a:cubicBezTo>
                <a:cubicBezTo>
                  <a:pt x="13311" y="11589"/>
                  <a:pt x="13298" y="11609"/>
                  <a:pt x="13289" y="11642"/>
                </a:cubicBezTo>
                <a:cubicBezTo>
                  <a:pt x="13282" y="11656"/>
                  <a:pt x="13275" y="11682"/>
                  <a:pt x="13271" y="11709"/>
                </a:cubicBezTo>
                <a:cubicBezTo>
                  <a:pt x="13262" y="11742"/>
                  <a:pt x="13257" y="11789"/>
                  <a:pt x="13253" y="11835"/>
                </a:cubicBezTo>
                <a:cubicBezTo>
                  <a:pt x="13251" y="11855"/>
                  <a:pt x="13251" y="11882"/>
                  <a:pt x="13250" y="11902"/>
                </a:cubicBezTo>
                <a:cubicBezTo>
                  <a:pt x="13232" y="11955"/>
                  <a:pt x="13215" y="12021"/>
                  <a:pt x="13201" y="12088"/>
                </a:cubicBezTo>
                <a:cubicBezTo>
                  <a:pt x="13196" y="12114"/>
                  <a:pt x="13192" y="12134"/>
                  <a:pt x="13188" y="12167"/>
                </a:cubicBezTo>
                <a:cubicBezTo>
                  <a:pt x="13181" y="12221"/>
                  <a:pt x="13174" y="12274"/>
                  <a:pt x="13172" y="12334"/>
                </a:cubicBezTo>
                <a:cubicBezTo>
                  <a:pt x="13167" y="12400"/>
                  <a:pt x="13167" y="12466"/>
                  <a:pt x="13172" y="12533"/>
                </a:cubicBezTo>
                <a:cubicBezTo>
                  <a:pt x="13178" y="12593"/>
                  <a:pt x="13185" y="12653"/>
                  <a:pt x="13197" y="12699"/>
                </a:cubicBezTo>
                <a:cubicBezTo>
                  <a:pt x="13210" y="12746"/>
                  <a:pt x="13224" y="12779"/>
                  <a:pt x="13242" y="12792"/>
                </a:cubicBezTo>
                <a:cubicBezTo>
                  <a:pt x="13260" y="12812"/>
                  <a:pt x="13278" y="12812"/>
                  <a:pt x="13296" y="12792"/>
                </a:cubicBezTo>
                <a:cubicBezTo>
                  <a:pt x="13350" y="12766"/>
                  <a:pt x="13406" y="12699"/>
                  <a:pt x="13446" y="12553"/>
                </a:cubicBezTo>
                <a:cubicBezTo>
                  <a:pt x="13454" y="12520"/>
                  <a:pt x="13462" y="12486"/>
                  <a:pt x="13467" y="12446"/>
                </a:cubicBezTo>
                <a:cubicBezTo>
                  <a:pt x="13474" y="12413"/>
                  <a:pt x="13478" y="12367"/>
                  <a:pt x="13481" y="12327"/>
                </a:cubicBezTo>
                <a:cubicBezTo>
                  <a:pt x="13487" y="12274"/>
                  <a:pt x="13489" y="12214"/>
                  <a:pt x="13490" y="12154"/>
                </a:cubicBezTo>
                <a:cubicBezTo>
                  <a:pt x="13492" y="12094"/>
                  <a:pt x="13489" y="12034"/>
                  <a:pt x="13485" y="11981"/>
                </a:cubicBezTo>
                <a:cubicBezTo>
                  <a:pt x="13487" y="11975"/>
                  <a:pt x="13487" y="11961"/>
                  <a:pt x="13485" y="11948"/>
                </a:cubicBezTo>
                <a:close/>
                <a:moveTo>
                  <a:pt x="14159" y="11709"/>
                </a:moveTo>
                <a:cubicBezTo>
                  <a:pt x="14132" y="11636"/>
                  <a:pt x="14104" y="11589"/>
                  <a:pt x="14073" y="11549"/>
                </a:cubicBezTo>
                <a:cubicBezTo>
                  <a:pt x="14050" y="11516"/>
                  <a:pt x="14015" y="11543"/>
                  <a:pt x="13996" y="11589"/>
                </a:cubicBezTo>
                <a:cubicBezTo>
                  <a:pt x="13978" y="11629"/>
                  <a:pt x="13960" y="11702"/>
                  <a:pt x="13953" y="11782"/>
                </a:cubicBezTo>
                <a:cubicBezTo>
                  <a:pt x="13945" y="11789"/>
                  <a:pt x="13938" y="11789"/>
                  <a:pt x="13929" y="11795"/>
                </a:cubicBezTo>
                <a:cubicBezTo>
                  <a:pt x="13913" y="11815"/>
                  <a:pt x="13897" y="11842"/>
                  <a:pt x="13884" y="11888"/>
                </a:cubicBezTo>
                <a:cubicBezTo>
                  <a:pt x="13861" y="11961"/>
                  <a:pt x="13843" y="12088"/>
                  <a:pt x="13837" y="12194"/>
                </a:cubicBezTo>
                <a:cubicBezTo>
                  <a:pt x="13832" y="12300"/>
                  <a:pt x="13832" y="12360"/>
                  <a:pt x="13837" y="12466"/>
                </a:cubicBezTo>
                <a:cubicBezTo>
                  <a:pt x="13839" y="12526"/>
                  <a:pt x="13846" y="12586"/>
                  <a:pt x="13854" y="12639"/>
                </a:cubicBezTo>
                <a:cubicBezTo>
                  <a:pt x="13868" y="12752"/>
                  <a:pt x="13895" y="12845"/>
                  <a:pt x="13924" y="12912"/>
                </a:cubicBezTo>
                <a:cubicBezTo>
                  <a:pt x="13956" y="12985"/>
                  <a:pt x="13990" y="13011"/>
                  <a:pt x="14026" y="13025"/>
                </a:cubicBezTo>
                <a:cubicBezTo>
                  <a:pt x="14055" y="13038"/>
                  <a:pt x="14084" y="13025"/>
                  <a:pt x="14113" y="13005"/>
                </a:cubicBezTo>
                <a:cubicBezTo>
                  <a:pt x="14147" y="12978"/>
                  <a:pt x="14181" y="12912"/>
                  <a:pt x="14206" y="12819"/>
                </a:cubicBezTo>
                <a:cubicBezTo>
                  <a:pt x="14217" y="12779"/>
                  <a:pt x="14229" y="12726"/>
                  <a:pt x="14237" y="12673"/>
                </a:cubicBezTo>
                <a:cubicBezTo>
                  <a:pt x="14249" y="12573"/>
                  <a:pt x="14253" y="12506"/>
                  <a:pt x="14256" y="12400"/>
                </a:cubicBezTo>
                <a:cubicBezTo>
                  <a:pt x="14260" y="12267"/>
                  <a:pt x="14249" y="12134"/>
                  <a:pt x="14235" y="12015"/>
                </a:cubicBezTo>
                <a:cubicBezTo>
                  <a:pt x="14219" y="11888"/>
                  <a:pt x="14190" y="11795"/>
                  <a:pt x="14159" y="11709"/>
                </a:cubicBezTo>
                <a:close/>
                <a:moveTo>
                  <a:pt x="14778" y="11789"/>
                </a:moveTo>
                <a:cubicBezTo>
                  <a:pt x="14763" y="11775"/>
                  <a:pt x="14751" y="11769"/>
                  <a:pt x="14736" y="11769"/>
                </a:cubicBezTo>
                <a:cubicBezTo>
                  <a:pt x="14722" y="11769"/>
                  <a:pt x="14708" y="11775"/>
                  <a:pt x="14693" y="11789"/>
                </a:cubicBezTo>
                <a:cubicBezTo>
                  <a:pt x="14688" y="11795"/>
                  <a:pt x="14682" y="11795"/>
                  <a:pt x="14677" y="11809"/>
                </a:cubicBezTo>
                <a:cubicBezTo>
                  <a:pt x="14664" y="11828"/>
                  <a:pt x="14650" y="11842"/>
                  <a:pt x="14639" y="11875"/>
                </a:cubicBezTo>
                <a:cubicBezTo>
                  <a:pt x="14618" y="11935"/>
                  <a:pt x="14596" y="12001"/>
                  <a:pt x="14585" y="12094"/>
                </a:cubicBezTo>
                <a:cubicBezTo>
                  <a:pt x="14573" y="12187"/>
                  <a:pt x="14571" y="12221"/>
                  <a:pt x="14567" y="12327"/>
                </a:cubicBezTo>
                <a:cubicBezTo>
                  <a:pt x="14566" y="12380"/>
                  <a:pt x="14569" y="12433"/>
                  <a:pt x="14571" y="12480"/>
                </a:cubicBezTo>
                <a:cubicBezTo>
                  <a:pt x="14573" y="12526"/>
                  <a:pt x="14580" y="12573"/>
                  <a:pt x="14585" y="12619"/>
                </a:cubicBezTo>
                <a:cubicBezTo>
                  <a:pt x="14591" y="12666"/>
                  <a:pt x="14600" y="12706"/>
                  <a:pt x="14609" y="12739"/>
                </a:cubicBezTo>
                <a:cubicBezTo>
                  <a:pt x="14625" y="12812"/>
                  <a:pt x="14650" y="12865"/>
                  <a:pt x="14675" y="12892"/>
                </a:cubicBezTo>
                <a:cubicBezTo>
                  <a:pt x="14688" y="12905"/>
                  <a:pt x="14702" y="12912"/>
                  <a:pt x="14715" y="12912"/>
                </a:cubicBezTo>
                <a:cubicBezTo>
                  <a:pt x="14740" y="12905"/>
                  <a:pt x="14754" y="12892"/>
                  <a:pt x="14776" y="12845"/>
                </a:cubicBezTo>
                <a:cubicBezTo>
                  <a:pt x="14798" y="12805"/>
                  <a:pt x="14817" y="12726"/>
                  <a:pt x="14828" y="12653"/>
                </a:cubicBezTo>
                <a:cubicBezTo>
                  <a:pt x="14841" y="12566"/>
                  <a:pt x="14850" y="12467"/>
                  <a:pt x="14848" y="12367"/>
                </a:cubicBezTo>
                <a:cubicBezTo>
                  <a:pt x="14848" y="12340"/>
                  <a:pt x="14846" y="12314"/>
                  <a:pt x="14846" y="12294"/>
                </a:cubicBezTo>
                <a:cubicBezTo>
                  <a:pt x="14848" y="12280"/>
                  <a:pt x="14850" y="12274"/>
                  <a:pt x="14850" y="12260"/>
                </a:cubicBezTo>
                <a:cubicBezTo>
                  <a:pt x="14851" y="12227"/>
                  <a:pt x="14851" y="12194"/>
                  <a:pt x="14853" y="12161"/>
                </a:cubicBezTo>
                <a:cubicBezTo>
                  <a:pt x="14853" y="12094"/>
                  <a:pt x="14848" y="12028"/>
                  <a:pt x="14839" y="11975"/>
                </a:cubicBezTo>
                <a:cubicBezTo>
                  <a:pt x="14823" y="11882"/>
                  <a:pt x="14803" y="11815"/>
                  <a:pt x="14778" y="11789"/>
                </a:cubicBezTo>
                <a:close/>
                <a:moveTo>
                  <a:pt x="15493" y="12174"/>
                </a:moveTo>
                <a:cubicBezTo>
                  <a:pt x="15490" y="12128"/>
                  <a:pt x="15484" y="12081"/>
                  <a:pt x="15477" y="12041"/>
                </a:cubicBezTo>
                <a:cubicBezTo>
                  <a:pt x="15468" y="11975"/>
                  <a:pt x="15456" y="11921"/>
                  <a:pt x="15445" y="11868"/>
                </a:cubicBezTo>
                <a:cubicBezTo>
                  <a:pt x="15438" y="11835"/>
                  <a:pt x="15430" y="11802"/>
                  <a:pt x="15421" y="11775"/>
                </a:cubicBezTo>
                <a:cubicBezTo>
                  <a:pt x="15403" y="11709"/>
                  <a:pt x="15376" y="11669"/>
                  <a:pt x="15349" y="11669"/>
                </a:cubicBezTo>
                <a:cubicBezTo>
                  <a:pt x="15339" y="11669"/>
                  <a:pt x="15330" y="11676"/>
                  <a:pt x="15321" y="11689"/>
                </a:cubicBezTo>
                <a:cubicBezTo>
                  <a:pt x="15319" y="11689"/>
                  <a:pt x="15317" y="11689"/>
                  <a:pt x="15314" y="11689"/>
                </a:cubicBezTo>
                <a:cubicBezTo>
                  <a:pt x="15296" y="11689"/>
                  <a:pt x="15278" y="11709"/>
                  <a:pt x="15263" y="11742"/>
                </a:cubicBezTo>
                <a:cubicBezTo>
                  <a:pt x="15249" y="11762"/>
                  <a:pt x="15238" y="11802"/>
                  <a:pt x="15225" y="11835"/>
                </a:cubicBezTo>
                <a:cubicBezTo>
                  <a:pt x="15220" y="11855"/>
                  <a:pt x="15215" y="11868"/>
                  <a:pt x="15211" y="11888"/>
                </a:cubicBezTo>
                <a:cubicBezTo>
                  <a:pt x="15202" y="11935"/>
                  <a:pt x="15191" y="11975"/>
                  <a:pt x="15186" y="12028"/>
                </a:cubicBezTo>
                <a:cubicBezTo>
                  <a:pt x="15179" y="12074"/>
                  <a:pt x="15173" y="12134"/>
                  <a:pt x="15170" y="12187"/>
                </a:cubicBezTo>
                <a:cubicBezTo>
                  <a:pt x="15168" y="12214"/>
                  <a:pt x="15168" y="12241"/>
                  <a:pt x="15166" y="12274"/>
                </a:cubicBezTo>
                <a:cubicBezTo>
                  <a:pt x="15164" y="12300"/>
                  <a:pt x="15164" y="12334"/>
                  <a:pt x="15164" y="12360"/>
                </a:cubicBezTo>
                <a:cubicBezTo>
                  <a:pt x="15164" y="12373"/>
                  <a:pt x="15164" y="12387"/>
                  <a:pt x="15164" y="12400"/>
                </a:cubicBezTo>
                <a:cubicBezTo>
                  <a:pt x="15166" y="12447"/>
                  <a:pt x="15166" y="12486"/>
                  <a:pt x="15170" y="12533"/>
                </a:cubicBezTo>
                <a:cubicBezTo>
                  <a:pt x="15170" y="12546"/>
                  <a:pt x="15171" y="12560"/>
                  <a:pt x="15173" y="12566"/>
                </a:cubicBezTo>
                <a:cubicBezTo>
                  <a:pt x="15177" y="12606"/>
                  <a:pt x="15182" y="12646"/>
                  <a:pt x="15188" y="12686"/>
                </a:cubicBezTo>
                <a:cubicBezTo>
                  <a:pt x="15193" y="12719"/>
                  <a:pt x="15200" y="12752"/>
                  <a:pt x="15207" y="12786"/>
                </a:cubicBezTo>
                <a:cubicBezTo>
                  <a:pt x="15209" y="12792"/>
                  <a:pt x="15211" y="12805"/>
                  <a:pt x="15215" y="12812"/>
                </a:cubicBezTo>
                <a:cubicBezTo>
                  <a:pt x="15236" y="12885"/>
                  <a:pt x="15261" y="12945"/>
                  <a:pt x="15290" y="12965"/>
                </a:cubicBezTo>
                <a:cubicBezTo>
                  <a:pt x="15321" y="12992"/>
                  <a:pt x="15348" y="12992"/>
                  <a:pt x="15378" y="12965"/>
                </a:cubicBezTo>
                <a:cubicBezTo>
                  <a:pt x="15393" y="12952"/>
                  <a:pt x="15405" y="12932"/>
                  <a:pt x="15418" y="12905"/>
                </a:cubicBezTo>
                <a:cubicBezTo>
                  <a:pt x="15430" y="12885"/>
                  <a:pt x="15441" y="12845"/>
                  <a:pt x="15452" y="12812"/>
                </a:cubicBezTo>
                <a:cubicBezTo>
                  <a:pt x="15463" y="12779"/>
                  <a:pt x="15472" y="12732"/>
                  <a:pt x="15479" y="12692"/>
                </a:cubicBezTo>
                <a:cubicBezTo>
                  <a:pt x="15481" y="12686"/>
                  <a:pt x="15483" y="12673"/>
                  <a:pt x="15483" y="12666"/>
                </a:cubicBezTo>
                <a:cubicBezTo>
                  <a:pt x="15488" y="12626"/>
                  <a:pt x="15493" y="12586"/>
                  <a:pt x="15495" y="12540"/>
                </a:cubicBezTo>
                <a:cubicBezTo>
                  <a:pt x="15502" y="12433"/>
                  <a:pt x="15501" y="12354"/>
                  <a:pt x="15495" y="12247"/>
                </a:cubicBezTo>
                <a:cubicBezTo>
                  <a:pt x="15497" y="12214"/>
                  <a:pt x="15495" y="12194"/>
                  <a:pt x="15493" y="12174"/>
                </a:cubicBezTo>
                <a:close/>
                <a:moveTo>
                  <a:pt x="16130" y="11842"/>
                </a:moveTo>
                <a:cubicBezTo>
                  <a:pt x="16135" y="11775"/>
                  <a:pt x="16137" y="11709"/>
                  <a:pt x="16132" y="11636"/>
                </a:cubicBezTo>
                <a:cubicBezTo>
                  <a:pt x="16124" y="11549"/>
                  <a:pt x="16106" y="11456"/>
                  <a:pt x="16085" y="11416"/>
                </a:cubicBezTo>
                <a:cubicBezTo>
                  <a:pt x="16061" y="11370"/>
                  <a:pt x="16033" y="11350"/>
                  <a:pt x="16008" y="11376"/>
                </a:cubicBezTo>
                <a:cubicBezTo>
                  <a:pt x="15984" y="11403"/>
                  <a:pt x="15959" y="11463"/>
                  <a:pt x="15948" y="11549"/>
                </a:cubicBezTo>
                <a:cubicBezTo>
                  <a:pt x="15925" y="11715"/>
                  <a:pt x="15901" y="11882"/>
                  <a:pt x="15880" y="12048"/>
                </a:cubicBezTo>
                <a:cubicBezTo>
                  <a:pt x="15865" y="12154"/>
                  <a:pt x="15849" y="12260"/>
                  <a:pt x="15839" y="12367"/>
                </a:cubicBezTo>
                <a:cubicBezTo>
                  <a:pt x="15819" y="12560"/>
                  <a:pt x="15840" y="12805"/>
                  <a:pt x="15892" y="12905"/>
                </a:cubicBezTo>
                <a:cubicBezTo>
                  <a:pt x="15930" y="12978"/>
                  <a:pt x="15972" y="12978"/>
                  <a:pt x="16013" y="12945"/>
                </a:cubicBezTo>
                <a:cubicBezTo>
                  <a:pt x="16038" y="12925"/>
                  <a:pt x="16063" y="12885"/>
                  <a:pt x="16083" y="12839"/>
                </a:cubicBezTo>
                <a:cubicBezTo>
                  <a:pt x="16137" y="12712"/>
                  <a:pt x="16177" y="12493"/>
                  <a:pt x="16175" y="12247"/>
                </a:cubicBezTo>
                <a:cubicBezTo>
                  <a:pt x="16173" y="12128"/>
                  <a:pt x="16166" y="12001"/>
                  <a:pt x="16148" y="11908"/>
                </a:cubicBezTo>
                <a:cubicBezTo>
                  <a:pt x="16139" y="11882"/>
                  <a:pt x="16133" y="11862"/>
                  <a:pt x="16130" y="11842"/>
                </a:cubicBezTo>
                <a:close/>
                <a:moveTo>
                  <a:pt x="16754" y="12174"/>
                </a:moveTo>
                <a:cubicBezTo>
                  <a:pt x="16745" y="12121"/>
                  <a:pt x="16736" y="12074"/>
                  <a:pt x="16725" y="12028"/>
                </a:cubicBezTo>
                <a:cubicBezTo>
                  <a:pt x="16719" y="12008"/>
                  <a:pt x="16714" y="11981"/>
                  <a:pt x="16709" y="11968"/>
                </a:cubicBezTo>
                <a:cubicBezTo>
                  <a:pt x="16705" y="11955"/>
                  <a:pt x="16702" y="11948"/>
                  <a:pt x="16700" y="11941"/>
                </a:cubicBezTo>
                <a:cubicBezTo>
                  <a:pt x="16698" y="11895"/>
                  <a:pt x="16694" y="11855"/>
                  <a:pt x="16689" y="11815"/>
                </a:cubicBezTo>
                <a:cubicBezTo>
                  <a:pt x="16684" y="11789"/>
                  <a:pt x="16678" y="11762"/>
                  <a:pt x="16673" y="11742"/>
                </a:cubicBezTo>
                <a:cubicBezTo>
                  <a:pt x="16660" y="11696"/>
                  <a:pt x="16646" y="11662"/>
                  <a:pt x="16628" y="11649"/>
                </a:cubicBezTo>
                <a:cubicBezTo>
                  <a:pt x="16619" y="11642"/>
                  <a:pt x="16610" y="11642"/>
                  <a:pt x="16601" y="11636"/>
                </a:cubicBezTo>
                <a:cubicBezTo>
                  <a:pt x="16583" y="11636"/>
                  <a:pt x="16565" y="11656"/>
                  <a:pt x="16550" y="11689"/>
                </a:cubicBezTo>
                <a:cubicBezTo>
                  <a:pt x="16547" y="11696"/>
                  <a:pt x="16543" y="11702"/>
                  <a:pt x="16541" y="11709"/>
                </a:cubicBezTo>
                <a:cubicBezTo>
                  <a:pt x="16533" y="11729"/>
                  <a:pt x="16522" y="11762"/>
                  <a:pt x="16515" y="11789"/>
                </a:cubicBezTo>
                <a:cubicBezTo>
                  <a:pt x="16507" y="11822"/>
                  <a:pt x="16500" y="11855"/>
                  <a:pt x="16493" y="11888"/>
                </a:cubicBezTo>
                <a:cubicBezTo>
                  <a:pt x="16491" y="11902"/>
                  <a:pt x="16489" y="11915"/>
                  <a:pt x="16488" y="11928"/>
                </a:cubicBezTo>
                <a:cubicBezTo>
                  <a:pt x="16480" y="11981"/>
                  <a:pt x="16473" y="12035"/>
                  <a:pt x="16471" y="12088"/>
                </a:cubicBezTo>
                <a:cubicBezTo>
                  <a:pt x="16470" y="12128"/>
                  <a:pt x="16468" y="12181"/>
                  <a:pt x="16468" y="12221"/>
                </a:cubicBezTo>
                <a:cubicBezTo>
                  <a:pt x="16468" y="12227"/>
                  <a:pt x="16468" y="12234"/>
                  <a:pt x="16468" y="12241"/>
                </a:cubicBezTo>
                <a:cubicBezTo>
                  <a:pt x="16470" y="12280"/>
                  <a:pt x="16470" y="12320"/>
                  <a:pt x="16471" y="12354"/>
                </a:cubicBezTo>
                <a:cubicBezTo>
                  <a:pt x="16475" y="12407"/>
                  <a:pt x="16480" y="12467"/>
                  <a:pt x="16488" y="12513"/>
                </a:cubicBezTo>
                <a:cubicBezTo>
                  <a:pt x="16493" y="12553"/>
                  <a:pt x="16502" y="12586"/>
                  <a:pt x="16509" y="12619"/>
                </a:cubicBezTo>
                <a:cubicBezTo>
                  <a:pt x="16516" y="12653"/>
                  <a:pt x="16529" y="12679"/>
                  <a:pt x="16536" y="12699"/>
                </a:cubicBezTo>
                <a:cubicBezTo>
                  <a:pt x="16549" y="12732"/>
                  <a:pt x="16563" y="12752"/>
                  <a:pt x="16577" y="12772"/>
                </a:cubicBezTo>
                <a:cubicBezTo>
                  <a:pt x="16581" y="12779"/>
                  <a:pt x="16585" y="12779"/>
                  <a:pt x="16588" y="12779"/>
                </a:cubicBezTo>
                <a:cubicBezTo>
                  <a:pt x="16601" y="12786"/>
                  <a:pt x="16613" y="12792"/>
                  <a:pt x="16624" y="12799"/>
                </a:cubicBezTo>
                <a:cubicBezTo>
                  <a:pt x="16637" y="12799"/>
                  <a:pt x="16649" y="12792"/>
                  <a:pt x="16662" y="12786"/>
                </a:cubicBezTo>
                <a:cubicBezTo>
                  <a:pt x="16666" y="12786"/>
                  <a:pt x="16671" y="12779"/>
                  <a:pt x="16675" y="12772"/>
                </a:cubicBezTo>
                <a:cubicBezTo>
                  <a:pt x="16700" y="12739"/>
                  <a:pt x="16718" y="12706"/>
                  <a:pt x="16737" y="12633"/>
                </a:cubicBezTo>
                <a:cubicBezTo>
                  <a:pt x="16743" y="12606"/>
                  <a:pt x="16748" y="12580"/>
                  <a:pt x="16754" y="12560"/>
                </a:cubicBezTo>
                <a:cubicBezTo>
                  <a:pt x="16761" y="12520"/>
                  <a:pt x="16764" y="12473"/>
                  <a:pt x="16766" y="12420"/>
                </a:cubicBezTo>
                <a:cubicBezTo>
                  <a:pt x="16768" y="12387"/>
                  <a:pt x="16768" y="12354"/>
                  <a:pt x="16766" y="12320"/>
                </a:cubicBezTo>
                <a:cubicBezTo>
                  <a:pt x="16764" y="12260"/>
                  <a:pt x="16761" y="12214"/>
                  <a:pt x="16754" y="12174"/>
                </a:cubicBezTo>
                <a:close/>
                <a:moveTo>
                  <a:pt x="17340" y="11815"/>
                </a:moveTo>
                <a:cubicBezTo>
                  <a:pt x="17336" y="11808"/>
                  <a:pt x="17331" y="11802"/>
                  <a:pt x="17327" y="11789"/>
                </a:cubicBezTo>
                <a:cubicBezTo>
                  <a:pt x="17324" y="11762"/>
                  <a:pt x="17318" y="11735"/>
                  <a:pt x="17313" y="11715"/>
                </a:cubicBezTo>
                <a:cubicBezTo>
                  <a:pt x="17295" y="11656"/>
                  <a:pt x="17268" y="11596"/>
                  <a:pt x="17241" y="11609"/>
                </a:cubicBezTo>
                <a:cubicBezTo>
                  <a:pt x="17221" y="11616"/>
                  <a:pt x="17203" y="11629"/>
                  <a:pt x="17183" y="11636"/>
                </a:cubicBezTo>
                <a:cubicBezTo>
                  <a:pt x="17169" y="11636"/>
                  <a:pt x="17156" y="11642"/>
                  <a:pt x="17144" y="11669"/>
                </a:cubicBezTo>
                <a:cubicBezTo>
                  <a:pt x="17131" y="11682"/>
                  <a:pt x="17120" y="11709"/>
                  <a:pt x="17111" y="11749"/>
                </a:cubicBezTo>
                <a:cubicBezTo>
                  <a:pt x="17093" y="11815"/>
                  <a:pt x="17081" y="11921"/>
                  <a:pt x="17083" y="12015"/>
                </a:cubicBezTo>
                <a:cubicBezTo>
                  <a:pt x="17083" y="12021"/>
                  <a:pt x="17083" y="12021"/>
                  <a:pt x="17083" y="12028"/>
                </a:cubicBezTo>
                <a:cubicBezTo>
                  <a:pt x="17079" y="12054"/>
                  <a:pt x="17077" y="12081"/>
                  <a:pt x="17075" y="12101"/>
                </a:cubicBezTo>
                <a:cubicBezTo>
                  <a:pt x="17072" y="12147"/>
                  <a:pt x="17070" y="12201"/>
                  <a:pt x="17070" y="12254"/>
                </a:cubicBezTo>
                <a:cubicBezTo>
                  <a:pt x="17070" y="12300"/>
                  <a:pt x="17072" y="12360"/>
                  <a:pt x="17077" y="12407"/>
                </a:cubicBezTo>
                <a:cubicBezTo>
                  <a:pt x="17086" y="12500"/>
                  <a:pt x="17101" y="12593"/>
                  <a:pt x="17120" y="12659"/>
                </a:cubicBezTo>
                <a:cubicBezTo>
                  <a:pt x="17140" y="12726"/>
                  <a:pt x="17158" y="12766"/>
                  <a:pt x="17182" y="12799"/>
                </a:cubicBezTo>
                <a:cubicBezTo>
                  <a:pt x="17218" y="12852"/>
                  <a:pt x="17255" y="12885"/>
                  <a:pt x="17293" y="12885"/>
                </a:cubicBezTo>
                <a:cubicBezTo>
                  <a:pt x="17347" y="12885"/>
                  <a:pt x="17399" y="12819"/>
                  <a:pt x="17439" y="12679"/>
                </a:cubicBezTo>
                <a:cubicBezTo>
                  <a:pt x="17444" y="12653"/>
                  <a:pt x="17449" y="12626"/>
                  <a:pt x="17455" y="12606"/>
                </a:cubicBezTo>
                <a:cubicBezTo>
                  <a:pt x="17462" y="12566"/>
                  <a:pt x="17466" y="12520"/>
                  <a:pt x="17467" y="12466"/>
                </a:cubicBezTo>
                <a:cubicBezTo>
                  <a:pt x="17471" y="12387"/>
                  <a:pt x="17467" y="12294"/>
                  <a:pt x="17455" y="12227"/>
                </a:cubicBezTo>
                <a:cubicBezTo>
                  <a:pt x="17426" y="12061"/>
                  <a:pt x="17388" y="11921"/>
                  <a:pt x="17340" y="11815"/>
                </a:cubicBezTo>
                <a:close/>
                <a:moveTo>
                  <a:pt x="18124" y="11941"/>
                </a:moveTo>
                <a:cubicBezTo>
                  <a:pt x="18116" y="11895"/>
                  <a:pt x="18107" y="11848"/>
                  <a:pt x="18098" y="11809"/>
                </a:cubicBezTo>
                <a:cubicBezTo>
                  <a:pt x="18089" y="11769"/>
                  <a:pt x="18077" y="11735"/>
                  <a:pt x="18064" y="11709"/>
                </a:cubicBezTo>
                <a:cubicBezTo>
                  <a:pt x="18052" y="11682"/>
                  <a:pt x="18037" y="11656"/>
                  <a:pt x="18025" y="11649"/>
                </a:cubicBezTo>
                <a:cubicBezTo>
                  <a:pt x="18012" y="11636"/>
                  <a:pt x="17998" y="11629"/>
                  <a:pt x="17985" y="11642"/>
                </a:cubicBezTo>
                <a:cubicBezTo>
                  <a:pt x="17973" y="11642"/>
                  <a:pt x="17960" y="11662"/>
                  <a:pt x="17947" y="11689"/>
                </a:cubicBezTo>
                <a:cubicBezTo>
                  <a:pt x="17940" y="11702"/>
                  <a:pt x="17935" y="11722"/>
                  <a:pt x="17929" y="11742"/>
                </a:cubicBezTo>
                <a:cubicBezTo>
                  <a:pt x="17924" y="11749"/>
                  <a:pt x="17919" y="11755"/>
                  <a:pt x="17913" y="11769"/>
                </a:cubicBezTo>
                <a:cubicBezTo>
                  <a:pt x="17902" y="11789"/>
                  <a:pt x="17892" y="11822"/>
                  <a:pt x="17883" y="11855"/>
                </a:cubicBezTo>
                <a:cubicBezTo>
                  <a:pt x="17874" y="11888"/>
                  <a:pt x="17865" y="11928"/>
                  <a:pt x="17859" y="11975"/>
                </a:cubicBezTo>
                <a:cubicBezTo>
                  <a:pt x="17854" y="12015"/>
                  <a:pt x="17847" y="12061"/>
                  <a:pt x="17845" y="12108"/>
                </a:cubicBezTo>
                <a:cubicBezTo>
                  <a:pt x="17843" y="12154"/>
                  <a:pt x="17840" y="12207"/>
                  <a:pt x="17840" y="12260"/>
                </a:cubicBezTo>
                <a:cubicBezTo>
                  <a:pt x="17841" y="12360"/>
                  <a:pt x="17847" y="12453"/>
                  <a:pt x="17861" y="12540"/>
                </a:cubicBezTo>
                <a:cubicBezTo>
                  <a:pt x="17868" y="12579"/>
                  <a:pt x="17876" y="12619"/>
                  <a:pt x="17885" y="12653"/>
                </a:cubicBezTo>
                <a:cubicBezTo>
                  <a:pt x="17906" y="12719"/>
                  <a:pt x="17915" y="12739"/>
                  <a:pt x="17940" y="12772"/>
                </a:cubicBezTo>
                <a:cubicBezTo>
                  <a:pt x="17953" y="12792"/>
                  <a:pt x="17967" y="12792"/>
                  <a:pt x="17980" y="12799"/>
                </a:cubicBezTo>
                <a:cubicBezTo>
                  <a:pt x="17994" y="12805"/>
                  <a:pt x="18009" y="12792"/>
                  <a:pt x="18021" y="12785"/>
                </a:cubicBezTo>
                <a:cubicBezTo>
                  <a:pt x="18027" y="12785"/>
                  <a:pt x="18030" y="12779"/>
                  <a:pt x="18034" y="12772"/>
                </a:cubicBezTo>
                <a:cubicBezTo>
                  <a:pt x="18046" y="12752"/>
                  <a:pt x="18061" y="12739"/>
                  <a:pt x="18071" y="12706"/>
                </a:cubicBezTo>
                <a:cubicBezTo>
                  <a:pt x="18082" y="12679"/>
                  <a:pt x="18093" y="12646"/>
                  <a:pt x="18102" y="12613"/>
                </a:cubicBezTo>
                <a:cubicBezTo>
                  <a:pt x="18109" y="12586"/>
                  <a:pt x="18116" y="12553"/>
                  <a:pt x="18122" y="12520"/>
                </a:cubicBezTo>
                <a:cubicBezTo>
                  <a:pt x="18127" y="12486"/>
                  <a:pt x="18133" y="12433"/>
                  <a:pt x="18136" y="12407"/>
                </a:cubicBezTo>
                <a:cubicBezTo>
                  <a:pt x="18142" y="12360"/>
                  <a:pt x="18142" y="12300"/>
                  <a:pt x="18143" y="12254"/>
                </a:cubicBezTo>
                <a:cubicBezTo>
                  <a:pt x="18145" y="12201"/>
                  <a:pt x="18142" y="12147"/>
                  <a:pt x="18140" y="12101"/>
                </a:cubicBezTo>
                <a:cubicBezTo>
                  <a:pt x="18136" y="12041"/>
                  <a:pt x="18129" y="11988"/>
                  <a:pt x="18124" y="11941"/>
                </a:cubicBezTo>
                <a:close/>
                <a:moveTo>
                  <a:pt x="18692" y="11855"/>
                </a:moveTo>
                <a:cubicBezTo>
                  <a:pt x="18683" y="11822"/>
                  <a:pt x="18674" y="11795"/>
                  <a:pt x="18663" y="11775"/>
                </a:cubicBezTo>
                <a:cubicBezTo>
                  <a:pt x="18658" y="11762"/>
                  <a:pt x="18650" y="11755"/>
                  <a:pt x="18645" y="11749"/>
                </a:cubicBezTo>
                <a:cubicBezTo>
                  <a:pt x="18640" y="11742"/>
                  <a:pt x="18632" y="11729"/>
                  <a:pt x="18627" y="11722"/>
                </a:cubicBezTo>
                <a:cubicBezTo>
                  <a:pt x="18602" y="11696"/>
                  <a:pt x="18573" y="11709"/>
                  <a:pt x="18550" y="11762"/>
                </a:cubicBezTo>
                <a:cubicBezTo>
                  <a:pt x="18543" y="11775"/>
                  <a:pt x="18537" y="11795"/>
                  <a:pt x="18532" y="11809"/>
                </a:cubicBezTo>
                <a:cubicBezTo>
                  <a:pt x="18528" y="11809"/>
                  <a:pt x="18525" y="11809"/>
                  <a:pt x="18523" y="11815"/>
                </a:cubicBezTo>
                <a:cubicBezTo>
                  <a:pt x="18516" y="11828"/>
                  <a:pt x="18507" y="11842"/>
                  <a:pt x="18499" y="11855"/>
                </a:cubicBezTo>
                <a:cubicBezTo>
                  <a:pt x="18485" y="11888"/>
                  <a:pt x="18472" y="11935"/>
                  <a:pt x="18463" y="11988"/>
                </a:cubicBezTo>
                <a:cubicBezTo>
                  <a:pt x="18444" y="12088"/>
                  <a:pt x="18422" y="12187"/>
                  <a:pt x="18402" y="12287"/>
                </a:cubicBezTo>
                <a:cubicBezTo>
                  <a:pt x="18395" y="12327"/>
                  <a:pt x="18392" y="12373"/>
                  <a:pt x="18390" y="12427"/>
                </a:cubicBezTo>
                <a:cubicBezTo>
                  <a:pt x="18386" y="12473"/>
                  <a:pt x="18388" y="12526"/>
                  <a:pt x="18392" y="12573"/>
                </a:cubicBezTo>
                <a:cubicBezTo>
                  <a:pt x="18399" y="12666"/>
                  <a:pt x="18415" y="12746"/>
                  <a:pt x="18438" y="12792"/>
                </a:cubicBezTo>
                <a:cubicBezTo>
                  <a:pt x="18472" y="12865"/>
                  <a:pt x="18510" y="12905"/>
                  <a:pt x="18550" y="12912"/>
                </a:cubicBezTo>
                <a:cubicBezTo>
                  <a:pt x="18570" y="12918"/>
                  <a:pt x="18589" y="12905"/>
                  <a:pt x="18607" y="12892"/>
                </a:cubicBezTo>
                <a:cubicBezTo>
                  <a:pt x="18613" y="12885"/>
                  <a:pt x="18618" y="12885"/>
                  <a:pt x="18622" y="12872"/>
                </a:cubicBezTo>
                <a:cubicBezTo>
                  <a:pt x="18634" y="12852"/>
                  <a:pt x="18647" y="12839"/>
                  <a:pt x="18659" y="12812"/>
                </a:cubicBezTo>
                <a:cubicBezTo>
                  <a:pt x="18683" y="12759"/>
                  <a:pt x="18697" y="12706"/>
                  <a:pt x="18713" y="12619"/>
                </a:cubicBezTo>
                <a:cubicBezTo>
                  <a:pt x="18722" y="12573"/>
                  <a:pt x="18730" y="12513"/>
                  <a:pt x="18733" y="12453"/>
                </a:cubicBezTo>
                <a:cubicBezTo>
                  <a:pt x="18737" y="12407"/>
                  <a:pt x="18737" y="12367"/>
                  <a:pt x="18739" y="12320"/>
                </a:cubicBezTo>
                <a:cubicBezTo>
                  <a:pt x="18739" y="12307"/>
                  <a:pt x="18739" y="12287"/>
                  <a:pt x="18739" y="12274"/>
                </a:cubicBezTo>
                <a:cubicBezTo>
                  <a:pt x="18739" y="12214"/>
                  <a:pt x="18737" y="12148"/>
                  <a:pt x="18731" y="12094"/>
                </a:cubicBezTo>
                <a:cubicBezTo>
                  <a:pt x="18721" y="12001"/>
                  <a:pt x="18712" y="11921"/>
                  <a:pt x="18692" y="11855"/>
                </a:cubicBezTo>
                <a:close/>
                <a:moveTo>
                  <a:pt x="19265" y="12008"/>
                </a:moveTo>
                <a:cubicBezTo>
                  <a:pt x="19258" y="11968"/>
                  <a:pt x="19249" y="11935"/>
                  <a:pt x="19237" y="11915"/>
                </a:cubicBezTo>
                <a:cubicBezTo>
                  <a:pt x="19228" y="11902"/>
                  <a:pt x="19220" y="11888"/>
                  <a:pt x="19210" y="11875"/>
                </a:cubicBezTo>
                <a:cubicBezTo>
                  <a:pt x="19206" y="11848"/>
                  <a:pt x="19201" y="11828"/>
                  <a:pt x="19195" y="11809"/>
                </a:cubicBezTo>
                <a:cubicBezTo>
                  <a:pt x="19175" y="11742"/>
                  <a:pt x="19150" y="11696"/>
                  <a:pt x="19123" y="11702"/>
                </a:cubicBezTo>
                <a:cubicBezTo>
                  <a:pt x="19098" y="11709"/>
                  <a:pt x="19069" y="11735"/>
                  <a:pt x="19051" y="11809"/>
                </a:cubicBezTo>
                <a:cubicBezTo>
                  <a:pt x="19033" y="11882"/>
                  <a:pt x="19017" y="11948"/>
                  <a:pt x="18999" y="12021"/>
                </a:cubicBezTo>
                <a:cubicBezTo>
                  <a:pt x="18990" y="12054"/>
                  <a:pt x="18983" y="12094"/>
                  <a:pt x="18978" y="12141"/>
                </a:cubicBezTo>
                <a:cubicBezTo>
                  <a:pt x="18970" y="12187"/>
                  <a:pt x="18969" y="12234"/>
                  <a:pt x="18969" y="12287"/>
                </a:cubicBezTo>
                <a:cubicBezTo>
                  <a:pt x="18970" y="12320"/>
                  <a:pt x="18970" y="12353"/>
                  <a:pt x="18972" y="12387"/>
                </a:cubicBezTo>
                <a:cubicBezTo>
                  <a:pt x="18978" y="12447"/>
                  <a:pt x="18985" y="12506"/>
                  <a:pt x="18997" y="12553"/>
                </a:cubicBezTo>
                <a:cubicBezTo>
                  <a:pt x="18999" y="12560"/>
                  <a:pt x="19001" y="12573"/>
                  <a:pt x="19003" y="12579"/>
                </a:cubicBezTo>
                <a:cubicBezTo>
                  <a:pt x="19012" y="12606"/>
                  <a:pt x="19021" y="12633"/>
                  <a:pt x="19030" y="12653"/>
                </a:cubicBezTo>
                <a:cubicBezTo>
                  <a:pt x="19041" y="12679"/>
                  <a:pt x="19055" y="12699"/>
                  <a:pt x="19069" y="12719"/>
                </a:cubicBezTo>
                <a:cubicBezTo>
                  <a:pt x="19082" y="12739"/>
                  <a:pt x="19098" y="12739"/>
                  <a:pt x="19111" y="12746"/>
                </a:cubicBezTo>
                <a:cubicBezTo>
                  <a:pt x="19116" y="12746"/>
                  <a:pt x="19123" y="12746"/>
                  <a:pt x="19129" y="12746"/>
                </a:cubicBezTo>
                <a:cubicBezTo>
                  <a:pt x="19157" y="12732"/>
                  <a:pt x="19184" y="12712"/>
                  <a:pt x="19210" y="12659"/>
                </a:cubicBezTo>
                <a:cubicBezTo>
                  <a:pt x="19233" y="12606"/>
                  <a:pt x="19256" y="12526"/>
                  <a:pt x="19267" y="12433"/>
                </a:cubicBezTo>
                <a:cubicBezTo>
                  <a:pt x="19274" y="12393"/>
                  <a:pt x="19278" y="12347"/>
                  <a:pt x="19280" y="12294"/>
                </a:cubicBezTo>
                <a:cubicBezTo>
                  <a:pt x="19283" y="12247"/>
                  <a:pt x="19282" y="12194"/>
                  <a:pt x="19278" y="12147"/>
                </a:cubicBezTo>
                <a:cubicBezTo>
                  <a:pt x="19280" y="12088"/>
                  <a:pt x="19274" y="12041"/>
                  <a:pt x="19265" y="12008"/>
                </a:cubicBezTo>
                <a:close/>
                <a:moveTo>
                  <a:pt x="19984" y="11855"/>
                </a:moveTo>
                <a:cubicBezTo>
                  <a:pt x="19975" y="11802"/>
                  <a:pt x="19963" y="11755"/>
                  <a:pt x="19949" y="11722"/>
                </a:cubicBezTo>
                <a:cubicBezTo>
                  <a:pt x="19940" y="11702"/>
                  <a:pt x="19932" y="11689"/>
                  <a:pt x="19923" y="11669"/>
                </a:cubicBezTo>
                <a:cubicBezTo>
                  <a:pt x="19907" y="11642"/>
                  <a:pt x="19891" y="11616"/>
                  <a:pt x="19875" y="11602"/>
                </a:cubicBezTo>
                <a:cubicBezTo>
                  <a:pt x="19833" y="11569"/>
                  <a:pt x="19792" y="11576"/>
                  <a:pt x="19756" y="11662"/>
                </a:cubicBezTo>
                <a:cubicBezTo>
                  <a:pt x="19735" y="11715"/>
                  <a:pt x="19722" y="11762"/>
                  <a:pt x="19706" y="11842"/>
                </a:cubicBezTo>
                <a:cubicBezTo>
                  <a:pt x="19704" y="11855"/>
                  <a:pt x="19702" y="11862"/>
                  <a:pt x="19700" y="11875"/>
                </a:cubicBezTo>
                <a:cubicBezTo>
                  <a:pt x="19695" y="11908"/>
                  <a:pt x="19691" y="11948"/>
                  <a:pt x="19688" y="11988"/>
                </a:cubicBezTo>
                <a:cubicBezTo>
                  <a:pt x="19686" y="12001"/>
                  <a:pt x="19686" y="12015"/>
                  <a:pt x="19686" y="12028"/>
                </a:cubicBezTo>
                <a:cubicBezTo>
                  <a:pt x="19686" y="12028"/>
                  <a:pt x="19684" y="12028"/>
                  <a:pt x="19684" y="12034"/>
                </a:cubicBezTo>
                <a:cubicBezTo>
                  <a:pt x="19663" y="12081"/>
                  <a:pt x="19643" y="12167"/>
                  <a:pt x="19638" y="12254"/>
                </a:cubicBezTo>
                <a:cubicBezTo>
                  <a:pt x="19632" y="12347"/>
                  <a:pt x="19632" y="12453"/>
                  <a:pt x="19648" y="12540"/>
                </a:cubicBezTo>
                <a:cubicBezTo>
                  <a:pt x="19663" y="12626"/>
                  <a:pt x="19682" y="12679"/>
                  <a:pt x="19708" y="12712"/>
                </a:cubicBezTo>
                <a:cubicBezTo>
                  <a:pt x="19711" y="12712"/>
                  <a:pt x="19713" y="12719"/>
                  <a:pt x="19717" y="12719"/>
                </a:cubicBezTo>
                <a:cubicBezTo>
                  <a:pt x="19767" y="12885"/>
                  <a:pt x="19846" y="12912"/>
                  <a:pt x="19904" y="12779"/>
                </a:cubicBezTo>
                <a:cubicBezTo>
                  <a:pt x="19938" y="12706"/>
                  <a:pt x="19961" y="12586"/>
                  <a:pt x="19972" y="12453"/>
                </a:cubicBezTo>
                <a:cubicBezTo>
                  <a:pt x="19977" y="12387"/>
                  <a:pt x="19979" y="12320"/>
                  <a:pt x="19979" y="12254"/>
                </a:cubicBezTo>
                <a:cubicBezTo>
                  <a:pt x="19986" y="12221"/>
                  <a:pt x="19992" y="12181"/>
                  <a:pt x="19993" y="12141"/>
                </a:cubicBezTo>
                <a:cubicBezTo>
                  <a:pt x="19997" y="12094"/>
                  <a:pt x="19999" y="12041"/>
                  <a:pt x="19995" y="11995"/>
                </a:cubicBezTo>
                <a:cubicBezTo>
                  <a:pt x="19995" y="11948"/>
                  <a:pt x="19992" y="11902"/>
                  <a:pt x="19984" y="11855"/>
                </a:cubicBezTo>
                <a:close/>
                <a:moveTo>
                  <a:pt x="20741" y="11928"/>
                </a:moveTo>
                <a:cubicBezTo>
                  <a:pt x="20740" y="11928"/>
                  <a:pt x="20738" y="11921"/>
                  <a:pt x="20736" y="11921"/>
                </a:cubicBezTo>
                <a:cubicBezTo>
                  <a:pt x="20734" y="11921"/>
                  <a:pt x="20732" y="11921"/>
                  <a:pt x="20731" y="11921"/>
                </a:cubicBezTo>
                <a:cubicBezTo>
                  <a:pt x="20722" y="11815"/>
                  <a:pt x="20700" y="11715"/>
                  <a:pt x="20673" y="11662"/>
                </a:cubicBezTo>
                <a:cubicBezTo>
                  <a:pt x="20664" y="11642"/>
                  <a:pt x="20653" y="11629"/>
                  <a:pt x="20644" y="11616"/>
                </a:cubicBezTo>
                <a:cubicBezTo>
                  <a:pt x="20643" y="11616"/>
                  <a:pt x="20641" y="11609"/>
                  <a:pt x="20637" y="11609"/>
                </a:cubicBezTo>
                <a:cubicBezTo>
                  <a:pt x="20614" y="11589"/>
                  <a:pt x="20598" y="11589"/>
                  <a:pt x="20574" y="11609"/>
                </a:cubicBezTo>
                <a:cubicBezTo>
                  <a:pt x="20565" y="11616"/>
                  <a:pt x="20554" y="11636"/>
                  <a:pt x="20545" y="11656"/>
                </a:cubicBezTo>
                <a:cubicBezTo>
                  <a:pt x="20540" y="11669"/>
                  <a:pt x="20529" y="11702"/>
                  <a:pt x="20524" y="11715"/>
                </a:cubicBezTo>
                <a:cubicBezTo>
                  <a:pt x="20517" y="11735"/>
                  <a:pt x="20511" y="11769"/>
                  <a:pt x="20508" y="11795"/>
                </a:cubicBezTo>
                <a:cubicBezTo>
                  <a:pt x="20502" y="11828"/>
                  <a:pt x="20499" y="11868"/>
                  <a:pt x="20497" y="11902"/>
                </a:cubicBezTo>
                <a:cubicBezTo>
                  <a:pt x="20495" y="11935"/>
                  <a:pt x="20493" y="11975"/>
                  <a:pt x="20493" y="12008"/>
                </a:cubicBezTo>
                <a:cubicBezTo>
                  <a:pt x="20493" y="12041"/>
                  <a:pt x="20495" y="12081"/>
                  <a:pt x="20497" y="12114"/>
                </a:cubicBezTo>
                <a:cubicBezTo>
                  <a:pt x="20499" y="12134"/>
                  <a:pt x="20500" y="12147"/>
                  <a:pt x="20502" y="12161"/>
                </a:cubicBezTo>
                <a:cubicBezTo>
                  <a:pt x="20491" y="12247"/>
                  <a:pt x="20488" y="12334"/>
                  <a:pt x="20495" y="12427"/>
                </a:cubicBezTo>
                <a:cubicBezTo>
                  <a:pt x="20506" y="12579"/>
                  <a:pt x="20533" y="12699"/>
                  <a:pt x="20569" y="12779"/>
                </a:cubicBezTo>
                <a:cubicBezTo>
                  <a:pt x="20580" y="12805"/>
                  <a:pt x="20590" y="12819"/>
                  <a:pt x="20603" y="12832"/>
                </a:cubicBezTo>
                <a:cubicBezTo>
                  <a:pt x="20607" y="12839"/>
                  <a:pt x="20612" y="12845"/>
                  <a:pt x="20616" y="12845"/>
                </a:cubicBezTo>
                <a:cubicBezTo>
                  <a:pt x="20632" y="12859"/>
                  <a:pt x="20650" y="12872"/>
                  <a:pt x="20666" y="12865"/>
                </a:cubicBezTo>
                <a:cubicBezTo>
                  <a:pt x="20678" y="12865"/>
                  <a:pt x="20691" y="12859"/>
                  <a:pt x="20704" y="12845"/>
                </a:cubicBezTo>
                <a:cubicBezTo>
                  <a:pt x="20707" y="12845"/>
                  <a:pt x="20713" y="12839"/>
                  <a:pt x="20716" y="12832"/>
                </a:cubicBezTo>
                <a:cubicBezTo>
                  <a:pt x="20743" y="12799"/>
                  <a:pt x="20759" y="12766"/>
                  <a:pt x="20781" y="12692"/>
                </a:cubicBezTo>
                <a:cubicBezTo>
                  <a:pt x="20785" y="12686"/>
                  <a:pt x="20786" y="12672"/>
                  <a:pt x="20790" y="12659"/>
                </a:cubicBezTo>
                <a:cubicBezTo>
                  <a:pt x="20797" y="12626"/>
                  <a:pt x="20806" y="12586"/>
                  <a:pt x="20813" y="12540"/>
                </a:cubicBezTo>
                <a:cubicBezTo>
                  <a:pt x="20822" y="12466"/>
                  <a:pt x="20831" y="12393"/>
                  <a:pt x="20829" y="12307"/>
                </a:cubicBezTo>
                <a:cubicBezTo>
                  <a:pt x="20828" y="12201"/>
                  <a:pt x="20819" y="12094"/>
                  <a:pt x="20797" y="12015"/>
                </a:cubicBezTo>
                <a:cubicBezTo>
                  <a:pt x="20777" y="11988"/>
                  <a:pt x="20761" y="11948"/>
                  <a:pt x="20741" y="11928"/>
                </a:cubicBezTo>
                <a:close/>
                <a:moveTo>
                  <a:pt x="21592" y="12214"/>
                </a:moveTo>
                <a:cubicBezTo>
                  <a:pt x="21592" y="12147"/>
                  <a:pt x="21586" y="12081"/>
                  <a:pt x="21577" y="12028"/>
                </a:cubicBezTo>
                <a:cubicBezTo>
                  <a:pt x="21576" y="12015"/>
                  <a:pt x="21574" y="12008"/>
                  <a:pt x="21572" y="11995"/>
                </a:cubicBezTo>
                <a:cubicBezTo>
                  <a:pt x="21570" y="11961"/>
                  <a:pt x="21567" y="11928"/>
                  <a:pt x="21561" y="11895"/>
                </a:cubicBezTo>
                <a:cubicBezTo>
                  <a:pt x="21547" y="11815"/>
                  <a:pt x="21527" y="11742"/>
                  <a:pt x="21502" y="11722"/>
                </a:cubicBezTo>
                <a:cubicBezTo>
                  <a:pt x="21462" y="11696"/>
                  <a:pt x="21423" y="11689"/>
                  <a:pt x="21385" y="11729"/>
                </a:cubicBezTo>
                <a:cubicBezTo>
                  <a:pt x="21354" y="11762"/>
                  <a:pt x="21328" y="11815"/>
                  <a:pt x="21304" y="11882"/>
                </a:cubicBezTo>
                <a:cubicBezTo>
                  <a:pt x="21293" y="11902"/>
                  <a:pt x="21283" y="11921"/>
                  <a:pt x="21274" y="11955"/>
                </a:cubicBezTo>
                <a:cubicBezTo>
                  <a:pt x="21268" y="11981"/>
                  <a:pt x="21263" y="12008"/>
                  <a:pt x="21257" y="12028"/>
                </a:cubicBezTo>
                <a:cubicBezTo>
                  <a:pt x="21248" y="12088"/>
                  <a:pt x="21243" y="12147"/>
                  <a:pt x="21243" y="12214"/>
                </a:cubicBezTo>
                <a:cubicBezTo>
                  <a:pt x="21243" y="12227"/>
                  <a:pt x="21243" y="12247"/>
                  <a:pt x="21243" y="12260"/>
                </a:cubicBezTo>
                <a:cubicBezTo>
                  <a:pt x="21245" y="12307"/>
                  <a:pt x="21245" y="12360"/>
                  <a:pt x="21248" y="12407"/>
                </a:cubicBezTo>
                <a:cubicBezTo>
                  <a:pt x="21252" y="12447"/>
                  <a:pt x="21257" y="12493"/>
                  <a:pt x="21263" y="12533"/>
                </a:cubicBezTo>
                <a:cubicBezTo>
                  <a:pt x="21265" y="12546"/>
                  <a:pt x="21266" y="12560"/>
                  <a:pt x="21270" y="12579"/>
                </a:cubicBezTo>
                <a:cubicBezTo>
                  <a:pt x="21279" y="12626"/>
                  <a:pt x="21290" y="12686"/>
                  <a:pt x="21302" y="12726"/>
                </a:cubicBezTo>
                <a:cubicBezTo>
                  <a:pt x="21311" y="12752"/>
                  <a:pt x="21320" y="12785"/>
                  <a:pt x="21331" y="12805"/>
                </a:cubicBezTo>
                <a:cubicBezTo>
                  <a:pt x="21342" y="12832"/>
                  <a:pt x="21354" y="12845"/>
                  <a:pt x="21365" y="12865"/>
                </a:cubicBezTo>
                <a:cubicBezTo>
                  <a:pt x="21369" y="12872"/>
                  <a:pt x="21372" y="12879"/>
                  <a:pt x="21378" y="12879"/>
                </a:cubicBezTo>
                <a:cubicBezTo>
                  <a:pt x="21390" y="12892"/>
                  <a:pt x="21403" y="12898"/>
                  <a:pt x="21416" y="12898"/>
                </a:cubicBezTo>
                <a:cubicBezTo>
                  <a:pt x="21425" y="12898"/>
                  <a:pt x="21434" y="12892"/>
                  <a:pt x="21441" y="12892"/>
                </a:cubicBezTo>
                <a:cubicBezTo>
                  <a:pt x="21450" y="12885"/>
                  <a:pt x="21459" y="12885"/>
                  <a:pt x="21466" y="12872"/>
                </a:cubicBezTo>
                <a:cubicBezTo>
                  <a:pt x="21482" y="12852"/>
                  <a:pt x="21498" y="12825"/>
                  <a:pt x="21511" y="12792"/>
                </a:cubicBezTo>
                <a:cubicBezTo>
                  <a:pt x="21520" y="12766"/>
                  <a:pt x="21531" y="12739"/>
                  <a:pt x="21540" y="12706"/>
                </a:cubicBezTo>
                <a:cubicBezTo>
                  <a:pt x="21549" y="12672"/>
                  <a:pt x="21556" y="12633"/>
                  <a:pt x="21563" y="12599"/>
                </a:cubicBezTo>
                <a:cubicBezTo>
                  <a:pt x="21567" y="12586"/>
                  <a:pt x="21568" y="12566"/>
                  <a:pt x="21572" y="12553"/>
                </a:cubicBezTo>
                <a:cubicBezTo>
                  <a:pt x="21577" y="12513"/>
                  <a:pt x="21583" y="12466"/>
                  <a:pt x="21586" y="12420"/>
                </a:cubicBezTo>
                <a:cubicBezTo>
                  <a:pt x="21590" y="12373"/>
                  <a:pt x="21592" y="12320"/>
                  <a:pt x="21594" y="12274"/>
                </a:cubicBezTo>
                <a:cubicBezTo>
                  <a:pt x="21592" y="12254"/>
                  <a:pt x="21592" y="12234"/>
                  <a:pt x="21592" y="12214"/>
                </a:cubicBezTo>
                <a:close/>
                <a:moveTo>
                  <a:pt x="21153" y="15577"/>
                </a:moveTo>
                <a:cubicBezTo>
                  <a:pt x="21176" y="15643"/>
                  <a:pt x="21212" y="15690"/>
                  <a:pt x="21241" y="15643"/>
                </a:cubicBezTo>
                <a:cubicBezTo>
                  <a:pt x="21266" y="15603"/>
                  <a:pt x="21292" y="15564"/>
                  <a:pt x="21317" y="15530"/>
                </a:cubicBezTo>
                <a:cubicBezTo>
                  <a:pt x="21344" y="15590"/>
                  <a:pt x="21374" y="15630"/>
                  <a:pt x="21407" y="15623"/>
                </a:cubicBezTo>
                <a:cubicBezTo>
                  <a:pt x="21452" y="15610"/>
                  <a:pt x="21489" y="15550"/>
                  <a:pt x="21525" y="15444"/>
                </a:cubicBezTo>
                <a:cubicBezTo>
                  <a:pt x="21554" y="15358"/>
                  <a:pt x="21572" y="15238"/>
                  <a:pt x="21585" y="15112"/>
                </a:cubicBezTo>
                <a:cubicBezTo>
                  <a:pt x="21599" y="14952"/>
                  <a:pt x="21592" y="14786"/>
                  <a:pt x="21572" y="14633"/>
                </a:cubicBezTo>
                <a:cubicBezTo>
                  <a:pt x="21547" y="14420"/>
                  <a:pt x="21482" y="14261"/>
                  <a:pt x="21421" y="14228"/>
                </a:cubicBezTo>
                <a:cubicBezTo>
                  <a:pt x="21383" y="14208"/>
                  <a:pt x="21345" y="14201"/>
                  <a:pt x="21308" y="14241"/>
                </a:cubicBezTo>
                <a:cubicBezTo>
                  <a:pt x="21270" y="14288"/>
                  <a:pt x="21236" y="14361"/>
                  <a:pt x="21207" y="14467"/>
                </a:cubicBezTo>
                <a:cubicBezTo>
                  <a:pt x="21146" y="14686"/>
                  <a:pt x="21121" y="14985"/>
                  <a:pt x="21114" y="15291"/>
                </a:cubicBezTo>
                <a:cubicBezTo>
                  <a:pt x="21112" y="15397"/>
                  <a:pt x="21132" y="15510"/>
                  <a:pt x="21153" y="15577"/>
                </a:cubicBezTo>
                <a:close/>
                <a:moveTo>
                  <a:pt x="20405" y="15304"/>
                </a:moveTo>
                <a:cubicBezTo>
                  <a:pt x="20409" y="15344"/>
                  <a:pt x="20414" y="15391"/>
                  <a:pt x="20420" y="15424"/>
                </a:cubicBezTo>
                <a:cubicBezTo>
                  <a:pt x="20425" y="15464"/>
                  <a:pt x="20434" y="15497"/>
                  <a:pt x="20441" y="15530"/>
                </a:cubicBezTo>
                <a:cubicBezTo>
                  <a:pt x="20443" y="15537"/>
                  <a:pt x="20443" y="15537"/>
                  <a:pt x="20445" y="15544"/>
                </a:cubicBezTo>
                <a:cubicBezTo>
                  <a:pt x="20452" y="15570"/>
                  <a:pt x="20461" y="15590"/>
                  <a:pt x="20468" y="15610"/>
                </a:cubicBezTo>
                <a:cubicBezTo>
                  <a:pt x="20470" y="15617"/>
                  <a:pt x="20472" y="15617"/>
                  <a:pt x="20474" y="15623"/>
                </a:cubicBezTo>
                <a:cubicBezTo>
                  <a:pt x="20482" y="15643"/>
                  <a:pt x="20493" y="15657"/>
                  <a:pt x="20502" y="15670"/>
                </a:cubicBezTo>
                <a:cubicBezTo>
                  <a:pt x="20504" y="15670"/>
                  <a:pt x="20506" y="15677"/>
                  <a:pt x="20508" y="15677"/>
                </a:cubicBezTo>
                <a:cubicBezTo>
                  <a:pt x="20518" y="15683"/>
                  <a:pt x="20529" y="15690"/>
                  <a:pt x="20540" y="15690"/>
                </a:cubicBezTo>
                <a:cubicBezTo>
                  <a:pt x="20549" y="15683"/>
                  <a:pt x="20558" y="15683"/>
                  <a:pt x="20567" y="15677"/>
                </a:cubicBezTo>
                <a:cubicBezTo>
                  <a:pt x="20580" y="15663"/>
                  <a:pt x="20592" y="15643"/>
                  <a:pt x="20601" y="15610"/>
                </a:cubicBezTo>
                <a:cubicBezTo>
                  <a:pt x="20608" y="15597"/>
                  <a:pt x="20616" y="15570"/>
                  <a:pt x="20619" y="15544"/>
                </a:cubicBezTo>
                <a:cubicBezTo>
                  <a:pt x="20628" y="15510"/>
                  <a:pt x="20634" y="15464"/>
                  <a:pt x="20637" y="15417"/>
                </a:cubicBezTo>
                <a:cubicBezTo>
                  <a:pt x="20639" y="15397"/>
                  <a:pt x="20639" y="15371"/>
                  <a:pt x="20641" y="15351"/>
                </a:cubicBezTo>
                <a:cubicBezTo>
                  <a:pt x="20659" y="15298"/>
                  <a:pt x="20675" y="15231"/>
                  <a:pt x="20689" y="15165"/>
                </a:cubicBezTo>
                <a:cubicBezTo>
                  <a:pt x="20695" y="15138"/>
                  <a:pt x="20698" y="15118"/>
                  <a:pt x="20702" y="15085"/>
                </a:cubicBezTo>
                <a:cubicBezTo>
                  <a:pt x="20709" y="15032"/>
                  <a:pt x="20714" y="14979"/>
                  <a:pt x="20718" y="14919"/>
                </a:cubicBezTo>
                <a:cubicBezTo>
                  <a:pt x="20723" y="14852"/>
                  <a:pt x="20723" y="14786"/>
                  <a:pt x="20718" y="14720"/>
                </a:cubicBezTo>
                <a:cubicBezTo>
                  <a:pt x="20713" y="14660"/>
                  <a:pt x="20705" y="14600"/>
                  <a:pt x="20693" y="14553"/>
                </a:cubicBezTo>
                <a:cubicBezTo>
                  <a:pt x="20680" y="14507"/>
                  <a:pt x="20666" y="14474"/>
                  <a:pt x="20648" y="14460"/>
                </a:cubicBezTo>
                <a:cubicBezTo>
                  <a:pt x="20630" y="14440"/>
                  <a:pt x="20612" y="14440"/>
                  <a:pt x="20594" y="14460"/>
                </a:cubicBezTo>
                <a:cubicBezTo>
                  <a:pt x="20540" y="14487"/>
                  <a:pt x="20484" y="14553"/>
                  <a:pt x="20445" y="14700"/>
                </a:cubicBezTo>
                <a:cubicBezTo>
                  <a:pt x="20436" y="14733"/>
                  <a:pt x="20429" y="14766"/>
                  <a:pt x="20423" y="14806"/>
                </a:cubicBezTo>
                <a:cubicBezTo>
                  <a:pt x="20416" y="14839"/>
                  <a:pt x="20412" y="14886"/>
                  <a:pt x="20409" y="14926"/>
                </a:cubicBezTo>
                <a:cubicBezTo>
                  <a:pt x="20403" y="14979"/>
                  <a:pt x="20402" y="15039"/>
                  <a:pt x="20400" y="15098"/>
                </a:cubicBezTo>
                <a:cubicBezTo>
                  <a:pt x="20398" y="15158"/>
                  <a:pt x="20402" y="15218"/>
                  <a:pt x="20405" y="15271"/>
                </a:cubicBezTo>
                <a:cubicBezTo>
                  <a:pt x="20403" y="15284"/>
                  <a:pt x="20405" y="15291"/>
                  <a:pt x="20405" y="15304"/>
                </a:cubicBezTo>
                <a:close/>
                <a:moveTo>
                  <a:pt x="19731" y="15544"/>
                </a:moveTo>
                <a:cubicBezTo>
                  <a:pt x="19758" y="15617"/>
                  <a:pt x="19787" y="15663"/>
                  <a:pt x="19817" y="15703"/>
                </a:cubicBezTo>
                <a:cubicBezTo>
                  <a:pt x="19841" y="15736"/>
                  <a:pt x="19875" y="15710"/>
                  <a:pt x="19895" y="15663"/>
                </a:cubicBezTo>
                <a:cubicBezTo>
                  <a:pt x="19913" y="15623"/>
                  <a:pt x="19931" y="15550"/>
                  <a:pt x="19938" y="15471"/>
                </a:cubicBezTo>
                <a:cubicBezTo>
                  <a:pt x="19945" y="15464"/>
                  <a:pt x="19952" y="15464"/>
                  <a:pt x="19961" y="15457"/>
                </a:cubicBezTo>
                <a:cubicBezTo>
                  <a:pt x="19977" y="15437"/>
                  <a:pt x="19993" y="15411"/>
                  <a:pt x="20006" y="15364"/>
                </a:cubicBezTo>
                <a:cubicBezTo>
                  <a:pt x="20029" y="15291"/>
                  <a:pt x="20047" y="15165"/>
                  <a:pt x="20053" y="15058"/>
                </a:cubicBezTo>
                <a:cubicBezTo>
                  <a:pt x="20058" y="14952"/>
                  <a:pt x="20058" y="14892"/>
                  <a:pt x="20053" y="14786"/>
                </a:cubicBezTo>
                <a:cubicBezTo>
                  <a:pt x="20051" y="14726"/>
                  <a:pt x="20044" y="14666"/>
                  <a:pt x="20037" y="14613"/>
                </a:cubicBezTo>
                <a:cubicBezTo>
                  <a:pt x="20022" y="14500"/>
                  <a:pt x="19995" y="14407"/>
                  <a:pt x="19966" y="14341"/>
                </a:cubicBezTo>
                <a:cubicBezTo>
                  <a:pt x="19934" y="14268"/>
                  <a:pt x="19900" y="14241"/>
                  <a:pt x="19864" y="14228"/>
                </a:cubicBezTo>
                <a:cubicBezTo>
                  <a:pt x="19835" y="14214"/>
                  <a:pt x="19806" y="14228"/>
                  <a:pt x="19778" y="14248"/>
                </a:cubicBezTo>
                <a:cubicBezTo>
                  <a:pt x="19744" y="14274"/>
                  <a:pt x="19709" y="14341"/>
                  <a:pt x="19684" y="14434"/>
                </a:cubicBezTo>
                <a:cubicBezTo>
                  <a:pt x="19673" y="14474"/>
                  <a:pt x="19661" y="14527"/>
                  <a:pt x="19654" y="14580"/>
                </a:cubicBezTo>
                <a:cubicBezTo>
                  <a:pt x="19641" y="14680"/>
                  <a:pt x="19637" y="14746"/>
                  <a:pt x="19634" y="14852"/>
                </a:cubicBezTo>
                <a:cubicBezTo>
                  <a:pt x="19630" y="14985"/>
                  <a:pt x="19641" y="15118"/>
                  <a:pt x="19655" y="15238"/>
                </a:cubicBezTo>
                <a:cubicBezTo>
                  <a:pt x="19672" y="15364"/>
                  <a:pt x="19700" y="15464"/>
                  <a:pt x="19731" y="15544"/>
                </a:cubicBezTo>
                <a:close/>
                <a:moveTo>
                  <a:pt x="15767" y="15318"/>
                </a:moveTo>
                <a:cubicBezTo>
                  <a:pt x="15774" y="15364"/>
                  <a:pt x="15783" y="15411"/>
                  <a:pt x="15792" y="15451"/>
                </a:cubicBezTo>
                <a:cubicBezTo>
                  <a:pt x="15801" y="15490"/>
                  <a:pt x="15813" y="15524"/>
                  <a:pt x="15826" y="15550"/>
                </a:cubicBezTo>
                <a:cubicBezTo>
                  <a:pt x="15839" y="15577"/>
                  <a:pt x="15853" y="15603"/>
                  <a:pt x="15865" y="15610"/>
                </a:cubicBezTo>
                <a:cubicBezTo>
                  <a:pt x="15878" y="15623"/>
                  <a:pt x="15892" y="15630"/>
                  <a:pt x="15905" y="15617"/>
                </a:cubicBezTo>
                <a:cubicBezTo>
                  <a:pt x="15918" y="15617"/>
                  <a:pt x="15930" y="15597"/>
                  <a:pt x="15943" y="15570"/>
                </a:cubicBezTo>
                <a:cubicBezTo>
                  <a:pt x="15950" y="15557"/>
                  <a:pt x="15955" y="15537"/>
                  <a:pt x="15961" y="15517"/>
                </a:cubicBezTo>
                <a:cubicBezTo>
                  <a:pt x="15966" y="15510"/>
                  <a:pt x="15972" y="15504"/>
                  <a:pt x="15977" y="15490"/>
                </a:cubicBezTo>
                <a:cubicBezTo>
                  <a:pt x="15988" y="15471"/>
                  <a:pt x="15999" y="15437"/>
                  <a:pt x="16008" y="15404"/>
                </a:cubicBezTo>
                <a:cubicBezTo>
                  <a:pt x="16017" y="15371"/>
                  <a:pt x="16026" y="15331"/>
                  <a:pt x="16031" y="15284"/>
                </a:cubicBezTo>
                <a:cubicBezTo>
                  <a:pt x="16036" y="15245"/>
                  <a:pt x="16043" y="15198"/>
                  <a:pt x="16045" y="15152"/>
                </a:cubicBezTo>
                <a:cubicBezTo>
                  <a:pt x="16047" y="15105"/>
                  <a:pt x="16051" y="15052"/>
                  <a:pt x="16051" y="14999"/>
                </a:cubicBezTo>
                <a:cubicBezTo>
                  <a:pt x="16049" y="14899"/>
                  <a:pt x="16043" y="14806"/>
                  <a:pt x="16029" y="14720"/>
                </a:cubicBezTo>
                <a:cubicBezTo>
                  <a:pt x="16022" y="14680"/>
                  <a:pt x="16015" y="14640"/>
                  <a:pt x="16006" y="14607"/>
                </a:cubicBezTo>
                <a:cubicBezTo>
                  <a:pt x="15984" y="14540"/>
                  <a:pt x="15975" y="14520"/>
                  <a:pt x="15950" y="14487"/>
                </a:cubicBezTo>
                <a:cubicBezTo>
                  <a:pt x="15937" y="14467"/>
                  <a:pt x="15923" y="14467"/>
                  <a:pt x="15910" y="14460"/>
                </a:cubicBezTo>
                <a:cubicBezTo>
                  <a:pt x="15896" y="14454"/>
                  <a:pt x="15882" y="14467"/>
                  <a:pt x="15869" y="14474"/>
                </a:cubicBezTo>
                <a:cubicBezTo>
                  <a:pt x="15864" y="14474"/>
                  <a:pt x="15860" y="14480"/>
                  <a:pt x="15857" y="14487"/>
                </a:cubicBezTo>
                <a:cubicBezTo>
                  <a:pt x="15844" y="14507"/>
                  <a:pt x="15830" y="14520"/>
                  <a:pt x="15819" y="14553"/>
                </a:cubicBezTo>
                <a:cubicBezTo>
                  <a:pt x="15808" y="14580"/>
                  <a:pt x="15797" y="14613"/>
                  <a:pt x="15788" y="14646"/>
                </a:cubicBezTo>
                <a:cubicBezTo>
                  <a:pt x="15781" y="14673"/>
                  <a:pt x="15774" y="14706"/>
                  <a:pt x="15768" y="14739"/>
                </a:cubicBezTo>
                <a:cubicBezTo>
                  <a:pt x="15763" y="14773"/>
                  <a:pt x="15758" y="14826"/>
                  <a:pt x="15754" y="14852"/>
                </a:cubicBezTo>
                <a:cubicBezTo>
                  <a:pt x="15749" y="14899"/>
                  <a:pt x="15749" y="14959"/>
                  <a:pt x="15747" y="15005"/>
                </a:cubicBezTo>
                <a:cubicBezTo>
                  <a:pt x="15745" y="15058"/>
                  <a:pt x="15749" y="15112"/>
                  <a:pt x="15750" y="15158"/>
                </a:cubicBezTo>
                <a:cubicBezTo>
                  <a:pt x="15754" y="15218"/>
                  <a:pt x="15761" y="15271"/>
                  <a:pt x="15767" y="15318"/>
                </a:cubicBezTo>
                <a:close/>
                <a:moveTo>
                  <a:pt x="15198" y="15404"/>
                </a:moveTo>
                <a:cubicBezTo>
                  <a:pt x="15207" y="15437"/>
                  <a:pt x="15216" y="15464"/>
                  <a:pt x="15227" y="15484"/>
                </a:cubicBezTo>
                <a:cubicBezTo>
                  <a:pt x="15233" y="15497"/>
                  <a:pt x="15240" y="15504"/>
                  <a:pt x="15245" y="15510"/>
                </a:cubicBezTo>
                <a:cubicBezTo>
                  <a:pt x="15251" y="15517"/>
                  <a:pt x="15258" y="15530"/>
                  <a:pt x="15263" y="15537"/>
                </a:cubicBezTo>
                <a:cubicBezTo>
                  <a:pt x="15288" y="15564"/>
                  <a:pt x="15317" y="15550"/>
                  <a:pt x="15340" y="15497"/>
                </a:cubicBezTo>
                <a:cubicBezTo>
                  <a:pt x="15348" y="15484"/>
                  <a:pt x="15353" y="15464"/>
                  <a:pt x="15358" y="15451"/>
                </a:cubicBezTo>
                <a:cubicBezTo>
                  <a:pt x="15362" y="15451"/>
                  <a:pt x="15366" y="15451"/>
                  <a:pt x="15367" y="15444"/>
                </a:cubicBezTo>
                <a:cubicBezTo>
                  <a:pt x="15375" y="15431"/>
                  <a:pt x="15384" y="15417"/>
                  <a:pt x="15391" y="15404"/>
                </a:cubicBezTo>
                <a:cubicBezTo>
                  <a:pt x="15405" y="15371"/>
                  <a:pt x="15418" y="15324"/>
                  <a:pt x="15427" y="15271"/>
                </a:cubicBezTo>
                <a:cubicBezTo>
                  <a:pt x="15447" y="15171"/>
                  <a:pt x="15468" y="15072"/>
                  <a:pt x="15488" y="14972"/>
                </a:cubicBezTo>
                <a:cubicBezTo>
                  <a:pt x="15495" y="14932"/>
                  <a:pt x="15499" y="14886"/>
                  <a:pt x="15501" y="14832"/>
                </a:cubicBezTo>
                <a:cubicBezTo>
                  <a:pt x="15504" y="14786"/>
                  <a:pt x="15502" y="14733"/>
                  <a:pt x="15499" y="14686"/>
                </a:cubicBezTo>
                <a:cubicBezTo>
                  <a:pt x="15492" y="14593"/>
                  <a:pt x="15475" y="14513"/>
                  <a:pt x="15452" y="14467"/>
                </a:cubicBezTo>
                <a:cubicBezTo>
                  <a:pt x="15418" y="14394"/>
                  <a:pt x="15380" y="14354"/>
                  <a:pt x="15341" y="14347"/>
                </a:cubicBezTo>
                <a:cubicBezTo>
                  <a:pt x="15321" y="14341"/>
                  <a:pt x="15301" y="14354"/>
                  <a:pt x="15283" y="14367"/>
                </a:cubicBezTo>
                <a:cubicBezTo>
                  <a:pt x="15278" y="14374"/>
                  <a:pt x="15272" y="14374"/>
                  <a:pt x="15269" y="14387"/>
                </a:cubicBezTo>
                <a:cubicBezTo>
                  <a:pt x="15256" y="14407"/>
                  <a:pt x="15243" y="14420"/>
                  <a:pt x="15231" y="14447"/>
                </a:cubicBezTo>
                <a:cubicBezTo>
                  <a:pt x="15207" y="14500"/>
                  <a:pt x="15193" y="14553"/>
                  <a:pt x="15177" y="14640"/>
                </a:cubicBezTo>
                <a:cubicBezTo>
                  <a:pt x="15168" y="14686"/>
                  <a:pt x="15161" y="14746"/>
                  <a:pt x="15157" y="14806"/>
                </a:cubicBezTo>
                <a:cubicBezTo>
                  <a:pt x="15154" y="14852"/>
                  <a:pt x="15154" y="14892"/>
                  <a:pt x="15152" y="14939"/>
                </a:cubicBezTo>
                <a:cubicBezTo>
                  <a:pt x="15152" y="14952"/>
                  <a:pt x="15152" y="14972"/>
                  <a:pt x="15152" y="14985"/>
                </a:cubicBezTo>
                <a:cubicBezTo>
                  <a:pt x="15152" y="15045"/>
                  <a:pt x="15154" y="15112"/>
                  <a:pt x="15159" y="15165"/>
                </a:cubicBezTo>
                <a:cubicBezTo>
                  <a:pt x="15170" y="15258"/>
                  <a:pt x="15179" y="15331"/>
                  <a:pt x="15198" y="15404"/>
                </a:cubicBezTo>
                <a:close/>
                <a:moveTo>
                  <a:pt x="14625" y="15251"/>
                </a:moveTo>
                <a:cubicBezTo>
                  <a:pt x="14632" y="15291"/>
                  <a:pt x="14641" y="15324"/>
                  <a:pt x="14654" y="15344"/>
                </a:cubicBezTo>
                <a:cubicBezTo>
                  <a:pt x="14663" y="15358"/>
                  <a:pt x="14670" y="15371"/>
                  <a:pt x="14681" y="15384"/>
                </a:cubicBezTo>
                <a:cubicBezTo>
                  <a:pt x="14684" y="15411"/>
                  <a:pt x="14690" y="15431"/>
                  <a:pt x="14695" y="15451"/>
                </a:cubicBezTo>
                <a:cubicBezTo>
                  <a:pt x="14715" y="15517"/>
                  <a:pt x="14740" y="15564"/>
                  <a:pt x="14767" y="15557"/>
                </a:cubicBezTo>
                <a:cubicBezTo>
                  <a:pt x="14792" y="15550"/>
                  <a:pt x="14821" y="15524"/>
                  <a:pt x="14839" y="15451"/>
                </a:cubicBezTo>
                <a:cubicBezTo>
                  <a:pt x="14857" y="15377"/>
                  <a:pt x="14873" y="15311"/>
                  <a:pt x="14891" y="15238"/>
                </a:cubicBezTo>
                <a:cubicBezTo>
                  <a:pt x="14900" y="15205"/>
                  <a:pt x="14907" y="15165"/>
                  <a:pt x="14913" y="15118"/>
                </a:cubicBezTo>
                <a:cubicBezTo>
                  <a:pt x="14920" y="15072"/>
                  <a:pt x="14922" y="15025"/>
                  <a:pt x="14922" y="14972"/>
                </a:cubicBezTo>
                <a:cubicBezTo>
                  <a:pt x="14920" y="14939"/>
                  <a:pt x="14920" y="14906"/>
                  <a:pt x="14918" y="14872"/>
                </a:cubicBezTo>
                <a:cubicBezTo>
                  <a:pt x="14913" y="14813"/>
                  <a:pt x="14905" y="14753"/>
                  <a:pt x="14893" y="14706"/>
                </a:cubicBezTo>
                <a:cubicBezTo>
                  <a:pt x="14891" y="14700"/>
                  <a:pt x="14889" y="14686"/>
                  <a:pt x="14887" y="14680"/>
                </a:cubicBezTo>
                <a:cubicBezTo>
                  <a:pt x="14878" y="14653"/>
                  <a:pt x="14869" y="14626"/>
                  <a:pt x="14860" y="14607"/>
                </a:cubicBezTo>
                <a:cubicBezTo>
                  <a:pt x="14850" y="14580"/>
                  <a:pt x="14835" y="14560"/>
                  <a:pt x="14821" y="14540"/>
                </a:cubicBezTo>
                <a:cubicBezTo>
                  <a:pt x="14808" y="14520"/>
                  <a:pt x="14792" y="14520"/>
                  <a:pt x="14780" y="14513"/>
                </a:cubicBezTo>
                <a:cubicBezTo>
                  <a:pt x="14774" y="14513"/>
                  <a:pt x="14767" y="14513"/>
                  <a:pt x="14762" y="14513"/>
                </a:cubicBezTo>
                <a:cubicBezTo>
                  <a:pt x="14733" y="14527"/>
                  <a:pt x="14706" y="14547"/>
                  <a:pt x="14681" y="14600"/>
                </a:cubicBezTo>
                <a:cubicBezTo>
                  <a:pt x="14657" y="14653"/>
                  <a:pt x="14634" y="14733"/>
                  <a:pt x="14623" y="14826"/>
                </a:cubicBezTo>
                <a:cubicBezTo>
                  <a:pt x="14616" y="14866"/>
                  <a:pt x="14612" y="14912"/>
                  <a:pt x="14611" y="14965"/>
                </a:cubicBezTo>
                <a:cubicBezTo>
                  <a:pt x="14607" y="15012"/>
                  <a:pt x="14609" y="15065"/>
                  <a:pt x="14612" y="15112"/>
                </a:cubicBezTo>
                <a:cubicBezTo>
                  <a:pt x="14611" y="15171"/>
                  <a:pt x="14616" y="15211"/>
                  <a:pt x="14625" y="15251"/>
                </a:cubicBezTo>
                <a:close/>
                <a:moveTo>
                  <a:pt x="13906" y="15397"/>
                </a:moveTo>
                <a:cubicBezTo>
                  <a:pt x="13915" y="15451"/>
                  <a:pt x="13927" y="15497"/>
                  <a:pt x="13942" y="15530"/>
                </a:cubicBezTo>
                <a:cubicBezTo>
                  <a:pt x="13951" y="15550"/>
                  <a:pt x="13958" y="15564"/>
                  <a:pt x="13967" y="15584"/>
                </a:cubicBezTo>
                <a:cubicBezTo>
                  <a:pt x="13983" y="15610"/>
                  <a:pt x="13999" y="15637"/>
                  <a:pt x="14015" y="15650"/>
                </a:cubicBezTo>
                <a:cubicBezTo>
                  <a:pt x="14057" y="15683"/>
                  <a:pt x="14098" y="15677"/>
                  <a:pt x="14134" y="15590"/>
                </a:cubicBezTo>
                <a:cubicBezTo>
                  <a:pt x="14156" y="15537"/>
                  <a:pt x="14168" y="15490"/>
                  <a:pt x="14184" y="15411"/>
                </a:cubicBezTo>
                <a:cubicBezTo>
                  <a:pt x="14186" y="15397"/>
                  <a:pt x="14188" y="15391"/>
                  <a:pt x="14190" y="15378"/>
                </a:cubicBezTo>
                <a:cubicBezTo>
                  <a:pt x="14195" y="15344"/>
                  <a:pt x="14199" y="15304"/>
                  <a:pt x="14202" y="15265"/>
                </a:cubicBezTo>
                <a:cubicBezTo>
                  <a:pt x="14204" y="15251"/>
                  <a:pt x="14204" y="15238"/>
                  <a:pt x="14204" y="15225"/>
                </a:cubicBezTo>
                <a:cubicBezTo>
                  <a:pt x="14204" y="15225"/>
                  <a:pt x="14206" y="15225"/>
                  <a:pt x="14206" y="15218"/>
                </a:cubicBezTo>
                <a:cubicBezTo>
                  <a:pt x="14228" y="15171"/>
                  <a:pt x="14247" y="15085"/>
                  <a:pt x="14253" y="14999"/>
                </a:cubicBezTo>
                <a:cubicBezTo>
                  <a:pt x="14258" y="14906"/>
                  <a:pt x="14258" y="14799"/>
                  <a:pt x="14242" y="14713"/>
                </a:cubicBezTo>
                <a:cubicBezTo>
                  <a:pt x="14228" y="14626"/>
                  <a:pt x="14208" y="14573"/>
                  <a:pt x="14183" y="14540"/>
                </a:cubicBezTo>
                <a:cubicBezTo>
                  <a:pt x="14181" y="14540"/>
                  <a:pt x="14177" y="14533"/>
                  <a:pt x="14174" y="14533"/>
                </a:cubicBezTo>
                <a:cubicBezTo>
                  <a:pt x="14123" y="14367"/>
                  <a:pt x="14044" y="14341"/>
                  <a:pt x="13987" y="14474"/>
                </a:cubicBezTo>
                <a:cubicBezTo>
                  <a:pt x="13952" y="14547"/>
                  <a:pt x="13929" y="14666"/>
                  <a:pt x="13918" y="14799"/>
                </a:cubicBezTo>
                <a:cubicBezTo>
                  <a:pt x="13913" y="14866"/>
                  <a:pt x="13911" y="14932"/>
                  <a:pt x="13911" y="14999"/>
                </a:cubicBezTo>
                <a:cubicBezTo>
                  <a:pt x="13904" y="15032"/>
                  <a:pt x="13899" y="15072"/>
                  <a:pt x="13897" y="15112"/>
                </a:cubicBezTo>
                <a:cubicBezTo>
                  <a:pt x="13893" y="15158"/>
                  <a:pt x="13891" y="15211"/>
                  <a:pt x="13895" y="15258"/>
                </a:cubicBezTo>
                <a:cubicBezTo>
                  <a:pt x="13895" y="15311"/>
                  <a:pt x="13899" y="15358"/>
                  <a:pt x="13906" y="15397"/>
                </a:cubicBezTo>
                <a:close/>
                <a:moveTo>
                  <a:pt x="13151" y="15331"/>
                </a:moveTo>
                <a:cubicBezTo>
                  <a:pt x="13152" y="15331"/>
                  <a:pt x="13154" y="15338"/>
                  <a:pt x="13156" y="15338"/>
                </a:cubicBezTo>
                <a:cubicBezTo>
                  <a:pt x="13158" y="15338"/>
                  <a:pt x="13160" y="15338"/>
                  <a:pt x="13161" y="15338"/>
                </a:cubicBezTo>
                <a:cubicBezTo>
                  <a:pt x="13170" y="15444"/>
                  <a:pt x="13192" y="15544"/>
                  <a:pt x="13219" y="15597"/>
                </a:cubicBezTo>
                <a:cubicBezTo>
                  <a:pt x="13228" y="15617"/>
                  <a:pt x="13239" y="15630"/>
                  <a:pt x="13248" y="15643"/>
                </a:cubicBezTo>
                <a:cubicBezTo>
                  <a:pt x="13250" y="15643"/>
                  <a:pt x="13251" y="15650"/>
                  <a:pt x="13255" y="15650"/>
                </a:cubicBezTo>
                <a:cubicBezTo>
                  <a:pt x="13278" y="15670"/>
                  <a:pt x="13294" y="15670"/>
                  <a:pt x="13318" y="15650"/>
                </a:cubicBezTo>
                <a:cubicBezTo>
                  <a:pt x="13327" y="15643"/>
                  <a:pt x="13338" y="15623"/>
                  <a:pt x="13347" y="15603"/>
                </a:cubicBezTo>
                <a:cubicBezTo>
                  <a:pt x="13352" y="15590"/>
                  <a:pt x="13363" y="15557"/>
                  <a:pt x="13368" y="15544"/>
                </a:cubicBezTo>
                <a:cubicBezTo>
                  <a:pt x="13375" y="15524"/>
                  <a:pt x="13381" y="15490"/>
                  <a:pt x="13384" y="15464"/>
                </a:cubicBezTo>
                <a:cubicBezTo>
                  <a:pt x="13390" y="15431"/>
                  <a:pt x="13393" y="15391"/>
                  <a:pt x="13395" y="15358"/>
                </a:cubicBezTo>
                <a:cubicBezTo>
                  <a:pt x="13397" y="15324"/>
                  <a:pt x="13399" y="15284"/>
                  <a:pt x="13399" y="15251"/>
                </a:cubicBezTo>
                <a:cubicBezTo>
                  <a:pt x="13399" y="15218"/>
                  <a:pt x="13397" y="15178"/>
                  <a:pt x="13395" y="15145"/>
                </a:cubicBezTo>
                <a:cubicBezTo>
                  <a:pt x="13393" y="15125"/>
                  <a:pt x="13392" y="15112"/>
                  <a:pt x="13390" y="15098"/>
                </a:cubicBezTo>
                <a:cubicBezTo>
                  <a:pt x="13401" y="15012"/>
                  <a:pt x="13404" y="14926"/>
                  <a:pt x="13397" y="14833"/>
                </a:cubicBezTo>
                <a:cubicBezTo>
                  <a:pt x="13386" y="14680"/>
                  <a:pt x="13359" y="14560"/>
                  <a:pt x="13323" y="14480"/>
                </a:cubicBezTo>
                <a:cubicBezTo>
                  <a:pt x="13312" y="14454"/>
                  <a:pt x="13302" y="14440"/>
                  <a:pt x="13289" y="14427"/>
                </a:cubicBezTo>
                <a:cubicBezTo>
                  <a:pt x="13285" y="14420"/>
                  <a:pt x="13280" y="14414"/>
                  <a:pt x="13276" y="14414"/>
                </a:cubicBezTo>
                <a:cubicBezTo>
                  <a:pt x="13260" y="14401"/>
                  <a:pt x="13242" y="14387"/>
                  <a:pt x="13226" y="14394"/>
                </a:cubicBezTo>
                <a:cubicBezTo>
                  <a:pt x="13214" y="14394"/>
                  <a:pt x="13201" y="14401"/>
                  <a:pt x="13188" y="14414"/>
                </a:cubicBezTo>
                <a:cubicBezTo>
                  <a:pt x="13185" y="14414"/>
                  <a:pt x="13179" y="14420"/>
                  <a:pt x="13176" y="14427"/>
                </a:cubicBezTo>
                <a:cubicBezTo>
                  <a:pt x="13149" y="14460"/>
                  <a:pt x="13133" y="14494"/>
                  <a:pt x="13111" y="14567"/>
                </a:cubicBezTo>
                <a:cubicBezTo>
                  <a:pt x="13107" y="14573"/>
                  <a:pt x="13106" y="14587"/>
                  <a:pt x="13102" y="14600"/>
                </a:cubicBezTo>
                <a:cubicBezTo>
                  <a:pt x="13093" y="14633"/>
                  <a:pt x="13086" y="14673"/>
                  <a:pt x="13079" y="14720"/>
                </a:cubicBezTo>
                <a:cubicBezTo>
                  <a:pt x="13070" y="14793"/>
                  <a:pt x="13061" y="14866"/>
                  <a:pt x="13063" y="14952"/>
                </a:cubicBezTo>
                <a:cubicBezTo>
                  <a:pt x="13064" y="15058"/>
                  <a:pt x="13073" y="15165"/>
                  <a:pt x="13095" y="15245"/>
                </a:cubicBezTo>
                <a:cubicBezTo>
                  <a:pt x="13113" y="15271"/>
                  <a:pt x="13131" y="15304"/>
                  <a:pt x="13151" y="15331"/>
                </a:cubicBezTo>
                <a:close/>
                <a:moveTo>
                  <a:pt x="12298" y="15039"/>
                </a:moveTo>
                <a:cubicBezTo>
                  <a:pt x="12298" y="15105"/>
                  <a:pt x="12304" y="15171"/>
                  <a:pt x="12313" y="15225"/>
                </a:cubicBezTo>
                <a:cubicBezTo>
                  <a:pt x="12315" y="15238"/>
                  <a:pt x="12316" y="15245"/>
                  <a:pt x="12318" y="15258"/>
                </a:cubicBezTo>
                <a:cubicBezTo>
                  <a:pt x="12320" y="15291"/>
                  <a:pt x="12324" y="15324"/>
                  <a:pt x="12329" y="15358"/>
                </a:cubicBezTo>
                <a:cubicBezTo>
                  <a:pt x="12343" y="15437"/>
                  <a:pt x="12363" y="15510"/>
                  <a:pt x="12388" y="15530"/>
                </a:cubicBezTo>
                <a:cubicBezTo>
                  <a:pt x="12428" y="15557"/>
                  <a:pt x="12467" y="15564"/>
                  <a:pt x="12505" y="15524"/>
                </a:cubicBezTo>
                <a:cubicBezTo>
                  <a:pt x="12536" y="15490"/>
                  <a:pt x="12563" y="15437"/>
                  <a:pt x="12586" y="15371"/>
                </a:cubicBezTo>
                <a:cubicBezTo>
                  <a:pt x="12597" y="15351"/>
                  <a:pt x="12608" y="15331"/>
                  <a:pt x="12617" y="15298"/>
                </a:cubicBezTo>
                <a:cubicBezTo>
                  <a:pt x="12622" y="15271"/>
                  <a:pt x="12627" y="15245"/>
                  <a:pt x="12633" y="15225"/>
                </a:cubicBezTo>
                <a:cubicBezTo>
                  <a:pt x="12642" y="15165"/>
                  <a:pt x="12647" y="15105"/>
                  <a:pt x="12647" y="15039"/>
                </a:cubicBezTo>
                <a:cubicBezTo>
                  <a:pt x="12647" y="15025"/>
                  <a:pt x="12647" y="15005"/>
                  <a:pt x="12647" y="14992"/>
                </a:cubicBezTo>
                <a:cubicBezTo>
                  <a:pt x="12645" y="14945"/>
                  <a:pt x="12645" y="14892"/>
                  <a:pt x="12642" y="14846"/>
                </a:cubicBezTo>
                <a:cubicBezTo>
                  <a:pt x="12638" y="14806"/>
                  <a:pt x="12633" y="14759"/>
                  <a:pt x="12627" y="14720"/>
                </a:cubicBezTo>
                <a:cubicBezTo>
                  <a:pt x="12626" y="14706"/>
                  <a:pt x="12624" y="14693"/>
                  <a:pt x="12620" y="14673"/>
                </a:cubicBezTo>
                <a:cubicBezTo>
                  <a:pt x="12611" y="14626"/>
                  <a:pt x="12600" y="14567"/>
                  <a:pt x="12588" y="14527"/>
                </a:cubicBezTo>
                <a:cubicBezTo>
                  <a:pt x="12579" y="14500"/>
                  <a:pt x="12570" y="14467"/>
                  <a:pt x="12559" y="14447"/>
                </a:cubicBezTo>
                <a:cubicBezTo>
                  <a:pt x="12548" y="14420"/>
                  <a:pt x="12536" y="14407"/>
                  <a:pt x="12525" y="14387"/>
                </a:cubicBezTo>
                <a:cubicBezTo>
                  <a:pt x="12521" y="14381"/>
                  <a:pt x="12518" y="14374"/>
                  <a:pt x="12512" y="14374"/>
                </a:cubicBezTo>
                <a:cubicBezTo>
                  <a:pt x="12500" y="14361"/>
                  <a:pt x="12487" y="14354"/>
                  <a:pt x="12475" y="14354"/>
                </a:cubicBezTo>
                <a:cubicBezTo>
                  <a:pt x="12466" y="14354"/>
                  <a:pt x="12457" y="14361"/>
                  <a:pt x="12449" y="14361"/>
                </a:cubicBezTo>
                <a:cubicBezTo>
                  <a:pt x="12440" y="14367"/>
                  <a:pt x="12431" y="14367"/>
                  <a:pt x="12424" y="14381"/>
                </a:cubicBezTo>
                <a:cubicBezTo>
                  <a:pt x="12408" y="14401"/>
                  <a:pt x="12392" y="14427"/>
                  <a:pt x="12379" y="14460"/>
                </a:cubicBezTo>
                <a:cubicBezTo>
                  <a:pt x="12370" y="14487"/>
                  <a:pt x="12360" y="14514"/>
                  <a:pt x="12351" y="14547"/>
                </a:cubicBezTo>
                <a:cubicBezTo>
                  <a:pt x="12342" y="14580"/>
                  <a:pt x="12334" y="14620"/>
                  <a:pt x="12327" y="14653"/>
                </a:cubicBezTo>
                <a:cubicBezTo>
                  <a:pt x="12324" y="14666"/>
                  <a:pt x="12322" y="14686"/>
                  <a:pt x="12318" y="14700"/>
                </a:cubicBezTo>
                <a:cubicBezTo>
                  <a:pt x="12313" y="14739"/>
                  <a:pt x="12307" y="14786"/>
                  <a:pt x="12304" y="14833"/>
                </a:cubicBezTo>
                <a:cubicBezTo>
                  <a:pt x="12300" y="14879"/>
                  <a:pt x="12298" y="14932"/>
                  <a:pt x="12297" y="14979"/>
                </a:cubicBezTo>
                <a:cubicBezTo>
                  <a:pt x="12298" y="15005"/>
                  <a:pt x="12298" y="15025"/>
                  <a:pt x="12298" y="15039"/>
                </a:cubicBezTo>
                <a:close/>
                <a:moveTo>
                  <a:pt x="12737" y="17358"/>
                </a:moveTo>
                <a:cubicBezTo>
                  <a:pt x="12714" y="17292"/>
                  <a:pt x="12678" y="17245"/>
                  <a:pt x="12649" y="17292"/>
                </a:cubicBezTo>
                <a:cubicBezTo>
                  <a:pt x="12624" y="17331"/>
                  <a:pt x="12599" y="17371"/>
                  <a:pt x="12574" y="17405"/>
                </a:cubicBezTo>
                <a:cubicBezTo>
                  <a:pt x="12547" y="17345"/>
                  <a:pt x="12516" y="17305"/>
                  <a:pt x="12484" y="17312"/>
                </a:cubicBezTo>
                <a:cubicBezTo>
                  <a:pt x="12439" y="17325"/>
                  <a:pt x="12401" y="17385"/>
                  <a:pt x="12365" y="17491"/>
                </a:cubicBezTo>
                <a:cubicBezTo>
                  <a:pt x="12336" y="17577"/>
                  <a:pt x="12318" y="17697"/>
                  <a:pt x="12306" y="17823"/>
                </a:cubicBezTo>
                <a:cubicBezTo>
                  <a:pt x="12291" y="17983"/>
                  <a:pt x="12298" y="18149"/>
                  <a:pt x="12316" y="18302"/>
                </a:cubicBezTo>
                <a:cubicBezTo>
                  <a:pt x="12342" y="18514"/>
                  <a:pt x="12406" y="18674"/>
                  <a:pt x="12467" y="18707"/>
                </a:cubicBezTo>
                <a:cubicBezTo>
                  <a:pt x="12505" y="18727"/>
                  <a:pt x="12543" y="18734"/>
                  <a:pt x="12581" y="18694"/>
                </a:cubicBezTo>
                <a:cubicBezTo>
                  <a:pt x="12618" y="18647"/>
                  <a:pt x="12653" y="18574"/>
                  <a:pt x="12681" y="18468"/>
                </a:cubicBezTo>
                <a:cubicBezTo>
                  <a:pt x="12743" y="18249"/>
                  <a:pt x="12768" y="17950"/>
                  <a:pt x="12775" y="17644"/>
                </a:cubicBezTo>
                <a:cubicBezTo>
                  <a:pt x="12778" y="17537"/>
                  <a:pt x="12760" y="17425"/>
                  <a:pt x="12737" y="17358"/>
                </a:cubicBezTo>
                <a:close/>
                <a:moveTo>
                  <a:pt x="13485" y="17631"/>
                </a:moveTo>
                <a:cubicBezTo>
                  <a:pt x="13481" y="17591"/>
                  <a:pt x="13476" y="17544"/>
                  <a:pt x="13471" y="17511"/>
                </a:cubicBezTo>
                <a:cubicBezTo>
                  <a:pt x="13465" y="17471"/>
                  <a:pt x="13456" y="17438"/>
                  <a:pt x="13449" y="17405"/>
                </a:cubicBezTo>
                <a:cubicBezTo>
                  <a:pt x="13447" y="17398"/>
                  <a:pt x="13447" y="17398"/>
                  <a:pt x="13446" y="17391"/>
                </a:cubicBezTo>
                <a:cubicBezTo>
                  <a:pt x="13438" y="17365"/>
                  <a:pt x="13429" y="17345"/>
                  <a:pt x="13422" y="17325"/>
                </a:cubicBezTo>
                <a:cubicBezTo>
                  <a:pt x="13420" y="17318"/>
                  <a:pt x="13419" y="17318"/>
                  <a:pt x="13417" y="17312"/>
                </a:cubicBezTo>
                <a:cubicBezTo>
                  <a:pt x="13408" y="17292"/>
                  <a:pt x="13397" y="17278"/>
                  <a:pt x="13388" y="17265"/>
                </a:cubicBezTo>
                <a:cubicBezTo>
                  <a:pt x="13386" y="17265"/>
                  <a:pt x="13384" y="17258"/>
                  <a:pt x="13383" y="17258"/>
                </a:cubicBezTo>
                <a:cubicBezTo>
                  <a:pt x="13372" y="17252"/>
                  <a:pt x="13361" y="17245"/>
                  <a:pt x="13350" y="17245"/>
                </a:cubicBezTo>
                <a:cubicBezTo>
                  <a:pt x="13341" y="17252"/>
                  <a:pt x="13332" y="17252"/>
                  <a:pt x="13323" y="17258"/>
                </a:cubicBezTo>
                <a:cubicBezTo>
                  <a:pt x="13311" y="17272"/>
                  <a:pt x="13298" y="17292"/>
                  <a:pt x="13289" y="17325"/>
                </a:cubicBezTo>
                <a:cubicBezTo>
                  <a:pt x="13282" y="17338"/>
                  <a:pt x="13275" y="17365"/>
                  <a:pt x="13271" y="17391"/>
                </a:cubicBezTo>
                <a:cubicBezTo>
                  <a:pt x="13262" y="17424"/>
                  <a:pt x="13257" y="17471"/>
                  <a:pt x="13253" y="17518"/>
                </a:cubicBezTo>
                <a:cubicBezTo>
                  <a:pt x="13251" y="17537"/>
                  <a:pt x="13251" y="17564"/>
                  <a:pt x="13250" y="17584"/>
                </a:cubicBezTo>
                <a:cubicBezTo>
                  <a:pt x="13232" y="17637"/>
                  <a:pt x="13215" y="17704"/>
                  <a:pt x="13201" y="17770"/>
                </a:cubicBezTo>
                <a:cubicBezTo>
                  <a:pt x="13196" y="17797"/>
                  <a:pt x="13192" y="17817"/>
                  <a:pt x="13188" y="17850"/>
                </a:cubicBezTo>
                <a:cubicBezTo>
                  <a:pt x="13181" y="17903"/>
                  <a:pt x="13174" y="17956"/>
                  <a:pt x="13172" y="18016"/>
                </a:cubicBezTo>
                <a:cubicBezTo>
                  <a:pt x="13167" y="18082"/>
                  <a:pt x="13167" y="18149"/>
                  <a:pt x="13172" y="18215"/>
                </a:cubicBezTo>
                <a:cubicBezTo>
                  <a:pt x="13178" y="18275"/>
                  <a:pt x="13185" y="18335"/>
                  <a:pt x="13197" y="18382"/>
                </a:cubicBezTo>
                <a:cubicBezTo>
                  <a:pt x="13210" y="18428"/>
                  <a:pt x="13224" y="18461"/>
                  <a:pt x="13242" y="18475"/>
                </a:cubicBezTo>
                <a:cubicBezTo>
                  <a:pt x="13260" y="18495"/>
                  <a:pt x="13278" y="18495"/>
                  <a:pt x="13296" y="18475"/>
                </a:cubicBezTo>
                <a:cubicBezTo>
                  <a:pt x="13350" y="18448"/>
                  <a:pt x="13406" y="18382"/>
                  <a:pt x="13446" y="18235"/>
                </a:cubicBezTo>
                <a:cubicBezTo>
                  <a:pt x="13454" y="18202"/>
                  <a:pt x="13462" y="18169"/>
                  <a:pt x="13467" y="18129"/>
                </a:cubicBezTo>
                <a:cubicBezTo>
                  <a:pt x="13474" y="18096"/>
                  <a:pt x="13478" y="18049"/>
                  <a:pt x="13481" y="18009"/>
                </a:cubicBezTo>
                <a:cubicBezTo>
                  <a:pt x="13487" y="17956"/>
                  <a:pt x="13489" y="17896"/>
                  <a:pt x="13490" y="17837"/>
                </a:cubicBezTo>
                <a:cubicBezTo>
                  <a:pt x="13492" y="17777"/>
                  <a:pt x="13489" y="17717"/>
                  <a:pt x="13485" y="17664"/>
                </a:cubicBezTo>
                <a:cubicBezTo>
                  <a:pt x="13487" y="17657"/>
                  <a:pt x="13487" y="17644"/>
                  <a:pt x="13485" y="17631"/>
                </a:cubicBezTo>
                <a:close/>
                <a:moveTo>
                  <a:pt x="14159" y="17391"/>
                </a:moveTo>
                <a:cubicBezTo>
                  <a:pt x="14132" y="17318"/>
                  <a:pt x="14104" y="17272"/>
                  <a:pt x="14073" y="17232"/>
                </a:cubicBezTo>
                <a:cubicBezTo>
                  <a:pt x="14050" y="17199"/>
                  <a:pt x="14015" y="17225"/>
                  <a:pt x="13996" y="17272"/>
                </a:cubicBezTo>
                <a:cubicBezTo>
                  <a:pt x="13978" y="17312"/>
                  <a:pt x="13960" y="17385"/>
                  <a:pt x="13953" y="17464"/>
                </a:cubicBezTo>
                <a:cubicBezTo>
                  <a:pt x="13945" y="17471"/>
                  <a:pt x="13938" y="17471"/>
                  <a:pt x="13929" y="17478"/>
                </a:cubicBezTo>
                <a:cubicBezTo>
                  <a:pt x="13913" y="17498"/>
                  <a:pt x="13897" y="17524"/>
                  <a:pt x="13884" y="17571"/>
                </a:cubicBezTo>
                <a:cubicBezTo>
                  <a:pt x="13861" y="17644"/>
                  <a:pt x="13843" y="17770"/>
                  <a:pt x="13837" y="17876"/>
                </a:cubicBezTo>
                <a:cubicBezTo>
                  <a:pt x="13832" y="17983"/>
                  <a:pt x="13832" y="18043"/>
                  <a:pt x="13837" y="18149"/>
                </a:cubicBezTo>
                <a:cubicBezTo>
                  <a:pt x="13839" y="18209"/>
                  <a:pt x="13846" y="18269"/>
                  <a:pt x="13854" y="18322"/>
                </a:cubicBezTo>
                <a:cubicBezTo>
                  <a:pt x="13868" y="18435"/>
                  <a:pt x="13895" y="18528"/>
                  <a:pt x="13924" y="18594"/>
                </a:cubicBezTo>
                <a:cubicBezTo>
                  <a:pt x="13956" y="18667"/>
                  <a:pt x="13990" y="18694"/>
                  <a:pt x="14026" y="18707"/>
                </a:cubicBezTo>
                <a:cubicBezTo>
                  <a:pt x="14055" y="18721"/>
                  <a:pt x="14084" y="18707"/>
                  <a:pt x="14113" y="18687"/>
                </a:cubicBezTo>
                <a:cubicBezTo>
                  <a:pt x="14147" y="18661"/>
                  <a:pt x="14181" y="18594"/>
                  <a:pt x="14206" y="18501"/>
                </a:cubicBezTo>
                <a:cubicBezTo>
                  <a:pt x="14217" y="18461"/>
                  <a:pt x="14229" y="18408"/>
                  <a:pt x="14237" y="18355"/>
                </a:cubicBezTo>
                <a:cubicBezTo>
                  <a:pt x="14249" y="18255"/>
                  <a:pt x="14253" y="18189"/>
                  <a:pt x="14256" y="18082"/>
                </a:cubicBezTo>
                <a:cubicBezTo>
                  <a:pt x="14260" y="17950"/>
                  <a:pt x="14249" y="17817"/>
                  <a:pt x="14235" y="17697"/>
                </a:cubicBezTo>
                <a:cubicBezTo>
                  <a:pt x="14219" y="17571"/>
                  <a:pt x="14190" y="17478"/>
                  <a:pt x="14159" y="17391"/>
                </a:cubicBezTo>
                <a:close/>
                <a:moveTo>
                  <a:pt x="14778" y="17471"/>
                </a:moveTo>
                <a:cubicBezTo>
                  <a:pt x="14763" y="17458"/>
                  <a:pt x="14751" y="17451"/>
                  <a:pt x="14736" y="17451"/>
                </a:cubicBezTo>
                <a:cubicBezTo>
                  <a:pt x="14722" y="17451"/>
                  <a:pt x="14708" y="17458"/>
                  <a:pt x="14693" y="17471"/>
                </a:cubicBezTo>
                <a:cubicBezTo>
                  <a:pt x="14688" y="17478"/>
                  <a:pt x="14682" y="17478"/>
                  <a:pt x="14677" y="17491"/>
                </a:cubicBezTo>
                <a:cubicBezTo>
                  <a:pt x="14664" y="17511"/>
                  <a:pt x="14650" y="17524"/>
                  <a:pt x="14639" y="17557"/>
                </a:cubicBezTo>
                <a:cubicBezTo>
                  <a:pt x="14618" y="17617"/>
                  <a:pt x="14596" y="17684"/>
                  <a:pt x="14585" y="17777"/>
                </a:cubicBezTo>
                <a:cubicBezTo>
                  <a:pt x="14573" y="17870"/>
                  <a:pt x="14571" y="17903"/>
                  <a:pt x="14567" y="18009"/>
                </a:cubicBezTo>
                <a:cubicBezTo>
                  <a:pt x="14566" y="18063"/>
                  <a:pt x="14569" y="18116"/>
                  <a:pt x="14571" y="18162"/>
                </a:cubicBezTo>
                <a:cubicBezTo>
                  <a:pt x="14573" y="18209"/>
                  <a:pt x="14580" y="18255"/>
                  <a:pt x="14585" y="18302"/>
                </a:cubicBezTo>
                <a:cubicBezTo>
                  <a:pt x="14591" y="18348"/>
                  <a:pt x="14600" y="18388"/>
                  <a:pt x="14609" y="18421"/>
                </a:cubicBezTo>
                <a:cubicBezTo>
                  <a:pt x="14625" y="18495"/>
                  <a:pt x="14650" y="18548"/>
                  <a:pt x="14675" y="18574"/>
                </a:cubicBezTo>
                <a:cubicBezTo>
                  <a:pt x="14688" y="18588"/>
                  <a:pt x="14702" y="18594"/>
                  <a:pt x="14715" y="18594"/>
                </a:cubicBezTo>
                <a:cubicBezTo>
                  <a:pt x="14740" y="18588"/>
                  <a:pt x="14754" y="18574"/>
                  <a:pt x="14776" y="18528"/>
                </a:cubicBezTo>
                <a:cubicBezTo>
                  <a:pt x="14798" y="18488"/>
                  <a:pt x="14817" y="18408"/>
                  <a:pt x="14828" y="18335"/>
                </a:cubicBezTo>
                <a:cubicBezTo>
                  <a:pt x="14841" y="18249"/>
                  <a:pt x="14850" y="18149"/>
                  <a:pt x="14848" y="18049"/>
                </a:cubicBezTo>
                <a:cubicBezTo>
                  <a:pt x="14848" y="18023"/>
                  <a:pt x="14846" y="17996"/>
                  <a:pt x="14846" y="17976"/>
                </a:cubicBezTo>
                <a:cubicBezTo>
                  <a:pt x="14848" y="17963"/>
                  <a:pt x="14850" y="17956"/>
                  <a:pt x="14850" y="17943"/>
                </a:cubicBezTo>
                <a:cubicBezTo>
                  <a:pt x="14851" y="17910"/>
                  <a:pt x="14851" y="17876"/>
                  <a:pt x="14853" y="17843"/>
                </a:cubicBezTo>
                <a:cubicBezTo>
                  <a:pt x="14853" y="17777"/>
                  <a:pt x="14848" y="17710"/>
                  <a:pt x="14839" y="17657"/>
                </a:cubicBezTo>
                <a:cubicBezTo>
                  <a:pt x="14823" y="17564"/>
                  <a:pt x="14803" y="17498"/>
                  <a:pt x="14778" y="17471"/>
                </a:cubicBezTo>
                <a:close/>
                <a:moveTo>
                  <a:pt x="15493" y="17857"/>
                </a:moveTo>
                <a:cubicBezTo>
                  <a:pt x="15490" y="17810"/>
                  <a:pt x="15484" y="17763"/>
                  <a:pt x="15477" y="17724"/>
                </a:cubicBezTo>
                <a:cubicBezTo>
                  <a:pt x="15468" y="17657"/>
                  <a:pt x="15456" y="17604"/>
                  <a:pt x="15445" y="17551"/>
                </a:cubicBezTo>
                <a:cubicBezTo>
                  <a:pt x="15438" y="17518"/>
                  <a:pt x="15430" y="17484"/>
                  <a:pt x="15421" y="17458"/>
                </a:cubicBezTo>
                <a:cubicBezTo>
                  <a:pt x="15403" y="17391"/>
                  <a:pt x="15376" y="17351"/>
                  <a:pt x="15349" y="17351"/>
                </a:cubicBezTo>
                <a:cubicBezTo>
                  <a:pt x="15339" y="17351"/>
                  <a:pt x="15330" y="17358"/>
                  <a:pt x="15321" y="17371"/>
                </a:cubicBezTo>
                <a:cubicBezTo>
                  <a:pt x="15319" y="17371"/>
                  <a:pt x="15317" y="17371"/>
                  <a:pt x="15314" y="17371"/>
                </a:cubicBezTo>
                <a:cubicBezTo>
                  <a:pt x="15296" y="17371"/>
                  <a:pt x="15278" y="17391"/>
                  <a:pt x="15263" y="17425"/>
                </a:cubicBezTo>
                <a:cubicBezTo>
                  <a:pt x="15249" y="17444"/>
                  <a:pt x="15238" y="17484"/>
                  <a:pt x="15225" y="17518"/>
                </a:cubicBezTo>
                <a:cubicBezTo>
                  <a:pt x="15220" y="17537"/>
                  <a:pt x="15215" y="17551"/>
                  <a:pt x="15211" y="17571"/>
                </a:cubicBezTo>
                <a:cubicBezTo>
                  <a:pt x="15202" y="17617"/>
                  <a:pt x="15191" y="17657"/>
                  <a:pt x="15186" y="17710"/>
                </a:cubicBezTo>
                <a:cubicBezTo>
                  <a:pt x="15179" y="17757"/>
                  <a:pt x="15173" y="17817"/>
                  <a:pt x="15170" y="17870"/>
                </a:cubicBezTo>
                <a:cubicBezTo>
                  <a:pt x="15168" y="17896"/>
                  <a:pt x="15168" y="17923"/>
                  <a:pt x="15166" y="17956"/>
                </a:cubicBezTo>
                <a:cubicBezTo>
                  <a:pt x="15164" y="17983"/>
                  <a:pt x="15164" y="18016"/>
                  <a:pt x="15164" y="18043"/>
                </a:cubicBezTo>
                <a:cubicBezTo>
                  <a:pt x="15164" y="18056"/>
                  <a:pt x="15164" y="18069"/>
                  <a:pt x="15164" y="18082"/>
                </a:cubicBezTo>
                <a:cubicBezTo>
                  <a:pt x="15166" y="18129"/>
                  <a:pt x="15166" y="18169"/>
                  <a:pt x="15170" y="18215"/>
                </a:cubicBezTo>
                <a:cubicBezTo>
                  <a:pt x="15170" y="18229"/>
                  <a:pt x="15171" y="18242"/>
                  <a:pt x="15173" y="18249"/>
                </a:cubicBezTo>
                <a:cubicBezTo>
                  <a:pt x="15177" y="18289"/>
                  <a:pt x="15182" y="18328"/>
                  <a:pt x="15188" y="18368"/>
                </a:cubicBezTo>
                <a:cubicBezTo>
                  <a:pt x="15193" y="18402"/>
                  <a:pt x="15200" y="18435"/>
                  <a:pt x="15207" y="18468"/>
                </a:cubicBezTo>
                <a:cubicBezTo>
                  <a:pt x="15209" y="18475"/>
                  <a:pt x="15211" y="18488"/>
                  <a:pt x="15215" y="18495"/>
                </a:cubicBezTo>
                <a:cubicBezTo>
                  <a:pt x="15236" y="18568"/>
                  <a:pt x="15261" y="18627"/>
                  <a:pt x="15290" y="18647"/>
                </a:cubicBezTo>
                <a:cubicBezTo>
                  <a:pt x="15321" y="18674"/>
                  <a:pt x="15348" y="18674"/>
                  <a:pt x="15378" y="18647"/>
                </a:cubicBezTo>
                <a:cubicBezTo>
                  <a:pt x="15393" y="18634"/>
                  <a:pt x="15405" y="18614"/>
                  <a:pt x="15418" y="18588"/>
                </a:cubicBezTo>
                <a:cubicBezTo>
                  <a:pt x="15430" y="18568"/>
                  <a:pt x="15441" y="18528"/>
                  <a:pt x="15452" y="18495"/>
                </a:cubicBezTo>
                <a:cubicBezTo>
                  <a:pt x="15463" y="18461"/>
                  <a:pt x="15472" y="18415"/>
                  <a:pt x="15479" y="18375"/>
                </a:cubicBezTo>
                <a:cubicBezTo>
                  <a:pt x="15481" y="18368"/>
                  <a:pt x="15483" y="18355"/>
                  <a:pt x="15483" y="18348"/>
                </a:cubicBezTo>
                <a:cubicBezTo>
                  <a:pt x="15488" y="18308"/>
                  <a:pt x="15493" y="18269"/>
                  <a:pt x="15495" y="18222"/>
                </a:cubicBezTo>
                <a:cubicBezTo>
                  <a:pt x="15502" y="18116"/>
                  <a:pt x="15501" y="18036"/>
                  <a:pt x="15495" y="17930"/>
                </a:cubicBezTo>
                <a:cubicBezTo>
                  <a:pt x="15497" y="17890"/>
                  <a:pt x="15495" y="17876"/>
                  <a:pt x="15493" y="17857"/>
                </a:cubicBezTo>
                <a:close/>
                <a:moveTo>
                  <a:pt x="20741" y="17611"/>
                </a:moveTo>
                <a:cubicBezTo>
                  <a:pt x="20740" y="17611"/>
                  <a:pt x="20738" y="17604"/>
                  <a:pt x="20736" y="17604"/>
                </a:cubicBezTo>
                <a:cubicBezTo>
                  <a:pt x="20734" y="17604"/>
                  <a:pt x="20732" y="17604"/>
                  <a:pt x="20731" y="17604"/>
                </a:cubicBezTo>
                <a:cubicBezTo>
                  <a:pt x="20722" y="17498"/>
                  <a:pt x="20700" y="17398"/>
                  <a:pt x="20673" y="17345"/>
                </a:cubicBezTo>
                <a:cubicBezTo>
                  <a:pt x="20664" y="17325"/>
                  <a:pt x="20653" y="17312"/>
                  <a:pt x="20644" y="17298"/>
                </a:cubicBezTo>
                <a:cubicBezTo>
                  <a:pt x="20643" y="17298"/>
                  <a:pt x="20641" y="17292"/>
                  <a:pt x="20637" y="17292"/>
                </a:cubicBezTo>
                <a:cubicBezTo>
                  <a:pt x="20614" y="17272"/>
                  <a:pt x="20598" y="17272"/>
                  <a:pt x="20574" y="17292"/>
                </a:cubicBezTo>
                <a:cubicBezTo>
                  <a:pt x="20565" y="17298"/>
                  <a:pt x="20554" y="17318"/>
                  <a:pt x="20545" y="17338"/>
                </a:cubicBezTo>
                <a:cubicBezTo>
                  <a:pt x="20540" y="17351"/>
                  <a:pt x="20529" y="17385"/>
                  <a:pt x="20524" y="17398"/>
                </a:cubicBezTo>
                <a:cubicBezTo>
                  <a:pt x="20517" y="17418"/>
                  <a:pt x="20511" y="17451"/>
                  <a:pt x="20508" y="17478"/>
                </a:cubicBezTo>
                <a:cubicBezTo>
                  <a:pt x="20502" y="17511"/>
                  <a:pt x="20499" y="17551"/>
                  <a:pt x="20497" y="17584"/>
                </a:cubicBezTo>
                <a:cubicBezTo>
                  <a:pt x="20495" y="17617"/>
                  <a:pt x="20493" y="17657"/>
                  <a:pt x="20493" y="17690"/>
                </a:cubicBezTo>
                <a:cubicBezTo>
                  <a:pt x="20493" y="17724"/>
                  <a:pt x="20495" y="17763"/>
                  <a:pt x="20497" y="17797"/>
                </a:cubicBezTo>
                <a:cubicBezTo>
                  <a:pt x="20499" y="17817"/>
                  <a:pt x="20500" y="17830"/>
                  <a:pt x="20502" y="17843"/>
                </a:cubicBezTo>
                <a:cubicBezTo>
                  <a:pt x="20491" y="17930"/>
                  <a:pt x="20488" y="18016"/>
                  <a:pt x="20495" y="18109"/>
                </a:cubicBezTo>
                <a:cubicBezTo>
                  <a:pt x="20506" y="18262"/>
                  <a:pt x="20533" y="18382"/>
                  <a:pt x="20569" y="18461"/>
                </a:cubicBezTo>
                <a:cubicBezTo>
                  <a:pt x="20580" y="18488"/>
                  <a:pt x="20590" y="18501"/>
                  <a:pt x="20603" y="18514"/>
                </a:cubicBezTo>
                <a:cubicBezTo>
                  <a:pt x="20607" y="18521"/>
                  <a:pt x="20612" y="18528"/>
                  <a:pt x="20616" y="18528"/>
                </a:cubicBezTo>
                <a:cubicBezTo>
                  <a:pt x="20632" y="18541"/>
                  <a:pt x="20650" y="18554"/>
                  <a:pt x="20666" y="18548"/>
                </a:cubicBezTo>
                <a:cubicBezTo>
                  <a:pt x="20678" y="18548"/>
                  <a:pt x="20691" y="18541"/>
                  <a:pt x="20704" y="18528"/>
                </a:cubicBezTo>
                <a:cubicBezTo>
                  <a:pt x="20707" y="18528"/>
                  <a:pt x="20713" y="18521"/>
                  <a:pt x="20716" y="18514"/>
                </a:cubicBezTo>
                <a:cubicBezTo>
                  <a:pt x="20743" y="18481"/>
                  <a:pt x="20759" y="18448"/>
                  <a:pt x="20781" y="18375"/>
                </a:cubicBezTo>
                <a:cubicBezTo>
                  <a:pt x="20785" y="18368"/>
                  <a:pt x="20786" y="18355"/>
                  <a:pt x="20790" y="18342"/>
                </a:cubicBezTo>
                <a:cubicBezTo>
                  <a:pt x="20797" y="18308"/>
                  <a:pt x="20806" y="18269"/>
                  <a:pt x="20813" y="18222"/>
                </a:cubicBezTo>
                <a:cubicBezTo>
                  <a:pt x="20822" y="18149"/>
                  <a:pt x="20831" y="18076"/>
                  <a:pt x="20829" y="17989"/>
                </a:cubicBezTo>
                <a:cubicBezTo>
                  <a:pt x="20828" y="17883"/>
                  <a:pt x="20819" y="17777"/>
                  <a:pt x="20797" y="17697"/>
                </a:cubicBezTo>
                <a:cubicBezTo>
                  <a:pt x="20777" y="17670"/>
                  <a:pt x="20761" y="17631"/>
                  <a:pt x="20741" y="17611"/>
                </a:cubicBezTo>
                <a:close/>
                <a:moveTo>
                  <a:pt x="21592" y="17896"/>
                </a:moveTo>
                <a:cubicBezTo>
                  <a:pt x="21592" y="17830"/>
                  <a:pt x="21586" y="17763"/>
                  <a:pt x="21577" y="17710"/>
                </a:cubicBezTo>
                <a:cubicBezTo>
                  <a:pt x="21576" y="17697"/>
                  <a:pt x="21574" y="17690"/>
                  <a:pt x="21572" y="17677"/>
                </a:cubicBezTo>
                <a:cubicBezTo>
                  <a:pt x="21570" y="17644"/>
                  <a:pt x="21567" y="17611"/>
                  <a:pt x="21561" y="17577"/>
                </a:cubicBezTo>
                <a:cubicBezTo>
                  <a:pt x="21547" y="17498"/>
                  <a:pt x="21527" y="17424"/>
                  <a:pt x="21502" y="17405"/>
                </a:cubicBezTo>
                <a:cubicBezTo>
                  <a:pt x="21462" y="17378"/>
                  <a:pt x="21423" y="17371"/>
                  <a:pt x="21385" y="17411"/>
                </a:cubicBezTo>
                <a:cubicBezTo>
                  <a:pt x="21354" y="17444"/>
                  <a:pt x="21328" y="17498"/>
                  <a:pt x="21304" y="17564"/>
                </a:cubicBezTo>
                <a:cubicBezTo>
                  <a:pt x="21293" y="17584"/>
                  <a:pt x="21283" y="17604"/>
                  <a:pt x="21274" y="17637"/>
                </a:cubicBezTo>
                <a:cubicBezTo>
                  <a:pt x="21268" y="17664"/>
                  <a:pt x="21263" y="17690"/>
                  <a:pt x="21257" y="17710"/>
                </a:cubicBezTo>
                <a:cubicBezTo>
                  <a:pt x="21248" y="17770"/>
                  <a:pt x="21243" y="17830"/>
                  <a:pt x="21243" y="17896"/>
                </a:cubicBezTo>
                <a:cubicBezTo>
                  <a:pt x="21243" y="17910"/>
                  <a:pt x="21243" y="17930"/>
                  <a:pt x="21243" y="17943"/>
                </a:cubicBezTo>
                <a:cubicBezTo>
                  <a:pt x="21245" y="17989"/>
                  <a:pt x="21245" y="18043"/>
                  <a:pt x="21248" y="18089"/>
                </a:cubicBezTo>
                <a:cubicBezTo>
                  <a:pt x="21252" y="18129"/>
                  <a:pt x="21257" y="18176"/>
                  <a:pt x="21263" y="18215"/>
                </a:cubicBezTo>
                <a:cubicBezTo>
                  <a:pt x="21265" y="18229"/>
                  <a:pt x="21266" y="18242"/>
                  <a:pt x="21270" y="18262"/>
                </a:cubicBezTo>
                <a:cubicBezTo>
                  <a:pt x="21279" y="18308"/>
                  <a:pt x="21290" y="18368"/>
                  <a:pt x="21302" y="18408"/>
                </a:cubicBezTo>
                <a:cubicBezTo>
                  <a:pt x="21311" y="18435"/>
                  <a:pt x="21320" y="18468"/>
                  <a:pt x="21331" y="18488"/>
                </a:cubicBezTo>
                <a:cubicBezTo>
                  <a:pt x="21342" y="18514"/>
                  <a:pt x="21354" y="18528"/>
                  <a:pt x="21365" y="18548"/>
                </a:cubicBezTo>
                <a:cubicBezTo>
                  <a:pt x="21369" y="18554"/>
                  <a:pt x="21372" y="18561"/>
                  <a:pt x="21378" y="18561"/>
                </a:cubicBezTo>
                <a:cubicBezTo>
                  <a:pt x="21390" y="18574"/>
                  <a:pt x="21403" y="18581"/>
                  <a:pt x="21416" y="18581"/>
                </a:cubicBezTo>
                <a:cubicBezTo>
                  <a:pt x="21425" y="18581"/>
                  <a:pt x="21434" y="18574"/>
                  <a:pt x="21441" y="18574"/>
                </a:cubicBezTo>
                <a:cubicBezTo>
                  <a:pt x="21450" y="18568"/>
                  <a:pt x="21459" y="18568"/>
                  <a:pt x="21466" y="18554"/>
                </a:cubicBezTo>
                <a:cubicBezTo>
                  <a:pt x="21482" y="18534"/>
                  <a:pt x="21498" y="18508"/>
                  <a:pt x="21511" y="18475"/>
                </a:cubicBezTo>
                <a:cubicBezTo>
                  <a:pt x="21520" y="18448"/>
                  <a:pt x="21531" y="18421"/>
                  <a:pt x="21540" y="18388"/>
                </a:cubicBezTo>
                <a:cubicBezTo>
                  <a:pt x="21549" y="18355"/>
                  <a:pt x="21556" y="18315"/>
                  <a:pt x="21563" y="18282"/>
                </a:cubicBezTo>
                <a:cubicBezTo>
                  <a:pt x="21567" y="18269"/>
                  <a:pt x="21568" y="18249"/>
                  <a:pt x="21572" y="18235"/>
                </a:cubicBezTo>
                <a:cubicBezTo>
                  <a:pt x="21577" y="18195"/>
                  <a:pt x="21583" y="18149"/>
                  <a:pt x="21586" y="18102"/>
                </a:cubicBezTo>
                <a:cubicBezTo>
                  <a:pt x="21590" y="18056"/>
                  <a:pt x="21592" y="18003"/>
                  <a:pt x="21594" y="17956"/>
                </a:cubicBezTo>
                <a:cubicBezTo>
                  <a:pt x="21592" y="17936"/>
                  <a:pt x="21592" y="17916"/>
                  <a:pt x="21592" y="17896"/>
                </a:cubicBezTo>
                <a:close/>
                <a:moveTo>
                  <a:pt x="21153" y="21259"/>
                </a:moveTo>
                <a:cubicBezTo>
                  <a:pt x="21176" y="21326"/>
                  <a:pt x="21212" y="21372"/>
                  <a:pt x="21241" y="21326"/>
                </a:cubicBezTo>
                <a:cubicBezTo>
                  <a:pt x="21266" y="21286"/>
                  <a:pt x="21292" y="21246"/>
                  <a:pt x="21317" y="21213"/>
                </a:cubicBezTo>
                <a:cubicBezTo>
                  <a:pt x="21344" y="21273"/>
                  <a:pt x="21374" y="21313"/>
                  <a:pt x="21407" y="21306"/>
                </a:cubicBezTo>
                <a:cubicBezTo>
                  <a:pt x="21452" y="21293"/>
                  <a:pt x="21489" y="21233"/>
                  <a:pt x="21525" y="21126"/>
                </a:cubicBezTo>
                <a:cubicBezTo>
                  <a:pt x="21554" y="21040"/>
                  <a:pt x="21572" y="20920"/>
                  <a:pt x="21585" y="20794"/>
                </a:cubicBezTo>
                <a:cubicBezTo>
                  <a:pt x="21599" y="20635"/>
                  <a:pt x="21592" y="20468"/>
                  <a:pt x="21572" y="20316"/>
                </a:cubicBezTo>
                <a:cubicBezTo>
                  <a:pt x="21547" y="20103"/>
                  <a:pt x="21482" y="19943"/>
                  <a:pt x="21421" y="19910"/>
                </a:cubicBezTo>
                <a:cubicBezTo>
                  <a:pt x="21383" y="19890"/>
                  <a:pt x="21345" y="19884"/>
                  <a:pt x="21308" y="19923"/>
                </a:cubicBezTo>
                <a:cubicBezTo>
                  <a:pt x="21270" y="19970"/>
                  <a:pt x="21236" y="20043"/>
                  <a:pt x="21207" y="20149"/>
                </a:cubicBezTo>
                <a:cubicBezTo>
                  <a:pt x="21146" y="20369"/>
                  <a:pt x="21121" y="20668"/>
                  <a:pt x="21114" y="20974"/>
                </a:cubicBezTo>
                <a:cubicBezTo>
                  <a:pt x="21112" y="21080"/>
                  <a:pt x="21132" y="21193"/>
                  <a:pt x="21153" y="21259"/>
                </a:cubicBezTo>
                <a:close/>
                <a:moveTo>
                  <a:pt x="14625" y="20927"/>
                </a:moveTo>
                <a:cubicBezTo>
                  <a:pt x="14632" y="20967"/>
                  <a:pt x="14641" y="21000"/>
                  <a:pt x="14654" y="21020"/>
                </a:cubicBezTo>
                <a:cubicBezTo>
                  <a:pt x="14663" y="21033"/>
                  <a:pt x="14670" y="21047"/>
                  <a:pt x="14681" y="21060"/>
                </a:cubicBezTo>
                <a:cubicBezTo>
                  <a:pt x="14684" y="21087"/>
                  <a:pt x="14690" y="21106"/>
                  <a:pt x="14695" y="21126"/>
                </a:cubicBezTo>
                <a:cubicBezTo>
                  <a:pt x="14715" y="21193"/>
                  <a:pt x="14740" y="21239"/>
                  <a:pt x="14767" y="21233"/>
                </a:cubicBezTo>
                <a:cubicBezTo>
                  <a:pt x="14792" y="21226"/>
                  <a:pt x="14821" y="21200"/>
                  <a:pt x="14839" y="21126"/>
                </a:cubicBezTo>
                <a:cubicBezTo>
                  <a:pt x="14857" y="21053"/>
                  <a:pt x="14873" y="20987"/>
                  <a:pt x="14891" y="20914"/>
                </a:cubicBezTo>
                <a:cubicBezTo>
                  <a:pt x="14900" y="20881"/>
                  <a:pt x="14907" y="20841"/>
                  <a:pt x="14913" y="20794"/>
                </a:cubicBezTo>
                <a:cubicBezTo>
                  <a:pt x="14920" y="20748"/>
                  <a:pt x="14922" y="20701"/>
                  <a:pt x="14922" y="20648"/>
                </a:cubicBezTo>
                <a:cubicBezTo>
                  <a:pt x="14920" y="20615"/>
                  <a:pt x="14920" y="20581"/>
                  <a:pt x="14918" y="20548"/>
                </a:cubicBezTo>
                <a:cubicBezTo>
                  <a:pt x="14913" y="20488"/>
                  <a:pt x="14905" y="20429"/>
                  <a:pt x="14893" y="20382"/>
                </a:cubicBezTo>
                <a:cubicBezTo>
                  <a:pt x="14891" y="20375"/>
                  <a:pt x="14889" y="20362"/>
                  <a:pt x="14887" y="20355"/>
                </a:cubicBezTo>
                <a:cubicBezTo>
                  <a:pt x="14878" y="20329"/>
                  <a:pt x="14869" y="20302"/>
                  <a:pt x="14860" y="20282"/>
                </a:cubicBezTo>
                <a:cubicBezTo>
                  <a:pt x="14850" y="20256"/>
                  <a:pt x="14835" y="20236"/>
                  <a:pt x="14821" y="20216"/>
                </a:cubicBezTo>
                <a:cubicBezTo>
                  <a:pt x="14808" y="20196"/>
                  <a:pt x="14792" y="20196"/>
                  <a:pt x="14780" y="20189"/>
                </a:cubicBezTo>
                <a:cubicBezTo>
                  <a:pt x="14774" y="20189"/>
                  <a:pt x="14767" y="20189"/>
                  <a:pt x="14762" y="20189"/>
                </a:cubicBezTo>
                <a:cubicBezTo>
                  <a:pt x="14733" y="20203"/>
                  <a:pt x="14706" y="20223"/>
                  <a:pt x="14681" y="20276"/>
                </a:cubicBezTo>
                <a:cubicBezTo>
                  <a:pt x="14657" y="20329"/>
                  <a:pt x="14634" y="20409"/>
                  <a:pt x="14623" y="20502"/>
                </a:cubicBezTo>
                <a:cubicBezTo>
                  <a:pt x="14616" y="20542"/>
                  <a:pt x="14612" y="20588"/>
                  <a:pt x="14611" y="20641"/>
                </a:cubicBezTo>
                <a:cubicBezTo>
                  <a:pt x="14607" y="20688"/>
                  <a:pt x="14609" y="20741"/>
                  <a:pt x="14612" y="20787"/>
                </a:cubicBezTo>
                <a:cubicBezTo>
                  <a:pt x="14611" y="20854"/>
                  <a:pt x="14616" y="20894"/>
                  <a:pt x="14625" y="20927"/>
                </a:cubicBezTo>
                <a:close/>
                <a:moveTo>
                  <a:pt x="13906" y="21080"/>
                </a:moveTo>
                <a:cubicBezTo>
                  <a:pt x="13915" y="21133"/>
                  <a:pt x="13927" y="21180"/>
                  <a:pt x="13942" y="21213"/>
                </a:cubicBezTo>
                <a:cubicBezTo>
                  <a:pt x="13951" y="21233"/>
                  <a:pt x="13958" y="21246"/>
                  <a:pt x="13967" y="21266"/>
                </a:cubicBezTo>
                <a:cubicBezTo>
                  <a:pt x="13983" y="21293"/>
                  <a:pt x="13999" y="21319"/>
                  <a:pt x="14015" y="21332"/>
                </a:cubicBezTo>
                <a:cubicBezTo>
                  <a:pt x="14057" y="21366"/>
                  <a:pt x="14098" y="21359"/>
                  <a:pt x="14134" y="21273"/>
                </a:cubicBezTo>
                <a:cubicBezTo>
                  <a:pt x="14156" y="21219"/>
                  <a:pt x="14168" y="21173"/>
                  <a:pt x="14184" y="21093"/>
                </a:cubicBezTo>
                <a:cubicBezTo>
                  <a:pt x="14186" y="21080"/>
                  <a:pt x="14188" y="21073"/>
                  <a:pt x="14190" y="21060"/>
                </a:cubicBezTo>
                <a:cubicBezTo>
                  <a:pt x="14195" y="21027"/>
                  <a:pt x="14199" y="20987"/>
                  <a:pt x="14202" y="20947"/>
                </a:cubicBezTo>
                <a:cubicBezTo>
                  <a:pt x="14204" y="20934"/>
                  <a:pt x="14204" y="20920"/>
                  <a:pt x="14204" y="20907"/>
                </a:cubicBezTo>
                <a:cubicBezTo>
                  <a:pt x="14204" y="20907"/>
                  <a:pt x="14206" y="20907"/>
                  <a:pt x="14206" y="20900"/>
                </a:cubicBezTo>
                <a:cubicBezTo>
                  <a:pt x="14228" y="20854"/>
                  <a:pt x="14247" y="20768"/>
                  <a:pt x="14253" y="20681"/>
                </a:cubicBezTo>
                <a:cubicBezTo>
                  <a:pt x="14258" y="20588"/>
                  <a:pt x="14258" y="20482"/>
                  <a:pt x="14242" y="20395"/>
                </a:cubicBezTo>
                <a:cubicBezTo>
                  <a:pt x="14228" y="20309"/>
                  <a:pt x="14208" y="20256"/>
                  <a:pt x="14183" y="20223"/>
                </a:cubicBezTo>
                <a:cubicBezTo>
                  <a:pt x="14181" y="20223"/>
                  <a:pt x="14177" y="20216"/>
                  <a:pt x="14174" y="20216"/>
                </a:cubicBezTo>
                <a:cubicBezTo>
                  <a:pt x="14123" y="20050"/>
                  <a:pt x="14044" y="20023"/>
                  <a:pt x="13987" y="20156"/>
                </a:cubicBezTo>
                <a:cubicBezTo>
                  <a:pt x="13952" y="20229"/>
                  <a:pt x="13929" y="20349"/>
                  <a:pt x="13918" y="20482"/>
                </a:cubicBezTo>
                <a:cubicBezTo>
                  <a:pt x="13913" y="20548"/>
                  <a:pt x="13911" y="20615"/>
                  <a:pt x="13911" y="20681"/>
                </a:cubicBezTo>
                <a:cubicBezTo>
                  <a:pt x="13904" y="20714"/>
                  <a:pt x="13899" y="20754"/>
                  <a:pt x="13897" y="20794"/>
                </a:cubicBezTo>
                <a:cubicBezTo>
                  <a:pt x="13893" y="20841"/>
                  <a:pt x="13891" y="20894"/>
                  <a:pt x="13895" y="20940"/>
                </a:cubicBezTo>
                <a:cubicBezTo>
                  <a:pt x="13895" y="20993"/>
                  <a:pt x="13899" y="21040"/>
                  <a:pt x="13906" y="21080"/>
                </a:cubicBezTo>
                <a:close/>
                <a:moveTo>
                  <a:pt x="13151" y="21007"/>
                </a:moveTo>
                <a:cubicBezTo>
                  <a:pt x="13152" y="21007"/>
                  <a:pt x="13154" y="21013"/>
                  <a:pt x="13156" y="21013"/>
                </a:cubicBezTo>
                <a:cubicBezTo>
                  <a:pt x="13158" y="21013"/>
                  <a:pt x="13160" y="21013"/>
                  <a:pt x="13161" y="21013"/>
                </a:cubicBezTo>
                <a:cubicBezTo>
                  <a:pt x="13170" y="21120"/>
                  <a:pt x="13192" y="21219"/>
                  <a:pt x="13219" y="21273"/>
                </a:cubicBezTo>
                <a:cubicBezTo>
                  <a:pt x="13228" y="21293"/>
                  <a:pt x="13239" y="21306"/>
                  <a:pt x="13248" y="21319"/>
                </a:cubicBezTo>
                <a:cubicBezTo>
                  <a:pt x="13250" y="21319"/>
                  <a:pt x="13251" y="21326"/>
                  <a:pt x="13255" y="21326"/>
                </a:cubicBezTo>
                <a:cubicBezTo>
                  <a:pt x="13278" y="21346"/>
                  <a:pt x="13294" y="21346"/>
                  <a:pt x="13318" y="21326"/>
                </a:cubicBezTo>
                <a:cubicBezTo>
                  <a:pt x="13327" y="21319"/>
                  <a:pt x="13338" y="21299"/>
                  <a:pt x="13347" y="21279"/>
                </a:cubicBezTo>
                <a:cubicBezTo>
                  <a:pt x="13352" y="21266"/>
                  <a:pt x="13363" y="21233"/>
                  <a:pt x="13368" y="21219"/>
                </a:cubicBezTo>
                <a:cubicBezTo>
                  <a:pt x="13375" y="21200"/>
                  <a:pt x="13381" y="21166"/>
                  <a:pt x="13384" y="21140"/>
                </a:cubicBezTo>
                <a:cubicBezTo>
                  <a:pt x="13390" y="21106"/>
                  <a:pt x="13393" y="21067"/>
                  <a:pt x="13395" y="21033"/>
                </a:cubicBezTo>
                <a:cubicBezTo>
                  <a:pt x="13397" y="21000"/>
                  <a:pt x="13399" y="20960"/>
                  <a:pt x="13399" y="20927"/>
                </a:cubicBezTo>
                <a:cubicBezTo>
                  <a:pt x="13399" y="20894"/>
                  <a:pt x="13397" y="20854"/>
                  <a:pt x="13395" y="20821"/>
                </a:cubicBezTo>
                <a:cubicBezTo>
                  <a:pt x="13393" y="20801"/>
                  <a:pt x="13392" y="20787"/>
                  <a:pt x="13390" y="20774"/>
                </a:cubicBezTo>
                <a:cubicBezTo>
                  <a:pt x="13401" y="20688"/>
                  <a:pt x="13404" y="20601"/>
                  <a:pt x="13397" y="20508"/>
                </a:cubicBezTo>
                <a:cubicBezTo>
                  <a:pt x="13386" y="20355"/>
                  <a:pt x="13359" y="20236"/>
                  <a:pt x="13323" y="20156"/>
                </a:cubicBezTo>
                <a:cubicBezTo>
                  <a:pt x="13312" y="20129"/>
                  <a:pt x="13302" y="20116"/>
                  <a:pt x="13289" y="20103"/>
                </a:cubicBezTo>
                <a:cubicBezTo>
                  <a:pt x="13285" y="20096"/>
                  <a:pt x="13280" y="20090"/>
                  <a:pt x="13276" y="20090"/>
                </a:cubicBezTo>
                <a:cubicBezTo>
                  <a:pt x="13260" y="20076"/>
                  <a:pt x="13242" y="20063"/>
                  <a:pt x="13226" y="20070"/>
                </a:cubicBezTo>
                <a:cubicBezTo>
                  <a:pt x="13214" y="20070"/>
                  <a:pt x="13201" y="20076"/>
                  <a:pt x="13188" y="20090"/>
                </a:cubicBezTo>
                <a:cubicBezTo>
                  <a:pt x="13185" y="20090"/>
                  <a:pt x="13179" y="20096"/>
                  <a:pt x="13176" y="20103"/>
                </a:cubicBezTo>
                <a:cubicBezTo>
                  <a:pt x="13149" y="20136"/>
                  <a:pt x="13133" y="20169"/>
                  <a:pt x="13111" y="20242"/>
                </a:cubicBezTo>
                <a:cubicBezTo>
                  <a:pt x="13107" y="20249"/>
                  <a:pt x="13106" y="20262"/>
                  <a:pt x="13102" y="20276"/>
                </a:cubicBezTo>
                <a:cubicBezTo>
                  <a:pt x="13093" y="20309"/>
                  <a:pt x="13086" y="20349"/>
                  <a:pt x="13079" y="20395"/>
                </a:cubicBezTo>
                <a:cubicBezTo>
                  <a:pt x="13070" y="20468"/>
                  <a:pt x="13061" y="20542"/>
                  <a:pt x="13063" y="20628"/>
                </a:cubicBezTo>
                <a:cubicBezTo>
                  <a:pt x="13064" y="20734"/>
                  <a:pt x="13073" y="20841"/>
                  <a:pt x="13095" y="20920"/>
                </a:cubicBezTo>
                <a:cubicBezTo>
                  <a:pt x="13113" y="20947"/>
                  <a:pt x="13131" y="20987"/>
                  <a:pt x="13151" y="21007"/>
                </a:cubicBezTo>
                <a:close/>
                <a:moveTo>
                  <a:pt x="12298" y="20721"/>
                </a:moveTo>
                <a:cubicBezTo>
                  <a:pt x="12298" y="20787"/>
                  <a:pt x="12304" y="20854"/>
                  <a:pt x="12313" y="20907"/>
                </a:cubicBezTo>
                <a:cubicBezTo>
                  <a:pt x="12315" y="20920"/>
                  <a:pt x="12316" y="20927"/>
                  <a:pt x="12318" y="20940"/>
                </a:cubicBezTo>
                <a:cubicBezTo>
                  <a:pt x="12320" y="20974"/>
                  <a:pt x="12324" y="21007"/>
                  <a:pt x="12329" y="21040"/>
                </a:cubicBezTo>
                <a:cubicBezTo>
                  <a:pt x="12343" y="21120"/>
                  <a:pt x="12363" y="21193"/>
                  <a:pt x="12388" y="21213"/>
                </a:cubicBezTo>
                <a:cubicBezTo>
                  <a:pt x="12428" y="21239"/>
                  <a:pt x="12467" y="21246"/>
                  <a:pt x="12505" y="21206"/>
                </a:cubicBezTo>
                <a:cubicBezTo>
                  <a:pt x="12536" y="21173"/>
                  <a:pt x="12563" y="21120"/>
                  <a:pt x="12586" y="21053"/>
                </a:cubicBezTo>
                <a:cubicBezTo>
                  <a:pt x="12597" y="21033"/>
                  <a:pt x="12608" y="21013"/>
                  <a:pt x="12617" y="20980"/>
                </a:cubicBezTo>
                <a:cubicBezTo>
                  <a:pt x="12622" y="20954"/>
                  <a:pt x="12627" y="20927"/>
                  <a:pt x="12633" y="20907"/>
                </a:cubicBezTo>
                <a:cubicBezTo>
                  <a:pt x="12642" y="20847"/>
                  <a:pt x="12647" y="20787"/>
                  <a:pt x="12647" y="20721"/>
                </a:cubicBezTo>
                <a:cubicBezTo>
                  <a:pt x="12647" y="20708"/>
                  <a:pt x="12647" y="20688"/>
                  <a:pt x="12647" y="20674"/>
                </a:cubicBezTo>
                <a:cubicBezTo>
                  <a:pt x="12645" y="20628"/>
                  <a:pt x="12645" y="20575"/>
                  <a:pt x="12642" y="20528"/>
                </a:cubicBezTo>
                <a:cubicBezTo>
                  <a:pt x="12638" y="20488"/>
                  <a:pt x="12633" y="20442"/>
                  <a:pt x="12627" y="20402"/>
                </a:cubicBezTo>
                <a:cubicBezTo>
                  <a:pt x="12626" y="20389"/>
                  <a:pt x="12624" y="20375"/>
                  <a:pt x="12620" y="20355"/>
                </a:cubicBezTo>
                <a:cubicBezTo>
                  <a:pt x="12611" y="20309"/>
                  <a:pt x="12600" y="20249"/>
                  <a:pt x="12588" y="20209"/>
                </a:cubicBezTo>
                <a:cubicBezTo>
                  <a:pt x="12579" y="20183"/>
                  <a:pt x="12570" y="20149"/>
                  <a:pt x="12559" y="20129"/>
                </a:cubicBezTo>
                <a:cubicBezTo>
                  <a:pt x="12548" y="20103"/>
                  <a:pt x="12536" y="20090"/>
                  <a:pt x="12525" y="20070"/>
                </a:cubicBezTo>
                <a:cubicBezTo>
                  <a:pt x="12521" y="20063"/>
                  <a:pt x="12518" y="20056"/>
                  <a:pt x="12512" y="20056"/>
                </a:cubicBezTo>
                <a:cubicBezTo>
                  <a:pt x="12500" y="20043"/>
                  <a:pt x="12487" y="20036"/>
                  <a:pt x="12475" y="20036"/>
                </a:cubicBezTo>
                <a:cubicBezTo>
                  <a:pt x="12466" y="20036"/>
                  <a:pt x="12457" y="20043"/>
                  <a:pt x="12449" y="20043"/>
                </a:cubicBezTo>
                <a:cubicBezTo>
                  <a:pt x="12440" y="20050"/>
                  <a:pt x="12431" y="20050"/>
                  <a:pt x="12424" y="20063"/>
                </a:cubicBezTo>
                <a:cubicBezTo>
                  <a:pt x="12408" y="20083"/>
                  <a:pt x="12392" y="20110"/>
                  <a:pt x="12379" y="20143"/>
                </a:cubicBezTo>
                <a:cubicBezTo>
                  <a:pt x="12370" y="20169"/>
                  <a:pt x="12360" y="20196"/>
                  <a:pt x="12351" y="20229"/>
                </a:cubicBezTo>
                <a:cubicBezTo>
                  <a:pt x="12342" y="20262"/>
                  <a:pt x="12334" y="20302"/>
                  <a:pt x="12327" y="20336"/>
                </a:cubicBezTo>
                <a:cubicBezTo>
                  <a:pt x="12324" y="20349"/>
                  <a:pt x="12322" y="20369"/>
                  <a:pt x="12318" y="20382"/>
                </a:cubicBezTo>
                <a:cubicBezTo>
                  <a:pt x="12313" y="20422"/>
                  <a:pt x="12307" y="20468"/>
                  <a:pt x="12304" y="20515"/>
                </a:cubicBezTo>
                <a:cubicBezTo>
                  <a:pt x="12300" y="20561"/>
                  <a:pt x="12298" y="20615"/>
                  <a:pt x="12297" y="20661"/>
                </a:cubicBezTo>
                <a:cubicBezTo>
                  <a:pt x="12298" y="20681"/>
                  <a:pt x="12298" y="20701"/>
                  <a:pt x="12298" y="20721"/>
                </a:cubicBezTo>
                <a:close/>
                <a:moveTo>
                  <a:pt x="3138" y="610"/>
                </a:moveTo>
                <a:cubicBezTo>
                  <a:pt x="3131" y="915"/>
                  <a:pt x="3104" y="1215"/>
                  <a:pt x="3045" y="1434"/>
                </a:cubicBezTo>
                <a:cubicBezTo>
                  <a:pt x="3016" y="1534"/>
                  <a:pt x="2982" y="1613"/>
                  <a:pt x="2944" y="1660"/>
                </a:cubicBezTo>
                <a:cubicBezTo>
                  <a:pt x="2906" y="1700"/>
                  <a:pt x="2868" y="1700"/>
                  <a:pt x="2831" y="1673"/>
                </a:cubicBezTo>
                <a:cubicBezTo>
                  <a:pt x="2770" y="1633"/>
                  <a:pt x="2705" y="1480"/>
                  <a:pt x="2680" y="1268"/>
                </a:cubicBezTo>
                <a:cubicBezTo>
                  <a:pt x="2662" y="1115"/>
                  <a:pt x="2653" y="949"/>
                  <a:pt x="2667" y="789"/>
                </a:cubicBezTo>
                <a:cubicBezTo>
                  <a:pt x="2680" y="663"/>
                  <a:pt x="2698" y="543"/>
                  <a:pt x="2726" y="457"/>
                </a:cubicBezTo>
                <a:cubicBezTo>
                  <a:pt x="2761" y="351"/>
                  <a:pt x="2798" y="284"/>
                  <a:pt x="2845" y="277"/>
                </a:cubicBezTo>
                <a:cubicBezTo>
                  <a:pt x="2877" y="271"/>
                  <a:pt x="2908" y="304"/>
                  <a:pt x="2935" y="370"/>
                </a:cubicBezTo>
                <a:cubicBezTo>
                  <a:pt x="2960" y="331"/>
                  <a:pt x="2985" y="297"/>
                  <a:pt x="3010" y="257"/>
                </a:cubicBezTo>
                <a:cubicBezTo>
                  <a:pt x="3039" y="211"/>
                  <a:pt x="3075" y="257"/>
                  <a:pt x="3099" y="324"/>
                </a:cubicBezTo>
                <a:cubicBezTo>
                  <a:pt x="3122" y="384"/>
                  <a:pt x="3142" y="497"/>
                  <a:pt x="3138" y="610"/>
                </a:cubicBezTo>
                <a:close/>
                <a:moveTo>
                  <a:pt x="3846" y="590"/>
                </a:moveTo>
                <a:cubicBezTo>
                  <a:pt x="3843" y="550"/>
                  <a:pt x="3837" y="503"/>
                  <a:pt x="3832" y="470"/>
                </a:cubicBezTo>
                <a:cubicBezTo>
                  <a:pt x="3827" y="430"/>
                  <a:pt x="3818" y="397"/>
                  <a:pt x="3811" y="364"/>
                </a:cubicBezTo>
                <a:cubicBezTo>
                  <a:pt x="3809" y="357"/>
                  <a:pt x="3809" y="357"/>
                  <a:pt x="3807" y="351"/>
                </a:cubicBezTo>
                <a:cubicBezTo>
                  <a:pt x="3800" y="324"/>
                  <a:pt x="3791" y="304"/>
                  <a:pt x="3784" y="284"/>
                </a:cubicBezTo>
                <a:cubicBezTo>
                  <a:pt x="3782" y="277"/>
                  <a:pt x="3780" y="277"/>
                  <a:pt x="3778" y="271"/>
                </a:cubicBezTo>
                <a:cubicBezTo>
                  <a:pt x="3769" y="251"/>
                  <a:pt x="3758" y="238"/>
                  <a:pt x="3749" y="224"/>
                </a:cubicBezTo>
                <a:cubicBezTo>
                  <a:pt x="3748" y="224"/>
                  <a:pt x="3746" y="218"/>
                  <a:pt x="3744" y="218"/>
                </a:cubicBezTo>
                <a:cubicBezTo>
                  <a:pt x="3733" y="211"/>
                  <a:pt x="3722" y="204"/>
                  <a:pt x="3712" y="204"/>
                </a:cubicBezTo>
                <a:cubicBezTo>
                  <a:pt x="3703" y="211"/>
                  <a:pt x="3694" y="211"/>
                  <a:pt x="3685" y="218"/>
                </a:cubicBezTo>
                <a:cubicBezTo>
                  <a:pt x="3672" y="231"/>
                  <a:pt x="3660" y="251"/>
                  <a:pt x="3651" y="284"/>
                </a:cubicBezTo>
                <a:cubicBezTo>
                  <a:pt x="3643" y="297"/>
                  <a:pt x="3636" y="324"/>
                  <a:pt x="3633" y="351"/>
                </a:cubicBezTo>
                <a:cubicBezTo>
                  <a:pt x="3624" y="384"/>
                  <a:pt x="3618" y="430"/>
                  <a:pt x="3615" y="477"/>
                </a:cubicBezTo>
                <a:cubicBezTo>
                  <a:pt x="3613" y="497"/>
                  <a:pt x="3613" y="523"/>
                  <a:pt x="3611" y="543"/>
                </a:cubicBezTo>
                <a:cubicBezTo>
                  <a:pt x="3593" y="596"/>
                  <a:pt x="3577" y="663"/>
                  <a:pt x="3562" y="729"/>
                </a:cubicBezTo>
                <a:cubicBezTo>
                  <a:pt x="3557" y="756"/>
                  <a:pt x="3553" y="776"/>
                  <a:pt x="3550" y="809"/>
                </a:cubicBezTo>
                <a:cubicBezTo>
                  <a:pt x="3543" y="862"/>
                  <a:pt x="3535" y="915"/>
                  <a:pt x="3534" y="975"/>
                </a:cubicBezTo>
                <a:cubicBezTo>
                  <a:pt x="3528" y="1042"/>
                  <a:pt x="3528" y="1108"/>
                  <a:pt x="3534" y="1175"/>
                </a:cubicBezTo>
                <a:cubicBezTo>
                  <a:pt x="3539" y="1234"/>
                  <a:pt x="3546" y="1294"/>
                  <a:pt x="3559" y="1341"/>
                </a:cubicBezTo>
                <a:cubicBezTo>
                  <a:pt x="3571" y="1387"/>
                  <a:pt x="3586" y="1421"/>
                  <a:pt x="3604" y="1434"/>
                </a:cubicBezTo>
                <a:cubicBezTo>
                  <a:pt x="3622" y="1454"/>
                  <a:pt x="3640" y="1454"/>
                  <a:pt x="3658" y="1434"/>
                </a:cubicBezTo>
                <a:cubicBezTo>
                  <a:pt x="3712" y="1407"/>
                  <a:pt x="3767" y="1341"/>
                  <a:pt x="3807" y="1195"/>
                </a:cubicBezTo>
                <a:cubicBezTo>
                  <a:pt x="3816" y="1161"/>
                  <a:pt x="3823" y="1128"/>
                  <a:pt x="3829" y="1088"/>
                </a:cubicBezTo>
                <a:cubicBezTo>
                  <a:pt x="3836" y="1055"/>
                  <a:pt x="3839" y="1009"/>
                  <a:pt x="3843" y="969"/>
                </a:cubicBezTo>
                <a:cubicBezTo>
                  <a:pt x="3848" y="915"/>
                  <a:pt x="3850" y="856"/>
                  <a:pt x="3852" y="796"/>
                </a:cubicBezTo>
                <a:cubicBezTo>
                  <a:pt x="3854" y="736"/>
                  <a:pt x="3850" y="676"/>
                  <a:pt x="3846" y="623"/>
                </a:cubicBezTo>
                <a:cubicBezTo>
                  <a:pt x="3848" y="616"/>
                  <a:pt x="3848" y="603"/>
                  <a:pt x="3846" y="590"/>
                </a:cubicBezTo>
                <a:close/>
                <a:moveTo>
                  <a:pt x="4523" y="351"/>
                </a:moveTo>
                <a:cubicBezTo>
                  <a:pt x="4496" y="277"/>
                  <a:pt x="4467" y="231"/>
                  <a:pt x="4436" y="191"/>
                </a:cubicBezTo>
                <a:cubicBezTo>
                  <a:pt x="4413" y="158"/>
                  <a:pt x="4379" y="184"/>
                  <a:pt x="4359" y="231"/>
                </a:cubicBezTo>
                <a:cubicBezTo>
                  <a:pt x="4341" y="271"/>
                  <a:pt x="4323" y="344"/>
                  <a:pt x="4316" y="424"/>
                </a:cubicBezTo>
                <a:cubicBezTo>
                  <a:pt x="4309" y="430"/>
                  <a:pt x="4301" y="430"/>
                  <a:pt x="4292" y="437"/>
                </a:cubicBezTo>
                <a:cubicBezTo>
                  <a:pt x="4276" y="457"/>
                  <a:pt x="4260" y="483"/>
                  <a:pt x="4247" y="530"/>
                </a:cubicBezTo>
                <a:cubicBezTo>
                  <a:pt x="4224" y="603"/>
                  <a:pt x="4206" y="729"/>
                  <a:pt x="4201" y="836"/>
                </a:cubicBezTo>
                <a:cubicBezTo>
                  <a:pt x="4195" y="942"/>
                  <a:pt x="4195" y="1002"/>
                  <a:pt x="4201" y="1108"/>
                </a:cubicBezTo>
                <a:cubicBezTo>
                  <a:pt x="4202" y="1168"/>
                  <a:pt x="4210" y="1228"/>
                  <a:pt x="4217" y="1281"/>
                </a:cubicBezTo>
                <a:cubicBezTo>
                  <a:pt x="4231" y="1394"/>
                  <a:pt x="4258" y="1487"/>
                  <a:pt x="4287" y="1553"/>
                </a:cubicBezTo>
                <a:cubicBezTo>
                  <a:pt x="4319" y="1627"/>
                  <a:pt x="4354" y="1653"/>
                  <a:pt x="4389" y="1666"/>
                </a:cubicBezTo>
                <a:cubicBezTo>
                  <a:pt x="4418" y="1680"/>
                  <a:pt x="4447" y="1666"/>
                  <a:pt x="4476" y="1647"/>
                </a:cubicBezTo>
                <a:cubicBezTo>
                  <a:pt x="4510" y="1620"/>
                  <a:pt x="4544" y="1553"/>
                  <a:pt x="4569" y="1460"/>
                </a:cubicBezTo>
                <a:cubicBezTo>
                  <a:pt x="4580" y="1421"/>
                  <a:pt x="4593" y="1367"/>
                  <a:pt x="4600" y="1314"/>
                </a:cubicBezTo>
                <a:cubicBezTo>
                  <a:pt x="4612" y="1215"/>
                  <a:pt x="4616" y="1148"/>
                  <a:pt x="4620" y="1042"/>
                </a:cubicBezTo>
                <a:cubicBezTo>
                  <a:pt x="4623" y="909"/>
                  <a:pt x="4612" y="776"/>
                  <a:pt x="4598" y="656"/>
                </a:cubicBezTo>
                <a:cubicBezTo>
                  <a:pt x="4580" y="530"/>
                  <a:pt x="4551" y="430"/>
                  <a:pt x="4523" y="351"/>
                </a:cubicBezTo>
                <a:close/>
                <a:moveTo>
                  <a:pt x="5139" y="430"/>
                </a:moveTo>
                <a:cubicBezTo>
                  <a:pt x="5125" y="417"/>
                  <a:pt x="5112" y="410"/>
                  <a:pt x="5098" y="410"/>
                </a:cubicBezTo>
                <a:cubicBezTo>
                  <a:pt x="5083" y="410"/>
                  <a:pt x="5069" y="417"/>
                  <a:pt x="5055" y="430"/>
                </a:cubicBezTo>
                <a:cubicBezTo>
                  <a:pt x="5049" y="437"/>
                  <a:pt x="5044" y="437"/>
                  <a:pt x="5038" y="450"/>
                </a:cubicBezTo>
                <a:cubicBezTo>
                  <a:pt x="5026" y="470"/>
                  <a:pt x="5012" y="483"/>
                  <a:pt x="5001" y="517"/>
                </a:cubicBezTo>
                <a:cubicBezTo>
                  <a:pt x="4979" y="577"/>
                  <a:pt x="4958" y="643"/>
                  <a:pt x="4947" y="736"/>
                </a:cubicBezTo>
                <a:cubicBezTo>
                  <a:pt x="4934" y="829"/>
                  <a:pt x="4932" y="862"/>
                  <a:pt x="4929" y="969"/>
                </a:cubicBezTo>
                <a:cubicBezTo>
                  <a:pt x="4927" y="1022"/>
                  <a:pt x="4931" y="1075"/>
                  <a:pt x="4932" y="1122"/>
                </a:cubicBezTo>
                <a:cubicBezTo>
                  <a:pt x="4934" y="1168"/>
                  <a:pt x="4941" y="1215"/>
                  <a:pt x="4947" y="1261"/>
                </a:cubicBezTo>
                <a:cubicBezTo>
                  <a:pt x="4952" y="1308"/>
                  <a:pt x="4961" y="1347"/>
                  <a:pt x="4970" y="1381"/>
                </a:cubicBezTo>
                <a:cubicBezTo>
                  <a:pt x="4986" y="1454"/>
                  <a:pt x="5012" y="1507"/>
                  <a:pt x="5037" y="1534"/>
                </a:cubicBezTo>
                <a:cubicBezTo>
                  <a:pt x="5049" y="1547"/>
                  <a:pt x="5064" y="1554"/>
                  <a:pt x="5076" y="1554"/>
                </a:cubicBezTo>
                <a:cubicBezTo>
                  <a:pt x="5101" y="1547"/>
                  <a:pt x="5116" y="1534"/>
                  <a:pt x="5137" y="1487"/>
                </a:cubicBezTo>
                <a:cubicBezTo>
                  <a:pt x="5159" y="1447"/>
                  <a:pt x="5179" y="1367"/>
                  <a:pt x="5190" y="1294"/>
                </a:cubicBezTo>
                <a:cubicBezTo>
                  <a:pt x="5202" y="1208"/>
                  <a:pt x="5211" y="1108"/>
                  <a:pt x="5209" y="1009"/>
                </a:cubicBezTo>
                <a:cubicBezTo>
                  <a:pt x="5209" y="982"/>
                  <a:pt x="5208" y="955"/>
                  <a:pt x="5208" y="935"/>
                </a:cubicBezTo>
                <a:cubicBezTo>
                  <a:pt x="5209" y="922"/>
                  <a:pt x="5211" y="915"/>
                  <a:pt x="5211" y="902"/>
                </a:cubicBezTo>
                <a:cubicBezTo>
                  <a:pt x="5213" y="869"/>
                  <a:pt x="5213" y="836"/>
                  <a:pt x="5215" y="802"/>
                </a:cubicBezTo>
                <a:cubicBezTo>
                  <a:pt x="5215" y="736"/>
                  <a:pt x="5209" y="670"/>
                  <a:pt x="5200" y="616"/>
                </a:cubicBezTo>
                <a:cubicBezTo>
                  <a:pt x="5186" y="523"/>
                  <a:pt x="5164" y="457"/>
                  <a:pt x="5139" y="430"/>
                </a:cubicBezTo>
                <a:close/>
                <a:moveTo>
                  <a:pt x="5857" y="816"/>
                </a:moveTo>
                <a:cubicBezTo>
                  <a:pt x="5853" y="769"/>
                  <a:pt x="5848" y="723"/>
                  <a:pt x="5840" y="683"/>
                </a:cubicBezTo>
                <a:cubicBezTo>
                  <a:pt x="5831" y="616"/>
                  <a:pt x="5819" y="563"/>
                  <a:pt x="5808" y="510"/>
                </a:cubicBezTo>
                <a:cubicBezTo>
                  <a:pt x="5801" y="477"/>
                  <a:pt x="5794" y="444"/>
                  <a:pt x="5785" y="417"/>
                </a:cubicBezTo>
                <a:cubicBezTo>
                  <a:pt x="5767" y="351"/>
                  <a:pt x="5740" y="311"/>
                  <a:pt x="5713" y="311"/>
                </a:cubicBezTo>
                <a:cubicBezTo>
                  <a:pt x="5702" y="311"/>
                  <a:pt x="5693" y="317"/>
                  <a:pt x="5684" y="331"/>
                </a:cubicBezTo>
                <a:cubicBezTo>
                  <a:pt x="5682" y="331"/>
                  <a:pt x="5680" y="331"/>
                  <a:pt x="5677" y="331"/>
                </a:cubicBezTo>
                <a:cubicBezTo>
                  <a:pt x="5659" y="331"/>
                  <a:pt x="5641" y="351"/>
                  <a:pt x="5626" y="384"/>
                </a:cubicBezTo>
                <a:cubicBezTo>
                  <a:pt x="5612" y="404"/>
                  <a:pt x="5601" y="444"/>
                  <a:pt x="5589" y="477"/>
                </a:cubicBezTo>
                <a:cubicBezTo>
                  <a:pt x="5583" y="497"/>
                  <a:pt x="5578" y="510"/>
                  <a:pt x="5574" y="530"/>
                </a:cubicBezTo>
                <a:cubicBezTo>
                  <a:pt x="5565" y="577"/>
                  <a:pt x="5555" y="616"/>
                  <a:pt x="5549" y="670"/>
                </a:cubicBezTo>
                <a:cubicBezTo>
                  <a:pt x="5542" y="716"/>
                  <a:pt x="5537" y="776"/>
                  <a:pt x="5533" y="829"/>
                </a:cubicBezTo>
                <a:cubicBezTo>
                  <a:pt x="5531" y="856"/>
                  <a:pt x="5531" y="882"/>
                  <a:pt x="5529" y="915"/>
                </a:cubicBezTo>
                <a:cubicBezTo>
                  <a:pt x="5528" y="942"/>
                  <a:pt x="5528" y="975"/>
                  <a:pt x="5528" y="1002"/>
                </a:cubicBezTo>
                <a:cubicBezTo>
                  <a:pt x="5528" y="1015"/>
                  <a:pt x="5528" y="1028"/>
                  <a:pt x="5528" y="1042"/>
                </a:cubicBezTo>
                <a:cubicBezTo>
                  <a:pt x="5529" y="1088"/>
                  <a:pt x="5529" y="1128"/>
                  <a:pt x="5533" y="1175"/>
                </a:cubicBezTo>
                <a:cubicBezTo>
                  <a:pt x="5533" y="1188"/>
                  <a:pt x="5535" y="1201"/>
                  <a:pt x="5537" y="1208"/>
                </a:cubicBezTo>
                <a:cubicBezTo>
                  <a:pt x="5540" y="1248"/>
                  <a:pt x="5546" y="1288"/>
                  <a:pt x="5551" y="1328"/>
                </a:cubicBezTo>
                <a:cubicBezTo>
                  <a:pt x="5556" y="1361"/>
                  <a:pt x="5563" y="1394"/>
                  <a:pt x="5571" y="1427"/>
                </a:cubicBezTo>
                <a:cubicBezTo>
                  <a:pt x="5572" y="1434"/>
                  <a:pt x="5574" y="1447"/>
                  <a:pt x="5578" y="1454"/>
                </a:cubicBezTo>
                <a:cubicBezTo>
                  <a:pt x="5599" y="1527"/>
                  <a:pt x="5625" y="1587"/>
                  <a:pt x="5653" y="1607"/>
                </a:cubicBezTo>
                <a:cubicBezTo>
                  <a:pt x="5684" y="1633"/>
                  <a:pt x="5711" y="1633"/>
                  <a:pt x="5741" y="1607"/>
                </a:cubicBezTo>
                <a:cubicBezTo>
                  <a:pt x="5756" y="1593"/>
                  <a:pt x="5768" y="1573"/>
                  <a:pt x="5781" y="1547"/>
                </a:cubicBezTo>
                <a:cubicBezTo>
                  <a:pt x="5794" y="1527"/>
                  <a:pt x="5804" y="1487"/>
                  <a:pt x="5815" y="1454"/>
                </a:cubicBezTo>
                <a:cubicBezTo>
                  <a:pt x="5826" y="1421"/>
                  <a:pt x="5835" y="1374"/>
                  <a:pt x="5842" y="1334"/>
                </a:cubicBezTo>
                <a:cubicBezTo>
                  <a:pt x="5844" y="1328"/>
                  <a:pt x="5846" y="1314"/>
                  <a:pt x="5846" y="1308"/>
                </a:cubicBezTo>
                <a:cubicBezTo>
                  <a:pt x="5851" y="1268"/>
                  <a:pt x="5857" y="1228"/>
                  <a:pt x="5858" y="1181"/>
                </a:cubicBezTo>
                <a:cubicBezTo>
                  <a:pt x="5866" y="1075"/>
                  <a:pt x="5864" y="995"/>
                  <a:pt x="5858" y="889"/>
                </a:cubicBezTo>
                <a:cubicBezTo>
                  <a:pt x="5858" y="849"/>
                  <a:pt x="5858" y="829"/>
                  <a:pt x="5857" y="816"/>
                </a:cubicBezTo>
                <a:close/>
                <a:moveTo>
                  <a:pt x="6491" y="477"/>
                </a:moveTo>
                <a:cubicBezTo>
                  <a:pt x="6497" y="410"/>
                  <a:pt x="6498" y="344"/>
                  <a:pt x="6493" y="271"/>
                </a:cubicBezTo>
                <a:cubicBezTo>
                  <a:pt x="6486" y="184"/>
                  <a:pt x="6468" y="91"/>
                  <a:pt x="6446" y="51"/>
                </a:cubicBezTo>
                <a:cubicBezTo>
                  <a:pt x="6423" y="5"/>
                  <a:pt x="6394" y="-15"/>
                  <a:pt x="6369" y="12"/>
                </a:cubicBezTo>
                <a:cubicBezTo>
                  <a:pt x="6346" y="38"/>
                  <a:pt x="6320" y="98"/>
                  <a:pt x="6310" y="184"/>
                </a:cubicBezTo>
                <a:cubicBezTo>
                  <a:pt x="6286" y="351"/>
                  <a:pt x="6263" y="517"/>
                  <a:pt x="6241" y="683"/>
                </a:cubicBezTo>
                <a:cubicBezTo>
                  <a:pt x="6227" y="789"/>
                  <a:pt x="6211" y="896"/>
                  <a:pt x="6200" y="1002"/>
                </a:cubicBezTo>
                <a:cubicBezTo>
                  <a:pt x="6180" y="1195"/>
                  <a:pt x="6202" y="1441"/>
                  <a:pt x="6254" y="1540"/>
                </a:cubicBezTo>
                <a:cubicBezTo>
                  <a:pt x="6292" y="1613"/>
                  <a:pt x="6333" y="1613"/>
                  <a:pt x="6374" y="1580"/>
                </a:cubicBezTo>
                <a:cubicBezTo>
                  <a:pt x="6400" y="1560"/>
                  <a:pt x="6425" y="1520"/>
                  <a:pt x="6444" y="1474"/>
                </a:cubicBezTo>
                <a:cubicBezTo>
                  <a:pt x="6498" y="1347"/>
                  <a:pt x="6538" y="1128"/>
                  <a:pt x="6536" y="882"/>
                </a:cubicBezTo>
                <a:cubicBezTo>
                  <a:pt x="6534" y="763"/>
                  <a:pt x="6527" y="636"/>
                  <a:pt x="6509" y="543"/>
                </a:cubicBezTo>
                <a:cubicBezTo>
                  <a:pt x="6500" y="523"/>
                  <a:pt x="6497" y="503"/>
                  <a:pt x="6491" y="477"/>
                </a:cubicBezTo>
                <a:close/>
                <a:moveTo>
                  <a:pt x="7115" y="816"/>
                </a:moveTo>
                <a:cubicBezTo>
                  <a:pt x="7106" y="763"/>
                  <a:pt x="7097" y="716"/>
                  <a:pt x="7086" y="670"/>
                </a:cubicBezTo>
                <a:cubicBezTo>
                  <a:pt x="7081" y="650"/>
                  <a:pt x="7076" y="623"/>
                  <a:pt x="7070" y="610"/>
                </a:cubicBezTo>
                <a:cubicBezTo>
                  <a:pt x="7067" y="596"/>
                  <a:pt x="7063" y="590"/>
                  <a:pt x="7061" y="583"/>
                </a:cubicBezTo>
                <a:cubicBezTo>
                  <a:pt x="7059" y="537"/>
                  <a:pt x="7056" y="497"/>
                  <a:pt x="7050" y="457"/>
                </a:cubicBezTo>
                <a:cubicBezTo>
                  <a:pt x="7045" y="430"/>
                  <a:pt x="7040" y="404"/>
                  <a:pt x="7034" y="384"/>
                </a:cubicBezTo>
                <a:cubicBezTo>
                  <a:pt x="7022" y="337"/>
                  <a:pt x="7007" y="304"/>
                  <a:pt x="6989" y="291"/>
                </a:cubicBezTo>
                <a:cubicBezTo>
                  <a:pt x="6980" y="284"/>
                  <a:pt x="6971" y="284"/>
                  <a:pt x="6962" y="277"/>
                </a:cubicBezTo>
                <a:cubicBezTo>
                  <a:pt x="6944" y="277"/>
                  <a:pt x="6926" y="297"/>
                  <a:pt x="6912" y="331"/>
                </a:cubicBezTo>
                <a:cubicBezTo>
                  <a:pt x="6908" y="337"/>
                  <a:pt x="6905" y="344"/>
                  <a:pt x="6903" y="351"/>
                </a:cubicBezTo>
                <a:cubicBezTo>
                  <a:pt x="6894" y="370"/>
                  <a:pt x="6883" y="404"/>
                  <a:pt x="6876" y="430"/>
                </a:cubicBezTo>
                <a:cubicBezTo>
                  <a:pt x="6869" y="464"/>
                  <a:pt x="6862" y="497"/>
                  <a:pt x="6854" y="530"/>
                </a:cubicBezTo>
                <a:cubicBezTo>
                  <a:pt x="6853" y="543"/>
                  <a:pt x="6851" y="557"/>
                  <a:pt x="6849" y="570"/>
                </a:cubicBezTo>
                <a:cubicBezTo>
                  <a:pt x="6842" y="623"/>
                  <a:pt x="6835" y="676"/>
                  <a:pt x="6833" y="729"/>
                </a:cubicBezTo>
                <a:cubicBezTo>
                  <a:pt x="6831" y="769"/>
                  <a:pt x="6829" y="822"/>
                  <a:pt x="6829" y="862"/>
                </a:cubicBezTo>
                <a:cubicBezTo>
                  <a:pt x="6829" y="869"/>
                  <a:pt x="6829" y="876"/>
                  <a:pt x="6829" y="882"/>
                </a:cubicBezTo>
                <a:cubicBezTo>
                  <a:pt x="6831" y="922"/>
                  <a:pt x="6831" y="962"/>
                  <a:pt x="6833" y="995"/>
                </a:cubicBezTo>
                <a:cubicBezTo>
                  <a:pt x="6836" y="1048"/>
                  <a:pt x="6842" y="1108"/>
                  <a:pt x="6849" y="1155"/>
                </a:cubicBezTo>
                <a:cubicBezTo>
                  <a:pt x="6854" y="1195"/>
                  <a:pt x="6863" y="1228"/>
                  <a:pt x="6871" y="1261"/>
                </a:cubicBezTo>
                <a:cubicBezTo>
                  <a:pt x="6878" y="1294"/>
                  <a:pt x="6890" y="1321"/>
                  <a:pt x="6898" y="1341"/>
                </a:cubicBezTo>
                <a:cubicBezTo>
                  <a:pt x="6910" y="1374"/>
                  <a:pt x="6924" y="1394"/>
                  <a:pt x="6939" y="1414"/>
                </a:cubicBezTo>
                <a:cubicBezTo>
                  <a:pt x="6942" y="1421"/>
                  <a:pt x="6946" y="1421"/>
                  <a:pt x="6950" y="1421"/>
                </a:cubicBezTo>
                <a:cubicBezTo>
                  <a:pt x="6962" y="1427"/>
                  <a:pt x="6975" y="1434"/>
                  <a:pt x="6986" y="1441"/>
                </a:cubicBezTo>
                <a:cubicBezTo>
                  <a:pt x="6998" y="1441"/>
                  <a:pt x="7011" y="1434"/>
                  <a:pt x="7023" y="1427"/>
                </a:cubicBezTo>
                <a:cubicBezTo>
                  <a:pt x="7027" y="1427"/>
                  <a:pt x="7032" y="1421"/>
                  <a:pt x="7036" y="1414"/>
                </a:cubicBezTo>
                <a:cubicBezTo>
                  <a:pt x="7061" y="1381"/>
                  <a:pt x="7079" y="1347"/>
                  <a:pt x="7099" y="1274"/>
                </a:cubicBezTo>
                <a:cubicBezTo>
                  <a:pt x="7104" y="1248"/>
                  <a:pt x="7110" y="1221"/>
                  <a:pt x="7115" y="1201"/>
                </a:cubicBezTo>
                <a:cubicBezTo>
                  <a:pt x="7122" y="1161"/>
                  <a:pt x="7126" y="1115"/>
                  <a:pt x="7128" y="1062"/>
                </a:cubicBezTo>
                <a:cubicBezTo>
                  <a:pt x="7129" y="1028"/>
                  <a:pt x="7129" y="995"/>
                  <a:pt x="7128" y="962"/>
                </a:cubicBezTo>
                <a:cubicBezTo>
                  <a:pt x="7126" y="902"/>
                  <a:pt x="7122" y="856"/>
                  <a:pt x="7115" y="816"/>
                </a:cubicBezTo>
                <a:close/>
                <a:moveTo>
                  <a:pt x="7703" y="457"/>
                </a:moveTo>
                <a:cubicBezTo>
                  <a:pt x="7699" y="450"/>
                  <a:pt x="7694" y="444"/>
                  <a:pt x="7690" y="430"/>
                </a:cubicBezTo>
                <a:cubicBezTo>
                  <a:pt x="7687" y="404"/>
                  <a:pt x="7681" y="377"/>
                  <a:pt x="7676" y="357"/>
                </a:cubicBezTo>
                <a:cubicBezTo>
                  <a:pt x="7658" y="297"/>
                  <a:pt x="7631" y="238"/>
                  <a:pt x="7604" y="251"/>
                </a:cubicBezTo>
                <a:cubicBezTo>
                  <a:pt x="7584" y="257"/>
                  <a:pt x="7566" y="271"/>
                  <a:pt x="7547" y="277"/>
                </a:cubicBezTo>
                <a:cubicBezTo>
                  <a:pt x="7532" y="277"/>
                  <a:pt x="7520" y="284"/>
                  <a:pt x="7507" y="311"/>
                </a:cubicBezTo>
                <a:cubicBezTo>
                  <a:pt x="7494" y="324"/>
                  <a:pt x="7484" y="351"/>
                  <a:pt x="7475" y="390"/>
                </a:cubicBezTo>
                <a:cubicBezTo>
                  <a:pt x="7457" y="457"/>
                  <a:pt x="7444" y="563"/>
                  <a:pt x="7446" y="656"/>
                </a:cubicBezTo>
                <a:cubicBezTo>
                  <a:pt x="7446" y="663"/>
                  <a:pt x="7446" y="663"/>
                  <a:pt x="7446" y="670"/>
                </a:cubicBezTo>
                <a:cubicBezTo>
                  <a:pt x="7442" y="696"/>
                  <a:pt x="7441" y="723"/>
                  <a:pt x="7439" y="743"/>
                </a:cubicBezTo>
                <a:cubicBezTo>
                  <a:pt x="7435" y="789"/>
                  <a:pt x="7433" y="842"/>
                  <a:pt x="7433" y="896"/>
                </a:cubicBezTo>
                <a:cubicBezTo>
                  <a:pt x="7433" y="942"/>
                  <a:pt x="7435" y="1002"/>
                  <a:pt x="7441" y="1048"/>
                </a:cubicBezTo>
                <a:cubicBezTo>
                  <a:pt x="7449" y="1141"/>
                  <a:pt x="7464" y="1234"/>
                  <a:pt x="7484" y="1301"/>
                </a:cubicBezTo>
                <a:cubicBezTo>
                  <a:pt x="7503" y="1367"/>
                  <a:pt x="7521" y="1407"/>
                  <a:pt x="7545" y="1441"/>
                </a:cubicBezTo>
                <a:cubicBezTo>
                  <a:pt x="7581" y="1494"/>
                  <a:pt x="7618" y="1527"/>
                  <a:pt x="7656" y="1527"/>
                </a:cubicBezTo>
                <a:cubicBezTo>
                  <a:pt x="7710" y="1527"/>
                  <a:pt x="7762" y="1460"/>
                  <a:pt x="7802" y="1321"/>
                </a:cubicBezTo>
                <a:cubicBezTo>
                  <a:pt x="7807" y="1294"/>
                  <a:pt x="7813" y="1268"/>
                  <a:pt x="7818" y="1248"/>
                </a:cubicBezTo>
                <a:cubicBezTo>
                  <a:pt x="7825" y="1208"/>
                  <a:pt x="7829" y="1161"/>
                  <a:pt x="7831" y="1108"/>
                </a:cubicBezTo>
                <a:cubicBezTo>
                  <a:pt x="7834" y="1028"/>
                  <a:pt x="7831" y="935"/>
                  <a:pt x="7818" y="869"/>
                </a:cubicBezTo>
                <a:cubicBezTo>
                  <a:pt x="7787" y="696"/>
                  <a:pt x="7750" y="557"/>
                  <a:pt x="7703" y="457"/>
                </a:cubicBezTo>
                <a:close/>
                <a:moveTo>
                  <a:pt x="8485" y="577"/>
                </a:moveTo>
                <a:cubicBezTo>
                  <a:pt x="8478" y="530"/>
                  <a:pt x="8469" y="483"/>
                  <a:pt x="8460" y="444"/>
                </a:cubicBezTo>
                <a:cubicBezTo>
                  <a:pt x="8451" y="404"/>
                  <a:pt x="8438" y="370"/>
                  <a:pt x="8426" y="344"/>
                </a:cubicBezTo>
                <a:cubicBezTo>
                  <a:pt x="8413" y="317"/>
                  <a:pt x="8399" y="291"/>
                  <a:pt x="8386" y="284"/>
                </a:cubicBezTo>
                <a:cubicBezTo>
                  <a:pt x="8374" y="271"/>
                  <a:pt x="8359" y="264"/>
                  <a:pt x="8347" y="277"/>
                </a:cubicBezTo>
                <a:cubicBezTo>
                  <a:pt x="8334" y="277"/>
                  <a:pt x="8321" y="297"/>
                  <a:pt x="8309" y="324"/>
                </a:cubicBezTo>
                <a:cubicBezTo>
                  <a:pt x="8302" y="337"/>
                  <a:pt x="8296" y="357"/>
                  <a:pt x="8291" y="377"/>
                </a:cubicBezTo>
                <a:cubicBezTo>
                  <a:pt x="8285" y="384"/>
                  <a:pt x="8280" y="390"/>
                  <a:pt x="8275" y="404"/>
                </a:cubicBezTo>
                <a:cubicBezTo>
                  <a:pt x="8264" y="424"/>
                  <a:pt x="8253" y="457"/>
                  <a:pt x="8244" y="490"/>
                </a:cubicBezTo>
                <a:cubicBezTo>
                  <a:pt x="8235" y="523"/>
                  <a:pt x="8226" y="563"/>
                  <a:pt x="8221" y="610"/>
                </a:cubicBezTo>
                <a:cubicBezTo>
                  <a:pt x="8215" y="650"/>
                  <a:pt x="8208" y="696"/>
                  <a:pt x="8206" y="743"/>
                </a:cubicBezTo>
                <a:cubicBezTo>
                  <a:pt x="8205" y="789"/>
                  <a:pt x="8201" y="842"/>
                  <a:pt x="8201" y="896"/>
                </a:cubicBezTo>
                <a:cubicBezTo>
                  <a:pt x="8203" y="995"/>
                  <a:pt x="8208" y="1088"/>
                  <a:pt x="8223" y="1175"/>
                </a:cubicBezTo>
                <a:cubicBezTo>
                  <a:pt x="8230" y="1215"/>
                  <a:pt x="8237" y="1254"/>
                  <a:pt x="8246" y="1288"/>
                </a:cubicBezTo>
                <a:cubicBezTo>
                  <a:pt x="8268" y="1354"/>
                  <a:pt x="8277" y="1374"/>
                  <a:pt x="8302" y="1407"/>
                </a:cubicBezTo>
                <a:cubicBezTo>
                  <a:pt x="8314" y="1427"/>
                  <a:pt x="8329" y="1427"/>
                  <a:pt x="8341" y="1434"/>
                </a:cubicBezTo>
                <a:cubicBezTo>
                  <a:pt x="8356" y="1441"/>
                  <a:pt x="8370" y="1427"/>
                  <a:pt x="8383" y="1421"/>
                </a:cubicBezTo>
                <a:cubicBezTo>
                  <a:pt x="8388" y="1421"/>
                  <a:pt x="8392" y="1414"/>
                  <a:pt x="8395" y="1407"/>
                </a:cubicBezTo>
                <a:cubicBezTo>
                  <a:pt x="8408" y="1387"/>
                  <a:pt x="8422" y="1374"/>
                  <a:pt x="8433" y="1341"/>
                </a:cubicBezTo>
                <a:cubicBezTo>
                  <a:pt x="8444" y="1314"/>
                  <a:pt x="8454" y="1281"/>
                  <a:pt x="8463" y="1248"/>
                </a:cubicBezTo>
                <a:cubicBezTo>
                  <a:pt x="8471" y="1221"/>
                  <a:pt x="8478" y="1188"/>
                  <a:pt x="8483" y="1155"/>
                </a:cubicBezTo>
                <a:cubicBezTo>
                  <a:pt x="8489" y="1121"/>
                  <a:pt x="8494" y="1068"/>
                  <a:pt x="8498" y="1042"/>
                </a:cubicBezTo>
                <a:cubicBezTo>
                  <a:pt x="8503" y="995"/>
                  <a:pt x="8503" y="935"/>
                  <a:pt x="8505" y="889"/>
                </a:cubicBezTo>
                <a:cubicBezTo>
                  <a:pt x="8507" y="836"/>
                  <a:pt x="8503" y="783"/>
                  <a:pt x="8501" y="736"/>
                </a:cubicBezTo>
                <a:cubicBezTo>
                  <a:pt x="8499" y="676"/>
                  <a:pt x="8492" y="623"/>
                  <a:pt x="8485" y="577"/>
                </a:cubicBezTo>
                <a:close/>
                <a:moveTo>
                  <a:pt x="9055" y="490"/>
                </a:moveTo>
                <a:cubicBezTo>
                  <a:pt x="9046" y="457"/>
                  <a:pt x="9037" y="430"/>
                  <a:pt x="9026" y="410"/>
                </a:cubicBezTo>
                <a:cubicBezTo>
                  <a:pt x="9021" y="397"/>
                  <a:pt x="9014" y="390"/>
                  <a:pt x="9008" y="384"/>
                </a:cubicBezTo>
                <a:cubicBezTo>
                  <a:pt x="9003" y="377"/>
                  <a:pt x="8996" y="364"/>
                  <a:pt x="8990" y="357"/>
                </a:cubicBezTo>
                <a:cubicBezTo>
                  <a:pt x="8965" y="331"/>
                  <a:pt x="8936" y="344"/>
                  <a:pt x="8913" y="397"/>
                </a:cubicBezTo>
                <a:cubicBezTo>
                  <a:pt x="8906" y="410"/>
                  <a:pt x="8900" y="430"/>
                  <a:pt x="8895" y="444"/>
                </a:cubicBezTo>
                <a:cubicBezTo>
                  <a:pt x="8891" y="444"/>
                  <a:pt x="8888" y="444"/>
                  <a:pt x="8886" y="450"/>
                </a:cubicBezTo>
                <a:cubicBezTo>
                  <a:pt x="8879" y="464"/>
                  <a:pt x="8870" y="477"/>
                  <a:pt x="8863" y="490"/>
                </a:cubicBezTo>
                <a:cubicBezTo>
                  <a:pt x="8848" y="523"/>
                  <a:pt x="8836" y="570"/>
                  <a:pt x="8827" y="623"/>
                </a:cubicBezTo>
                <a:cubicBezTo>
                  <a:pt x="8807" y="723"/>
                  <a:pt x="8785" y="822"/>
                  <a:pt x="8766" y="922"/>
                </a:cubicBezTo>
                <a:cubicBezTo>
                  <a:pt x="8758" y="962"/>
                  <a:pt x="8755" y="1009"/>
                  <a:pt x="8753" y="1062"/>
                </a:cubicBezTo>
                <a:cubicBezTo>
                  <a:pt x="8749" y="1108"/>
                  <a:pt x="8751" y="1161"/>
                  <a:pt x="8755" y="1208"/>
                </a:cubicBezTo>
                <a:cubicBezTo>
                  <a:pt x="8762" y="1301"/>
                  <a:pt x="8778" y="1381"/>
                  <a:pt x="8802" y="1427"/>
                </a:cubicBezTo>
                <a:cubicBezTo>
                  <a:pt x="8836" y="1500"/>
                  <a:pt x="8873" y="1540"/>
                  <a:pt x="8913" y="1547"/>
                </a:cubicBezTo>
                <a:cubicBezTo>
                  <a:pt x="8933" y="1553"/>
                  <a:pt x="8953" y="1540"/>
                  <a:pt x="8971" y="1527"/>
                </a:cubicBezTo>
                <a:cubicBezTo>
                  <a:pt x="8976" y="1520"/>
                  <a:pt x="8981" y="1520"/>
                  <a:pt x="8985" y="1507"/>
                </a:cubicBezTo>
                <a:cubicBezTo>
                  <a:pt x="8997" y="1487"/>
                  <a:pt x="9010" y="1474"/>
                  <a:pt x="9023" y="1447"/>
                </a:cubicBezTo>
                <a:cubicBezTo>
                  <a:pt x="9046" y="1394"/>
                  <a:pt x="9060" y="1341"/>
                  <a:pt x="9077" y="1254"/>
                </a:cubicBezTo>
                <a:cubicBezTo>
                  <a:pt x="9086" y="1208"/>
                  <a:pt x="9093" y="1148"/>
                  <a:pt x="9096" y="1088"/>
                </a:cubicBezTo>
                <a:cubicBezTo>
                  <a:pt x="9100" y="1042"/>
                  <a:pt x="9100" y="1002"/>
                  <a:pt x="9102" y="955"/>
                </a:cubicBezTo>
                <a:cubicBezTo>
                  <a:pt x="9102" y="942"/>
                  <a:pt x="9102" y="922"/>
                  <a:pt x="9102" y="909"/>
                </a:cubicBezTo>
                <a:cubicBezTo>
                  <a:pt x="9102" y="849"/>
                  <a:pt x="9100" y="783"/>
                  <a:pt x="9095" y="729"/>
                </a:cubicBezTo>
                <a:cubicBezTo>
                  <a:pt x="9084" y="636"/>
                  <a:pt x="9073" y="563"/>
                  <a:pt x="9055" y="490"/>
                </a:cubicBezTo>
                <a:close/>
                <a:moveTo>
                  <a:pt x="9627" y="650"/>
                </a:moveTo>
                <a:cubicBezTo>
                  <a:pt x="9620" y="610"/>
                  <a:pt x="9611" y="577"/>
                  <a:pt x="9598" y="557"/>
                </a:cubicBezTo>
                <a:cubicBezTo>
                  <a:pt x="9589" y="543"/>
                  <a:pt x="9582" y="530"/>
                  <a:pt x="9571" y="517"/>
                </a:cubicBezTo>
                <a:cubicBezTo>
                  <a:pt x="9567" y="490"/>
                  <a:pt x="9562" y="470"/>
                  <a:pt x="9557" y="450"/>
                </a:cubicBezTo>
                <a:cubicBezTo>
                  <a:pt x="9537" y="384"/>
                  <a:pt x="9512" y="337"/>
                  <a:pt x="9485" y="344"/>
                </a:cubicBezTo>
                <a:cubicBezTo>
                  <a:pt x="9460" y="351"/>
                  <a:pt x="9431" y="377"/>
                  <a:pt x="9413" y="450"/>
                </a:cubicBezTo>
                <a:cubicBezTo>
                  <a:pt x="9395" y="523"/>
                  <a:pt x="9379" y="590"/>
                  <a:pt x="9361" y="663"/>
                </a:cubicBezTo>
                <a:cubicBezTo>
                  <a:pt x="9352" y="696"/>
                  <a:pt x="9344" y="736"/>
                  <a:pt x="9339" y="783"/>
                </a:cubicBezTo>
                <a:cubicBezTo>
                  <a:pt x="9332" y="829"/>
                  <a:pt x="9330" y="876"/>
                  <a:pt x="9330" y="929"/>
                </a:cubicBezTo>
                <a:cubicBezTo>
                  <a:pt x="9332" y="962"/>
                  <a:pt x="9332" y="995"/>
                  <a:pt x="9334" y="1028"/>
                </a:cubicBezTo>
                <a:cubicBezTo>
                  <a:pt x="9339" y="1088"/>
                  <a:pt x="9346" y="1148"/>
                  <a:pt x="9359" y="1195"/>
                </a:cubicBezTo>
                <a:cubicBezTo>
                  <a:pt x="9361" y="1201"/>
                  <a:pt x="9362" y="1215"/>
                  <a:pt x="9364" y="1221"/>
                </a:cubicBezTo>
                <a:cubicBezTo>
                  <a:pt x="9373" y="1248"/>
                  <a:pt x="9382" y="1274"/>
                  <a:pt x="9391" y="1294"/>
                </a:cubicBezTo>
                <a:cubicBezTo>
                  <a:pt x="9402" y="1321"/>
                  <a:pt x="9416" y="1341"/>
                  <a:pt x="9431" y="1361"/>
                </a:cubicBezTo>
                <a:cubicBezTo>
                  <a:pt x="9443" y="1381"/>
                  <a:pt x="9460" y="1381"/>
                  <a:pt x="9472" y="1387"/>
                </a:cubicBezTo>
                <a:cubicBezTo>
                  <a:pt x="9478" y="1387"/>
                  <a:pt x="9485" y="1387"/>
                  <a:pt x="9490" y="1387"/>
                </a:cubicBezTo>
                <a:cubicBezTo>
                  <a:pt x="9519" y="1374"/>
                  <a:pt x="9546" y="1354"/>
                  <a:pt x="9571" y="1301"/>
                </a:cubicBezTo>
                <a:cubicBezTo>
                  <a:pt x="9594" y="1248"/>
                  <a:pt x="9618" y="1168"/>
                  <a:pt x="9629" y="1075"/>
                </a:cubicBezTo>
                <a:cubicBezTo>
                  <a:pt x="9636" y="1035"/>
                  <a:pt x="9639" y="989"/>
                  <a:pt x="9641" y="935"/>
                </a:cubicBezTo>
                <a:cubicBezTo>
                  <a:pt x="9645" y="889"/>
                  <a:pt x="9643" y="836"/>
                  <a:pt x="9639" y="789"/>
                </a:cubicBezTo>
                <a:cubicBezTo>
                  <a:pt x="9643" y="723"/>
                  <a:pt x="9636" y="683"/>
                  <a:pt x="9627" y="650"/>
                </a:cubicBezTo>
                <a:close/>
                <a:moveTo>
                  <a:pt x="10346" y="497"/>
                </a:moveTo>
                <a:cubicBezTo>
                  <a:pt x="10337" y="444"/>
                  <a:pt x="10324" y="397"/>
                  <a:pt x="10310" y="364"/>
                </a:cubicBezTo>
                <a:cubicBezTo>
                  <a:pt x="10301" y="344"/>
                  <a:pt x="10294" y="331"/>
                  <a:pt x="10285" y="311"/>
                </a:cubicBezTo>
                <a:cubicBezTo>
                  <a:pt x="10269" y="284"/>
                  <a:pt x="10252" y="257"/>
                  <a:pt x="10236" y="244"/>
                </a:cubicBezTo>
                <a:cubicBezTo>
                  <a:pt x="10195" y="211"/>
                  <a:pt x="10154" y="218"/>
                  <a:pt x="10118" y="304"/>
                </a:cubicBezTo>
                <a:cubicBezTo>
                  <a:pt x="10096" y="357"/>
                  <a:pt x="10083" y="404"/>
                  <a:pt x="10067" y="483"/>
                </a:cubicBezTo>
                <a:cubicBezTo>
                  <a:pt x="10065" y="497"/>
                  <a:pt x="10064" y="503"/>
                  <a:pt x="10062" y="517"/>
                </a:cubicBezTo>
                <a:cubicBezTo>
                  <a:pt x="10056" y="550"/>
                  <a:pt x="10053" y="590"/>
                  <a:pt x="10049" y="630"/>
                </a:cubicBezTo>
                <a:cubicBezTo>
                  <a:pt x="10047" y="643"/>
                  <a:pt x="10047" y="656"/>
                  <a:pt x="10047" y="670"/>
                </a:cubicBezTo>
                <a:cubicBezTo>
                  <a:pt x="10047" y="670"/>
                  <a:pt x="10046" y="670"/>
                  <a:pt x="10046" y="676"/>
                </a:cubicBezTo>
                <a:cubicBezTo>
                  <a:pt x="10024" y="723"/>
                  <a:pt x="10004" y="809"/>
                  <a:pt x="9999" y="896"/>
                </a:cubicBezTo>
                <a:cubicBezTo>
                  <a:pt x="9994" y="989"/>
                  <a:pt x="9994" y="1095"/>
                  <a:pt x="10010" y="1181"/>
                </a:cubicBezTo>
                <a:cubicBezTo>
                  <a:pt x="10024" y="1268"/>
                  <a:pt x="10044" y="1321"/>
                  <a:pt x="10069" y="1354"/>
                </a:cubicBezTo>
                <a:cubicBezTo>
                  <a:pt x="10073" y="1354"/>
                  <a:pt x="10074" y="1361"/>
                  <a:pt x="10078" y="1361"/>
                </a:cubicBezTo>
                <a:cubicBezTo>
                  <a:pt x="10128" y="1527"/>
                  <a:pt x="10207" y="1553"/>
                  <a:pt x="10265" y="1421"/>
                </a:cubicBezTo>
                <a:cubicBezTo>
                  <a:pt x="10299" y="1347"/>
                  <a:pt x="10323" y="1228"/>
                  <a:pt x="10333" y="1095"/>
                </a:cubicBezTo>
                <a:cubicBezTo>
                  <a:pt x="10339" y="1028"/>
                  <a:pt x="10341" y="962"/>
                  <a:pt x="10341" y="896"/>
                </a:cubicBezTo>
                <a:cubicBezTo>
                  <a:pt x="10348" y="862"/>
                  <a:pt x="10353" y="822"/>
                  <a:pt x="10355" y="783"/>
                </a:cubicBezTo>
                <a:cubicBezTo>
                  <a:pt x="10359" y="736"/>
                  <a:pt x="10360" y="683"/>
                  <a:pt x="10357" y="636"/>
                </a:cubicBezTo>
                <a:cubicBezTo>
                  <a:pt x="10358" y="583"/>
                  <a:pt x="10353" y="537"/>
                  <a:pt x="10346" y="497"/>
                </a:cubicBezTo>
                <a:close/>
                <a:moveTo>
                  <a:pt x="11103" y="570"/>
                </a:moveTo>
                <a:cubicBezTo>
                  <a:pt x="11101" y="570"/>
                  <a:pt x="11099" y="563"/>
                  <a:pt x="11097" y="563"/>
                </a:cubicBezTo>
                <a:cubicBezTo>
                  <a:pt x="11096" y="563"/>
                  <a:pt x="11094" y="563"/>
                  <a:pt x="11092" y="563"/>
                </a:cubicBezTo>
                <a:cubicBezTo>
                  <a:pt x="11083" y="457"/>
                  <a:pt x="11061" y="357"/>
                  <a:pt x="11035" y="304"/>
                </a:cubicBezTo>
                <a:cubicBezTo>
                  <a:pt x="11026" y="284"/>
                  <a:pt x="11015" y="271"/>
                  <a:pt x="11006" y="257"/>
                </a:cubicBezTo>
                <a:cubicBezTo>
                  <a:pt x="11004" y="257"/>
                  <a:pt x="11002" y="251"/>
                  <a:pt x="10999" y="251"/>
                </a:cubicBezTo>
                <a:cubicBezTo>
                  <a:pt x="10975" y="231"/>
                  <a:pt x="10959" y="231"/>
                  <a:pt x="10936" y="251"/>
                </a:cubicBezTo>
                <a:cubicBezTo>
                  <a:pt x="10927" y="257"/>
                  <a:pt x="10916" y="277"/>
                  <a:pt x="10907" y="297"/>
                </a:cubicBezTo>
                <a:cubicBezTo>
                  <a:pt x="10901" y="311"/>
                  <a:pt x="10891" y="344"/>
                  <a:pt x="10885" y="357"/>
                </a:cubicBezTo>
                <a:cubicBezTo>
                  <a:pt x="10878" y="377"/>
                  <a:pt x="10873" y="410"/>
                  <a:pt x="10869" y="437"/>
                </a:cubicBezTo>
                <a:cubicBezTo>
                  <a:pt x="10864" y="470"/>
                  <a:pt x="10860" y="510"/>
                  <a:pt x="10858" y="543"/>
                </a:cubicBezTo>
                <a:cubicBezTo>
                  <a:pt x="10857" y="577"/>
                  <a:pt x="10855" y="616"/>
                  <a:pt x="10855" y="650"/>
                </a:cubicBezTo>
                <a:cubicBezTo>
                  <a:pt x="10855" y="683"/>
                  <a:pt x="10857" y="723"/>
                  <a:pt x="10858" y="756"/>
                </a:cubicBezTo>
                <a:cubicBezTo>
                  <a:pt x="10860" y="776"/>
                  <a:pt x="10862" y="789"/>
                  <a:pt x="10864" y="802"/>
                </a:cubicBezTo>
                <a:cubicBezTo>
                  <a:pt x="10853" y="889"/>
                  <a:pt x="10849" y="975"/>
                  <a:pt x="10857" y="1068"/>
                </a:cubicBezTo>
                <a:cubicBezTo>
                  <a:pt x="10867" y="1221"/>
                  <a:pt x="10894" y="1341"/>
                  <a:pt x="10930" y="1421"/>
                </a:cubicBezTo>
                <a:cubicBezTo>
                  <a:pt x="10941" y="1447"/>
                  <a:pt x="10952" y="1460"/>
                  <a:pt x="10964" y="1474"/>
                </a:cubicBezTo>
                <a:cubicBezTo>
                  <a:pt x="10968" y="1480"/>
                  <a:pt x="10973" y="1487"/>
                  <a:pt x="10977" y="1487"/>
                </a:cubicBezTo>
                <a:cubicBezTo>
                  <a:pt x="10993" y="1500"/>
                  <a:pt x="11011" y="1514"/>
                  <a:pt x="11027" y="1507"/>
                </a:cubicBezTo>
                <a:cubicBezTo>
                  <a:pt x="11040" y="1507"/>
                  <a:pt x="11052" y="1500"/>
                  <a:pt x="11065" y="1487"/>
                </a:cubicBezTo>
                <a:cubicBezTo>
                  <a:pt x="11069" y="1487"/>
                  <a:pt x="11074" y="1480"/>
                  <a:pt x="11078" y="1474"/>
                </a:cubicBezTo>
                <a:cubicBezTo>
                  <a:pt x="11105" y="1440"/>
                  <a:pt x="11121" y="1407"/>
                  <a:pt x="11142" y="1334"/>
                </a:cubicBezTo>
                <a:cubicBezTo>
                  <a:pt x="11146" y="1328"/>
                  <a:pt x="11148" y="1314"/>
                  <a:pt x="11151" y="1301"/>
                </a:cubicBezTo>
                <a:cubicBezTo>
                  <a:pt x="11159" y="1268"/>
                  <a:pt x="11168" y="1228"/>
                  <a:pt x="11175" y="1181"/>
                </a:cubicBezTo>
                <a:cubicBezTo>
                  <a:pt x="11184" y="1108"/>
                  <a:pt x="11193" y="1035"/>
                  <a:pt x="11191" y="949"/>
                </a:cubicBezTo>
                <a:cubicBezTo>
                  <a:pt x="11189" y="842"/>
                  <a:pt x="11180" y="736"/>
                  <a:pt x="11159" y="656"/>
                </a:cubicBezTo>
                <a:cubicBezTo>
                  <a:pt x="11139" y="623"/>
                  <a:pt x="11123" y="590"/>
                  <a:pt x="11103" y="570"/>
                </a:cubicBezTo>
                <a:close/>
                <a:moveTo>
                  <a:pt x="11953" y="856"/>
                </a:moveTo>
                <a:cubicBezTo>
                  <a:pt x="11953" y="789"/>
                  <a:pt x="11948" y="723"/>
                  <a:pt x="11939" y="670"/>
                </a:cubicBezTo>
                <a:cubicBezTo>
                  <a:pt x="11937" y="656"/>
                  <a:pt x="11935" y="650"/>
                  <a:pt x="11933" y="636"/>
                </a:cubicBezTo>
                <a:cubicBezTo>
                  <a:pt x="11932" y="603"/>
                  <a:pt x="11928" y="570"/>
                  <a:pt x="11923" y="537"/>
                </a:cubicBezTo>
                <a:cubicBezTo>
                  <a:pt x="11908" y="457"/>
                  <a:pt x="11889" y="384"/>
                  <a:pt x="11863" y="364"/>
                </a:cubicBezTo>
                <a:cubicBezTo>
                  <a:pt x="11824" y="337"/>
                  <a:pt x="11784" y="331"/>
                  <a:pt x="11746" y="370"/>
                </a:cubicBezTo>
                <a:cubicBezTo>
                  <a:pt x="11716" y="404"/>
                  <a:pt x="11689" y="457"/>
                  <a:pt x="11666" y="523"/>
                </a:cubicBezTo>
                <a:cubicBezTo>
                  <a:pt x="11655" y="543"/>
                  <a:pt x="11644" y="563"/>
                  <a:pt x="11635" y="596"/>
                </a:cubicBezTo>
                <a:cubicBezTo>
                  <a:pt x="11630" y="623"/>
                  <a:pt x="11624" y="650"/>
                  <a:pt x="11619" y="670"/>
                </a:cubicBezTo>
                <a:cubicBezTo>
                  <a:pt x="11610" y="729"/>
                  <a:pt x="11604" y="789"/>
                  <a:pt x="11604" y="856"/>
                </a:cubicBezTo>
                <a:cubicBezTo>
                  <a:pt x="11604" y="869"/>
                  <a:pt x="11604" y="889"/>
                  <a:pt x="11604" y="902"/>
                </a:cubicBezTo>
                <a:cubicBezTo>
                  <a:pt x="11606" y="949"/>
                  <a:pt x="11606" y="1002"/>
                  <a:pt x="11610" y="1048"/>
                </a:cubicBezTo>
                <a:cubicBezTo>
                  <a:pt x="11613" y="1088"/>
                  <a:pt x="11619" y="1135"/>
                  <a:pt x="11624" y="1175"/>
                </a:cubicBezTo>
                <a:cubicBezTo>
                  <a:pt x="11626" y="1188"/>
                  <a:pt x="11628" y="1201"/>
                  <a:pt x="11631" y="1221"/>
                </a:cubicBezTo>
                <a:cubicBezTo>
                  <a:pt x="11640" y="1268"/>
                  <a:pt x="11651" y="1328"/>
                  <a:pt x="11664" y="1367"/>
                </a:cubicBezTo>
                <a:cubicBezTo>
                  <a:pt x="11673" y="1394"/>
                  <a:pt x="11682" y="1427"/>
                  <a:pt x="11693" y="1447"/>
                </a:cubicBezTo>
                <a:cubicBezTo>
                  <a:pt x="11703" y="1474"/>
                  <a:pt x="11716" y="1487"/>
                  <a:pt x="11727" y="1507"/>
                </a:cubicBezTo>
                <a:cubicBezTo>
                  <a:pt x="11730" y="1514"/>
                  <a:pt x="11734" y="1520"/>
                  <a:pt x="11739" y="1520"/>
                </a:cubicBezTo>
                <a:cubicBezTo>
                  <a:pt x="11752" y="1534"/>
                  <a:pt x="11764" y="1540"/>
                  <a:pt x="11777" y="1540"/>
                </a:cubicBezTo>
                <a:cubicBezTo>
                  <a:pt x="11786" y="1540"/>
                  <a:pt x="11795" y="1534"/>
                  <a:pt x="11802" y="1534"/>
                </a:cubicBezTo>
                <a:cubicBezTo>
                  <a:pt x="11811" y="1527"/>
                  <a:pt x="11820" y="1527"/>
                  <a:pt x="11827" y="1514"/>
                </a:cubicBezTo>
                <a:cubicBezTo>
                  <a:pt x="11844" y="1494"/>
                  <a:pt x="11860" y="1467"/>
                  <a:pt x="11872" y="1434"/>
                </a:cubicBezTo>
                <a:cubicBezTo>
                  <a:pt x="11881" y="1407"/>
                  <a:pt x="11892" y="1381"/>
                  <a:pt x="11901" y="1347"/>
                </a:cubicBezTo>
                <a:cubicBezTo>
                  <a:pt x="11910" y="1314"/>
                  <a:pt x="11917" y="1274"/>
                  <a:pt x="11924" y="1241"/>
                </a:cubicBezTo>
                <a:cubicBezTo>
                  <a:pt x="11928" y="1228"/>
                  <a:pt x="11930" y="1208"/>
                  <a:pt x="11933" y="1195"/>
                </a:cubicBezTo>
                <a:cubicBezTo>
                  <a:pt x="11939" y="1155"/>
                  <a:pt x="11944" y="1108"/>
                  <a:pt x="11948" y="1062"/>
                </a:cubicBezTo>
                <a:cubicBezTo>
                  <a:pt x="11951" y="1015"/>
                  <a:pt x="11953" y="962"/>
                  <a:pt x="11955" y="915"/>
                </a:cubicBezTo>
                <a:cubicBezTo>
                  <a:pt x="11953" y="889"/>
                  <a:pt x="11953" y="876"/>
                  <a:pt x="11953" y="856"/>
                </a:cubicBezTo>
                <a:close/>
                <a:moveTo>
                  <a:pt x="11516" y="4212"/>
                </a:moveTo>
                <a:cubicBezTo>
                  <a:pt x="11540" y="4278"/>
                  <a:pt x="11576" y="4325"/>
                  <a:pt x="11604" y="4278"/>
                </a:cubicBezTo>
                <a:cubicBezTo>
                  <a:pt x="11630" y="4239"/>
                  <a:pt x="11655" y="4199"/>
                  <a:pt x="11680" y="4165"/>
                </a:cubicBezTo>
                <a:cubicBezTo>
                  <a:pt x="11707" y="4225"/>
                  <a:pt x="11738" y="4265"/>
                  <a:pt x="11770" y="4258"/>
                </a:cubicBezTo>
                <a:cubicBezTo>
                  <a:pt x="11815" y="4245"/>
                  <a:pt x="11853" y="4185"/>
                  <a:pt x="11889" y="4079"/>
                </a:cubicBezTo>
                <a:cubicBezTo>
                  <a:pt x="11917" y="3993"/>
                  <a:pt x="11935" y="3873"/>
                  <a:pt x="11948" y="3747"/>
                </a:cubicBezTo>
                <a:cubicBezTo>
                  <a:pt x="11962" y="3587"/>
                  <a:pt x="11955" y="3421"/>
                  <a:pt x="11935" y="3268"/>
                </a:cubicBezTo>
                <a:cubicBezTo>
                  <a:pt x="11910" y="3056"/>
                  <a:pt x="11845" y="2896"/>
                  <a:pt x="11784" y="2863"/>
                </a:cubicBezTo>
                <a:cubicBezTo>
                  <a:pt x="11746" y="2843"/>
                  <a:pt x="11709" y="2836"/>
                  <a:pt x="11671" y="2876"/>
                </a:cubicBezTo>
                <a:cubicBezTo>
                  <a:pt x="11633" y="2923"/>
                  <a:pt x="11599" y="2996"/>
                  <a:pt x="11570" y="3102"/>
                </a:cubicBezTo>
                <a:cubicBezTo>
                  <a:pt x="11509" y="3321"/>
                  <a:pt x="11484" y="3620"/>
                  <a:pt x="11477" y="3926"/>
                </a:cubicBezTo>
                <a:cubicBezTo>
                  <a:pt x="11473" y="4039"/>
                  <a:pt x="11493" y="4145"/>
                  <a:pt x="11516" y="4212"/>
                </a:cubicBezTo>
                <a:close/>
                <a:moveTo>
                  <a:pt x="10768" y="3946"/>
                </a:moveTo>
                <a:cubicBezTo>
                  <a:pt x="10772" y="3986"/>
                  <a:pt x="10777" y="4033"/>
                  <a:pt x="10783" y="4066"/>
                </a:cubicBezTo>
                <a:cubicBezTo>
                  <a:pt x="10788" y="4106"/>
                  <a:pt x="10797" y="4139"/>
                  <a:pt x="10804" y="4172"/>
                </a:cubicBezTo>
                <a:cubicBezTo>
                  <a:pt x="10806" y="4179"/>
                  <a:pt x="10806" y="4179"/>
                  <a:pt x="10808" y="4185"/>
                </a:cubicBezTo>
                <a:cubicBezTo>
                  <a:pt x="10815" y="4212"/>
                  <a:pt x="10824" y="4232"/>
                  <a:pt x="10831" y="4252"/>
                </a:cubicBezTo>
                <a:cubicBezTo>
                  <a:pt x="10833" y="4258"/>
                  <a:pt x="10835" y="4258"/>
                  <a:pt x="10837" y="4265"/>
                </a:cubicBezTo>
                <a:cubicBezTo>
                  <a:pt x="10846" y="4285"/>
                  <a:pt x="10857" y="4298"/>
                  <a:pt x="10865" y="4312"/>
                </a:cubicBezTo>
                <a:cubicBezTo>
                  <a:pt x="10867" y="4312"/>
                  <a:pt x="10869" y="4318"/>
                  <a:pt x="10871" y="4318"/>
                </a:cubicBezTo>
                <a:cubicBezTo>
                  <a:pt x="10882" y="4325"/>
                  <a:pt x="10892" y="4332"/>
                  <a:pt x="10903" y="4332"/>
                </a:cubicBezTo>
                <a:cubicBezTo>
                  <a:pt x="10912" y="4325"/>
                  <a:pt x="10921" y="4325"/>
                  <a:pt x="10930" y="4318"/>
                </a:cubicBezTo>
                <a:cubicBezTo>
                  <a:pt x="10943" y="4305"/>
                  <a:pt x="10955" y="4285"/>
                  <a:pt x="10964" y="4252"/>
                </a:cubicBezTo>
                <a:cubicBezTo>
                  <a:pt x="10972" y="4239"/>
                  <a:pt x="10979" y="4212"/>
                  <a:pt x="10982" y="4185"/>
                </a:cubicBezTo>
                <a:cubicBezTo>
                  <a:pt x="10991" y="4152"/>
                  <a:pt x="10997" y="4106"/>
                  <a:pt x="11000" y="4059"/>
                </a:cubicBezTo>
                <a:cubicBezTo>
                  <a:pt x="11002" y="4039"/>
                  <a:pt x="11002" y="4013"/>
                  <a:pt x="11004" y="3993"/>
                </a:cubicBezTo>
                <a:cubicBezTo>
                  <a:pt x="11022" y="3939"/>
                  <a:pt x="11038" y="3873"/>
                  <a:pt x="11052" y="3807"/>
                </a:cubicBezTo>
                <a:cubicBezTo>
                  <a:pt x="11058" y="3780"/>
                  <a:pt x="11061" y="3760"/>
                  <a:pt x="11065" y="3727"/>
                </a:cubicBezTo>
                <a:cubicBezTo>
                  <a:pt x="11072" y="3674"/>
                  <a:pt x="11078" y="3620"/>
                  <a:pt x="11081" y="3561"/>
                </a:cubicBezTo>
                <a:cubicBezTo>
                  <a:pt x="11087" y="3494"/>
                  <a:pt x="11087" y="3428"/>
                  <a:pt x="11081" y="3361"/>
                </a:cubicBezTo>
                <a:cubicBezTo>
                  <a:pt x="11076" y="3301"/>
                  <a:pt x="11069" y="3242"/>
                  <a:pt x="11056" y="3195"/>
                </a:cubicBezTo>
                <a:cubicBezTo>
                  <a:pt x="11043" y="3149"/>
                  <a:pt x="11029" y="3115"/>
                  <a:pt x="11011" y="3102"/>
                </a:cubicBezTo>
                <a:cubicBezTo>
                  <a:pt x="10993" y="3082"/>
                  <a:pt x="10975" y="3082"/>
                  <a:pt x="10957" y="3102"/>
                </a:cubicBezTo>
                <a:cubicBezTo>
                  <a:pt x="10903" y="3129"/>
                  <a:pt x="10848" y="3195"/>
                  <a:pt x="10808" y="3341"/>
                </a:cubicBezTo>
                <a:cubicBezTo>
                  <a:pt x="10799" y="3375"/>
                  <a:pt x="10792" y="3408"/>
                  <a:pt x="10786" y="3448"/>
                </a:cubicBezTo>
                <a:cubicBezTo>
                  <a:pt x="10779" y="3481"/>
                  <a:pt x="10776" y="3527"/>
                  <a:pt x="10772" y="3567"/>
                </a:cubicBezTo>
                <a:cubicBezTo>
                  <a:pt x="10767" y="3620"/>
                  <a:pt x="10765" y="3680"/>
                  <a:pt x="10763" y="3740"/>
                </a:cubicBezTo>
                <a:cubicBezTo>
                  <a:pt x="10761" y="3800"/>
                  <a:pt x="10765" y="3860"/>
                  <a:pt x="10768" y="3913"/>
                </a:cubicBezTo>
                <a:cubicBezTo>
                  <a:pt x="10767" y="3920"/>
                  <a:pt x="10767" y="3933"/>
                  <a:pt x="10768" y="3946"/>
                </a:cubicBezTo>
                <a:close/>
                <a:moveTo>
                  <a:pt x="10092" y="4185"/>
                </a:moveTo>
                <a:cubicBezTo>
                  <a:pt x="10119" y="4258"/>
                  <a:pt x="10148" y="4305"/>
                  <a:pt x="10179" y="4345"/>
                </a:cubicBezTo>
                <a:cubicBezTo>
                  <a:pt x="10202" y="4378"/>
                  <a:pt x="10236" y="4352"/>
                  <a:pt x="10256" y="4305"/>
                </a:cubicBezTo>
                <a:cubicBezTo>
                  <a:pt x="10274" y="4265"/>
                  <a:pt x="10292" y="4192"/>
                  <a:pt x="10299" y="4112"/>
                </a:cubicBezTo>
                <a:cubicBezTo>
                  <a:pt x="10306" y="4106"/>
                  <a:pt x="10314" y="4106"/>
                  <a:pt x="10323" y="4099"/>
                </a:cubicBezTo>
                <a:cubicBezTo>
                  <a:pt x="10339" y="4079"/>
                  <a:pt x="10355" y="4052"/>
                  <a:pt x="10367" y="4006"/>
                </a:cubicBezTo>
                <a:cubicBezTo>
                  <a:pt x="10391" y="3933"/>
                  <a:pt x="10409" y="3807"/>
                  <a:pt x="10414" y="3700"/>
                </a:cubicBezTo>
                <a:cubicBezTo>
                  <a:pt x="10420" y="3594"/>
                  <a:pt x="10420" y="3534"/>
                  <a:pt x="10414" y="3428"/>
                </a:cubicBezTo>
                <a:cubicBezTo>
                  <a:pt x="10412" y="3368"/>
                  <a:pt x="10405" y="3308"/>
                  <a:pt x="10398" y="3255"/>
                </a:cubicBezTo>
                <a:cubicBezTo>
                  <a:pt x="10384" y="3142"/>
                  <a:pt x="10357" y="3049"/>
                  <a:pt x="10328" y="2982"/>
                </a:cubicBezTo>
                <a:cubicBezTo>
                  <a:pt x="10296" y="2909"/>
                  <a:pt x="10261" y="2883"/>
                  <a:pt x="10225" y="2869"/>
                </a:cubicBezTo>
                <a:cubicBezTo>
                  <a:pt x="10197" y="2856"/>
                  <a:pt x="10168" y="2869"/>
                  <a:pt x="10139" y="2889"/>
                </a:cubicBezTo>
                <a:cubicBezTo>
                  <a:pt x="10105" y="2916"/>
                  <a:pt x="10071" y="2982"/>
                  <a:pt x="10046" y="3075"/>
                </a:cubicBezTo>
                <a:cubicBezTo>
                  <a:pt x="10035" y="3115"/>
                  <a:pt x="10022" y="3168"/>
                  <a:pt x="10015" y="3222"/>
                </a:cubicBezTo>
                <a:cubicBezTo>
                  <a:pt x="10002" y="3321"/>
                  <a:pt x="9999" y="3388"/>
                  <a:pt x="9995" y="3494"/>
                </a:cubicBezTo>
                <a:cubicBezTo>
                  <a:pt x="9992" y="3627"/>
                  <a:pt x="10002" y="3760"/>
                  <a:pt x="10017" y="3880"/>
                </a:cubicBezTo>
                <a:cubicBezTo>
                  <a:pt x="10035" y="4006"/>
                  <a:pt x="10064" y="4099"/>
                  <a:pt x="10092" y="4185"/>
                </a:cubicBezTo>
                <a:close/>
                <a:moveTo>
                  <a:pt x="9476" y="4106"/>
                </a:moveTo>
                <a:cubicBezTo>
                  <a:pt x="9490" y="4119"/>
                  <a:pt x="9503" y="4126"/>
                  <a:pt x="9517" y="4126"/>
                </a:cubicBezTo>
                <a:cubicBezTo>
                  <a:pt x="9531" y="4126"/>
                  <a:pt x="9546" y="4119"/>
                  <a:pt x="9560" y="4106"/>
                </a:cubicBezTo>
                <a:cubicBezTo>
                  <a:pt x="9566" y="4099"/>
                  <a:pt x="9571" y="4099"/>
                  <a:pt x="9576" y="4086"/>
                </a:cubicBezTo>
                <a:cubicBezTo>
                  <a:pt x="9589" y="4066"/>
                  <a:pt x="9603" y="4052"/>
                  <a:pt x="9614" y="4019"/>
                </a:cubicBezTo>
                <a:cubicBezTo>
                  <a:pt x="9636" y="3959"/>
                  <a:pt x="9657" y="3893"/>
                  <a:pt x="9668" y="3800"/>
                </a:cubicBezTo>
                <a:cubicBezTo>
                  <a:pt x="9681" y="3707"/>
                  <a:pt x="9682" y="3674"/>
                  <a:pt x="9686" y="3567"/>
                </a:cubicBezTo>
                <a:cubicBezTo>
                  <a:pt x="9688" y="3514"/>
                  <a:pt x="9684" y="3461"/>
                  <a:pt x="9682" y="3414"/>
                </a:cubicBezTo>
                <a:cubicBezTo>
                  <a:pt x="9681" y="3368"/>
                  <a:pt x="9674" y="3321"/>
                  <a:pt x="9668" y="3275"/>
                </a:cubicBezTo>
                <a:cubicBezTo>
                  <a:pt x="9663" y="3228"/>
                  <a:pt x="9654" y="3188"/>
                  <a:pt x="9645" y="3155"/>
                </a:cubicBezTo>
                <a:cubicBezTo>
                  <a:pt x="9629" y="3082"/>
                  <a:pt x="9603" y="3029"/>
                  <a:pt x="9578" y="3002"/>
                </a:cubicBezTo>
                <a:cubicBezTo>
                  <a:pt x="9566" y="2989"/>
                  <a:pt x="9551" y="2982"/>
                  <a:pt x="9539" y="2982"/>
                </a:cubicBezTo>
                <a:cubicBezTo>
                  <a:pt x="9513" y="2989"/>
                  <a:pt x="9499" y="3002"/>
                  <a:pt x="9478" y="3049"/>
                </a:cubicBezTo>
                <a:cubicBezTo>
                  <a:pt x="9456" y="3089"/>
                  <a:pt x="9436" y="3168"/>
                  <a:pt x="9425" y="3242"/>
                </a:cubicBezTo>
                <a:cubicBezTo>
                  <a:pt x="9413" y="3328"/>
                  <a:pt x="9404" y="3428"/>
                  <a:pt x="9406" y="3527"/>
                </a:cubicBezTo>
                <a:cubicBezTo>
                  <a:pt x="9406" y="3554"/>
                  <a:pt x="9407" y="3581"/>
                  <a:pt x="9407" y="3600"/>
                </a:cubicBezTo>
                <a:cubicBezTo>
                  <a:pt x="9406" y="3614"/>
                  <a:pt x="9404" y="3620"/>
                  <a:pt x="9404" y="3634"/>
                </a:cubicBezTo>
                <a:cubicBezTo>
                  <a:pt x="9402" y="3667"/>
                  <a:pt x="9402" y="3700"/>
                  <a:pt x="9400" y="3733"/>
                </a:cubicBezTo>
                <a:cubicBezTo>
                  <a:pt x="9400" y="3800"/>
                  <a:pt x="9406" y="3866"/>
                  <a:pt x="9415" y="3920"/>
                </a:cubicBezTo>
                <a:cubicBezTo>
                  <a:pt x="9429" y="4013"/>
                  <a:pt x="9451" y="4079"/>
                  <a:pt x="9476" y="4106"/>
                </a:cubicBezTo>
                <a:close/>
                <a:moveTo>
                  <a:pt x="8758" y="3720"/>
                </a:moveTo>
                <a:cubicBezTo>
                  <a:pt x="8762" y="3767"/>
                  <a:pt x="8767" y="3813"/>
                  <a:pt x="8775" y="3853"/>
                </a:cubicBezTo>
                <a:cubicBezTo>
                  <a:pt x="8784" y="3920"/>
                  <a:pt x="8796" y="3973"/>
                  <a:pt x="8807" y="4026"/>
                </a:cubicBezTo>
                <a:cubicBezTo>
                  <a:pt x="8814" y="4059"/>
                  <a:pt x="8821" y="4092"/>
                  <a:pt x="8830" y="4119"/>
                </a:cubicBezTo>
                <a:cubicBezTo>
                  <a:pt x="8848" y="4185"/>
                  <a:pt x="8875" y="4225"/>
                  <a:pt x="8902" y="4225"/>
                </a:cubicBezTo>
                <a:cubicBezTo>
                  <a:pt x="8913" y="4225"/>
                  <a:pt x="8922" y="4219"/>
                  <a:pt x="8931" y="4205"/>
                </a:cubicBezTo>
                <a:cubicBezTo>
                  <a:pt x="8933" y="4205"/>
                  <a:pt x="8935" y="4205"/>
                  <a:pt x="8938" y="4205"/>
                </a:cubicBezTo>
                <a:cubicBezTo>
                  <a:pt x="8956" y="4205"/>
                  <a:pt x="8974" y="4185"/>
                  <a:pt x="8988" y="4152"/>
                </a:cubicBezTo>
                <a:cubicBezTo>
                  <a:pt x="9003" y="4132"/>
                  <a:pt x="9014" y="4092"/>
                  <a:pt x="9026" y="4059"/>
                </a:cubicBezTo>
                <a:cubicBezTo>
                  <a:pt x="9032" y="4039"/>
                  <a:pt x="9037" y="4026"/>
                  <a:pt x="9041" y="4006"/>
                </a:cubicBezTo>
                <a:cubicBezTo>
                  <a:pt x="9050" y="3959"/>
                  <a:pt x="9060" y="3920"/>
                  <a:pt x="9066" y="3866"/>
                </a:cubicBezTo>
                <a:cubicBezTo>
                  <a:pt x="9073" y="3820"/>
                  <a:pt x="9078" y="3760"/>
                  <a:pt x="9082" y="3707"/>
                </a:cubicBezTo>
                <a:cubicBezTo>
                  <a:pt x="9084" y="3680"/>
                  <a:pt x="9084" y="3654"/>
                  <a:pt x="9086" y="3620"/>
                </a:cubicBezTo>
                <a:cubicBezTo>
                  <a:pt x="9087" y="3594"/>
                  <a:pt x="9087" y="3561"/>
                  <a:pt x="9087" y="3534"/>
                </a:cubicBezTo>
                <a:cubicBezTo>
                  <a:pt x="9087" y="3521"/>
                  <a:pt x="9087" y="3507"/>
                  <a:pt x="9087" y="3494"/>
                </a:cubicBezTo>
                <a:cubicBezTo>
                  <a:pt x="9086" y="3448"/>
                  <a:pt x="9086" y="3408"/>
                  <a:pt x="9082" y="3361"/>
                </a:cubicBezTo>
                <a:cubicBezTo>
                  <a:pt x="9082" y="3348"/>
                  <a:pt x="9080" y="3335"/>
                  <a:pt x="9078" y="3328"/>
                </a:cubicBezTo>
                <a:cubicBezTo>
                  <a:pt x="9075" y="3288"/>
                  <a:pt x="9069" y="3248"/>
                  <a:pt x="9064" y="3208"/>
                </a:cubicBezTo>
                <a:cubicBezTo>
                  <a:pt x="9059" y="3175"/>
                  <a:pt x="9051" y="3142"/>
                  <a:pt x="9044" y="3109"/>
                </a:cubicBezTo>
                <a:cubicBezTo>
                  <a:pt x="9042" y="3102"/>
                  <a:pt x="9041" y="3089"/>
                  <a:pt x="9037" y="3082"/>
                </a:cubicBezTo>
                <a:cubicBezTo>
                  <a:pt x="9015" y="3009"/>
                  <a:pt x="8990" y="2949"/>
                  <a:pt x="8962" y="2929"/>
                </a:cubicBezTo>
                <a:cubicBezTo>
                  <a:pt x="8931" y="2903"/>
                  <a:pt x="8904" y="2903"/>
                  <a:pt x="8873" y="2929"/>
                </a:cubicBezTo>
                <a:cubicBezTo>
                  <a:pt x="8859" y="2943"/>
                  <a:pt x="8846" y="2962"/>
                  <a:pt x="8834" y="2989"/>
                </a:cubicBezTo>
                <a:cubicBezTo>
                  <a:pt x="8821" y="3009"/>
                  <a:pt x="8810" y="3049"/>
                  <a:pt x="8800" y="3082"/>
                </a:cubicBezTo>
                <a:cubicBezTo>
                  <a:pt x="8789" y="3115"/>
                  <a:pt x="8780" y="3162"/>
                  <a:pt x="8773" y="3202"/>
                </a:cubicBezTo>
                <a:cubicBezTo>
                  <a:pt x="8771" y="3208"/>
                  <a:pt x="8769" y="3222"/>
                  <a:pt x="8769" y="3228"/>
                </a:cubicBezTo>
                <a:cubicBezTo>
                  <a:pt x="8764" y="3268"/>
                  <a:pt x="8758" y="3308"/>
                  <a:pt x="8757" y="3355"/>
                </a:cubicBezTo>
                <a:cubicBezTo>
                  <a:pt x="8749" y="3461"/>
                  <a:pt x="8751" y="3541"/>
                  <a:pt x="8757" y="3647"/>
                </a:cubicBezTo>
                <a:cubicBezTo>
                  <a:pt x="8757" y="3687"/>
                  <a:pt x="8757" y="3700"/>
                  <a:pt x="8758" y="3720"/>
                </a:cubicBezTo>
                <a:close/>
                <a:moveTo>
                  <a:pt x="8124" y="4052"/>
                </a:moveTo>
                <a:cubicBezTo>
                  <a:pt x="8118" y="4119"/>
                  <a:pt x="8117" y="4185"/>
                  <a:pt x="8122" y="4258"/>
                </a:cubicBezTo>
                <a:cubicBezTo>
                  <a:pt x="8129" y="4345"/>
                  <a:pt x="8147" y="4438"/>
                  <a:pt x="8169" y="4478"/>
                </a:cubicBezTo>
                <a:cubicBezTo>
                  <a:pt x="8192" y="4524"/>
                  <a:pt x="8221" y="4544"/>
                  <a:pt x="8246" y="4518"/>
                </a:cubicBezTo>
                <a:cubicBezTo>
                  <a:pt x="8269" y="4491"/>
                  <a:pt x="8295" y="4431"/>
                  <a:pt x="8305" y="4345"/>
                </a:cubicBezTo>
                <a:cubicBezTo>
                  <a:pt x="8329" y="4179"/>
                  <a:pt x="8352" y="4013"/>
                  <a:pt x="8374" y="3846"/>
                </a:cubicBezTo>
                <a:cubicBezTo>
                  <a:pt x="8388" y="3740"/>
                  <a:pt x="8404" y="3634"/>
                  <a:pt x="8415" y="3527"/>
                </a:cubicBezTo>
                <a:cubicBezTo>
                  <a:pt x="8435" y="3335"/>
                  <a:pt x="8413" y="3089"/>
                  <a:pt x="8361" y="2989"/>
                </a:cubicBezTo>
                <a:cubicBezTo>
                  <a:pt x="8323" y="2916"/>
                  <a:pt x="8282" y="2916"/>
                  <a:pt x="8241" y="2949"/>
                </a:cubicBezTo>
                <a:cubicBezTo>
                  <a:pt x="8215" y="2969"/>
                  <a:pt x="8190" y="3009"/>
                  <a:pt x="8170" y="3056"/>
                </a:cubicBezTo>
                <a:cubicBezTo>
                  <a:pt x="8116" y="3182"/>
                  <a:pt x="8077" y="3401"/>
                  <a:pt x="8079" y="3647"/>
                </a:cubicBezTo>
                <a:cubicBezTo>
                  <a:pt x="8081" y="3767"/>
                  <a:pt x="8088" y="3893"/>
                  <a:pt x="8106" y="3986"/>
                </a:cubicBezTo>
                <a:cubicBezTo>
                  <a:pt x="8115" y="4013"/>
                  <a:pt x="8118" y="4033"/>
                  <a:pt x="8124" y="4052"/>
                </a:cubicBezTo>
                <a:close/>
                <a:moveTo>
                  <a:pt x="7500" y="3720"/>
                </a:moveTo>
                <a:cubicBezTo>
                  <a:pt x="7509" y="3773"/>
                  <a:pt x="7518" y="3820"/>
                  <a:pt x="7529" y="3866"/>
                </a:cubicBezTo>
                <a:cubicBezTo>
                  <a:pt x="7534" y="3886"/>
                  <a:pt x="7539" y="3913"/>
                  <a:pt x="7545" y="3926"/>
                </a:cubicBezTo>
                <a:cubicBezTo>
                  <a:pt x="7548" y="3939"/>
                  <a:pt x="7552" y="3946"/>
                  <a:pt x="7554" y="3953"/>
                </a:cubicBezTo>
                <a:cubicBezTo>
                  <a:pt x="7556" y="3999"/>
                  <a:pt x="7559" y="4039"/>
                  <a:pt x="7565" y="4079"/>
                </a:cubicBezTo>
                <a:cubicBezTo>
                  <a:pt x="7570" y="4106"/>
                  <a:pt x="7575" y="4132"/>
                  <a:pt x="7581" y="4152"/>
                </a:cubicBezTo>
                <a:cubicBezTo>
                  <a:pt x="7593" y="4199"/>
                  <a:pt x="7608" y="4232"/>
                  <a:pt x="7626" y="4245"/>
                </a:cubicBezTo>
                <a:cubicBezTo>
                  <a:pt x="7635" y="4252"/>
                  <a:pt x="7644" y="4252"/>
                  <a:pt x="7653" y="4258"/>
                </a:cubicBezTo>
                <a:cubicBezTo>
                  <a:pt x="7671" y="4258"/>
                  <a:pt x="7689" y="4239"/>
                  <a:pt x="7703" y="4205"/>
                </a:cubicBezTo>
                <a:cubicBezTo>
                  <a:pt x="7707" y="4199"/>
                  <a:pt x="7710" y="4192"/>
                  <a:pt x="7712" y="4185"/>
                </a:cubicBezTo>
                <a:cubicBezTo>
                  <a:pt x="7721" y="4165"/>
                  <a:pt x="7732" y="4132"/>
                  <a:pt x="7739" y="4106"/>
                </a:cubicBezTo>
                <a:cubicBezTo>
                  <a:pt x="7746" y="4072"/>
                  <a:pt x="7753" y="4039"/>
                  <a:pt x="7761" y="4006"/>
                </a:cubicBezTo>
                <a:cubicBezTo>
                  <a:pt x="7762" y="3993"/>
                  <a:pt x="7764" y="3979"/>
                  <a:pt x="7766" y="3966"/>
                </a:cubicBezTo>
                <a:cubicBezTo>
                  <a:pt x="7773" y="3913"/>
                  <a:pt x="7780" y="3860"/>
                  <a:pt x="7782" y="3807"/>
                </a:cubicBezTo>
                <a:cubicBezTo>
                  <a:pt x="7784" y="3767"/>
                  <a:pt x="7786" y="3713"/>
                  <a:pt x="7786" y="3674"/>
                </a:cubicBezTo>
                <a:cubicBezTo>
                  <a:pt x="7786" y="3667"/>
                  <a:pt x="7786" y="3660"/>
                  <a:pt x="7786" y="3654"/>
                </a:cubicBezTo>
                <a:cubicBezTo>
                  <a:pt x="7784" y="3614"/>
                  <a:pt x="7784" y="3574"/>
                  <a:pt x="7782" y="3541"/>
                </a:cubicBezTo>
                <a:cubicBezTo>
                  <a:pt x="7779" y="3487"/>
                  <a:pt x="7773" y="3428"/>
                  <a:pt x="7766" y="3381"/>
                </a:cubicBezTo>
                <a:cubicBezTo>
                  <a:pt x="7761" y="3341"/>
                  <a:pt x="7752" y="3308"/>
                  <a:pt x="7744" y="3275"/>
                </a:cubicBezTo>
                <a:cubicBezTo>
                  <a:pt x="7737" y="3242"/>
                  <a:pt x="7725" y="3215"/>
                  <a:pt x="7717" y="3195"/>
                </a:cubicBezTo>
                <a:cubicBezTo>
                  <a:pt x="7705" y="3162"/>
                  <a:pt x="7690" y="3142"/>
                  <a:pt x="7676" y="3122"/>
                </a:cubicBezTo>
                <a:cubicBezTo>
                  <a:pt x="7672" y="3115"/>
                  <a:pt x="7669" y="3115"/>
                  <a:pt x="7665" y="3115"/>
                </a:cubicBezTo>
                <a:cubicBezTo>
                  <a:pt x="7653" y="3109"/>
                  <a:pt x="7640" y="3102"/>
                  <a:pt x="7629" y="3095"/>
                </a:cubicBezTo>
                <a:cubicBezTo>
                  <a:pt x="7617" y="3095"/>
                  <a:pt x="7604" y="3102"/>
                  <a:pt x="7592" y="3109"/>
                </a:cubicBezTo>
                <a:cubicBezTo>
                  <a:pt x="7588" y="3109"/>
                  <a:pt x="7583" y="3115"/>
                  <a:pt x="7579" y="3122"/>
                </a:cubicBezTo>
                <a:cubicBezTo>
                  <a:pt x="7554" y="3155"/>
                  <a:pt x="7536" y="3188"/>
                  <a:pt x="7516" y="3262"/>
                </a:cubicBezTo>
                <a:cubicBezTo>
                  <a:pt x="7511" y="3288"/>
                  <a:pt x="7505" y="3315"/>
                  <a:pt x="7500" y="3335"/>
                </a:cubicBezTo>
                <a:cubicBezTo>
                  <a:pt x="7493" y="3375"/>
                  <a:pt x="7489" y="3421"/>
                  <a:pt x="7487" y="3474"/>
                </a:cubicBezTo>
                <a:cubicBezTo>
                  <a:pt x="7485" y="3507"/>
                  <a:pt x="7485" y="3541"/>
                  <a:pt x="7487" y="3574"/>
                </a:cubicBezTo>
                <a:cubicBezTo>
                  <a:pt x="7489" y="3634"/>
                  <a:pt x="7493" y="3680"/>
                  <a:pt x="7500" y="3720"/>
                </a:cubicBezTo>
                <a:close/>
                <a:moveTo>
                  <a:pt x="6912" y="4079"/>
                </a:moveTo>
                <a:cubicBezTo>
                  <a:pt x="6916" y="4086"/>
                  <a:pt x="6921" y="4092"/>
                  <a:pt x="6924" y="4106"/>
                </a:cubicBezTo>
                <a:cubicBezTo>
                  <a:pt x="6928" y="4132"/>
                  <a:pt x="6933" y="4159"/>
                  <a:pt x="6939" y="4179"/>
                </a:cubicBezTo>
                <a:cubicBezTo>
                  <a:pt x="6957" y="4239"/>
                  <a:pt x="6984" y="4298"/>
                  <a:pt x="7011" y="4285"/>
                </a:cubicBezTo>
                <a:cubicBezTo>
                  <a:pt x="7031" y="4278"/>
                  <a:pt x="7049" y="4265"/>
                  <a:pt x="7068" y="4258"/>
                </a:cubicBezTo>
                <a:cubicBezTo>
                  <a:pt x="7083" y="4258"/>
                  <a:pt x="7095" y="4252"/>
                  <a:pt x="7108" y="4225"/>
                </a:cubicBezTo>
                <a:cubicBezTo>
                  <a:pt x="7120" y="4212"/>
                  <a:pt x="7131" y="4185"/>
                  <a:pt x="7140" y="4146"/>
                </a:cubicBezTo>
                <a:cubicBezTo>
                  <a:pt x="7158" y="4079"/>
                  <a:pt x="7171" y="3973"/>
                  <a:pt x="7169" y="3880"/>
                </a:cubicBezTo>
                <a:cubicBezTo>
                  <a:pt x="7169" y="3873"/>
                  <a:pt x="7169" y="3873"/>
                  <a:pt x="7169" y="3866"/>
                </a:cubicBezTo>
                <a:cubicBezTo>
                  <a:pt x="7173" y="3840"/>
                  <a:pt x="7174" y="3813"/>
                  <a:pt x="7176" y="3793"/>
                </a:cubicBezTo>
                <a:cubicBezTo>
                  <a:pt x="7180" y="3747"/>
                  <a:pt x="7182" y="3694"/>
                  <a:pt x="7182" y="3640"/>
                </a:cubicBezTo>
                <a:cubicBezTo>
                  <a:pt x="7182" y="3594"/>
                  <a:pt x="7180" y="3534"/>
                  <a:pt x="7174" y="3488"/>
                </a:cubicBezTo>
                <a:cubicBezTo>
                  <a:pt x="7165" y="3394"/>
                  <a:pt x="7151" y="3301"/>
                  <a:pt x="7131" y="3235"/>
                </a:cubicBezTo>
                <a:cubicBezTo>
                  <a:pt x="7111" y="3169"/>
                  <a:pt x="7093" y="3129"/>
                  <a:pt x="7070" y="3095"/>
                </a:cubicBezTo>
                <a:cubicBezTo>
                  <a:pt x="7034" y="3042"/>
                  <a:pt x="6996" y="3009"/>
                  <a:pt x="6959" y="3009"/>
                </a:cubicBezTo>
                <a:cubicBezTo>
                  <a:pt x="6905" y="3009"/>
                  <a:pt x="6853" y="3075"/>
                  <a:pt x="6813" y="3215"/>
                </a:cubicBezTo>
                <a:cubicBezTo>
                  <a:pt x="6808" y="3242"/>
                  <a:pt x="6802" y="3268"/>
                  <a:pt x="6797" y="3288"/>
                </a:cubicBezTo>
                <a:cubicBezTo>
                  <a:pt x="6790" y="3328"/>
                  <a:pt x="6786" y="3375"/>
                  <a:pt x="6784" y="3428"/>
                </a:cubicBezTo>
                <a:cubicBezTo>
                  <a:pt x="6781" y="3507"/>
                  <a:pt x="6784" y="3601"/>
                  <a:pt x="6797" y="3667"/>
                </a:cubicBezTo>
                <a:cubicBezTo>
                  <a:pt x="6827" y="3833"/>
                  <a:pt x="6865" y="3979"/>
                  <a:pt x="6912" y="4079"/>
                </a:cubicBezTo>
                <a:close/>
                <a:moveTo>
                  <a:pt x="6130" y="3953"/>
                </a:moveTo>
                <a:cubicBezTo>
                  <a:pt x="6137" y="3999"/>
                  <a:pt x="6146" y="4046"/>
                  <a:pt x="6155" y="4086"/>
                </a:cubicBezTo>
                <a:cubicBezTo>
                  <a:pt x="6164" y="4126"/>
                  <a:pt x="6177" y="4159"/>
                  <a:pt x="6189" y="4185"/>
                </a:cubicBezTo>
                <a:cubicBezTo>
                  <a:pt x="6202" y="4212"/>
                  <a:pt x="6216" y="4239"/>
                  <a:pt x="6229" y="4245"/>
                </a:cubicBezTo>
                <a:cubicBezTo>
                  <a:pt x="6241" y="4258"/>
                  <a:pt x="6256" y="4265"/>
                  <a:pt x="6268" y="4252"/>
                </a:cubicBezTo>
                <a:cubicBezTo>
                  <a:pt x="6281" y="4252"/>
                  <a:pt x="6293" y="4232"/>
                  <a:pt x="6306" y="4205"/>
                </a:cubicBezTo>
                <a:cubicBezTo>
                  <a:pt x="6313" y="4192"/>
                  <a:pt x="6319" y="4172"/>
                  <a:pt x="6324" y="4152"/>
                </a:cubicBezTo>
                <a:cubicBezTo>
                  <a:pt x="6329" y="4145"/>
                  <a:pt x="6335" y="4139"/>
                  <a:pt x="6340" y="4126"/>
                </a:cubicBezTo>
                <a:cubicBezTo>
                  <a:pt x="6351" y="4106"/>
                  <a:pt x="6362" y="4072"/>
                  <a:pt x="6371" y="4039"/>
                </a:cubicBezTo>
                <a:cubicBezTo>
                  <a:pt x="6380" y="4006"/>
                  <a:pt x="6389" y="3966"/>
                  <a:pt x="6394" y="3920"/>
                </a:cubicBezTo>
                <a:cubicBezTo>
                  <a:pt x="6400" y="3880"/>
                  <a:pt x="6407" y="3833"/>
                  <a:pt x="6409" y="3787"/>
                </a:cubicBezTo>
                <a:cubicBezTo>
                  <a:pt x="6410" y="3740"/>
                  <a:pt x="6414" y="3687"/>
                  <a:pt x="6414" y="3634"/>
                </a:cubicBezTo>
                <a:cubicBezTo>
                  <a:pt x="6412" y="3534"/>
                  <a:pt x="6407" y="3441"/>
                  <a:pt x="6392" y="3355"/>
                </a:cubicBezTo>
                <a:cubicBezTo>
                  <a:pt x="6385" y="3315"/>
                  <a:pt x="6378" y="3275"/>
                  <a:pt x="6369" y="3242"/>
                </a:cubicBezTo>
                <a:cubicBezTo>
                  <a:pt x="6347" y="3175"/>
                  <a:pt x="6338" y="3155"/>
                  <a:pt x="6313" y="3122"/>
                </a:cubicBezTo>
                <a:cubicBezTo>
                  <a:pt x="6301" y="3102"/>
                  <a:pt x="6286" y="3102"/>
                  <a:pt x="6274" y="3095"/>
                </a:cubicBezTo>
                <a:cubicBezTo>
                  <a:pt x="6259" y="3089"/>
                  <a:pt x="6245" y="3102"/>
                  <a:pt x="6232" y="3109"/>
                </a:cubicBezTo>
                <a:cubicBezTo>
                  <a:pt x="6227" y="3109"/>
                  <a:pt x="6223" y="3115"/>
                  <a:pt x="6220" y="3122"/>
                </a:cubicBezTo>
                <a:cubicBezTo>
                  <a:pt x="6207" y="3142"/>
                  <a:pt x="6193" y="3155"/>
                  <a:pt x="6182" y="3188"/>
                </a:cubicBezTo>
                <a:cubicBezTo>
                  <a:pt x="6171" y="3215"/>
                  <a:pt x="6160" y="3248"/>
                  <a:pt x="6151" y="3281"/>
                </a:cubicBezTo>
                <a:cubicBezTo>
                  <a:pt x="6144" y="3308"/>
                  <a:pt x="6137" y="3341"/>
                  <a:pt x="6132" y="3375"/>
                </a:cubicBezTo>
                <a:cubicBezTo>
                  <a:pt x="6126" y="3408"/>
                  <a:pt x="6121" y="3461"/>
                  <a:pt x="6117" y="3488"/>
                </a:cubicBezTo>
                <a:cubicBezTo>
                  <a:pt x="6112" y="3534"/>
                  <a:pt x="6112" y="3594"/>
                  <a:pt x="6110" y="3640"/>
                </a:cubicBezTo>
                <a:cubicBezTo>
                  <a:pt x="6108" y="3694"/>
                  <a:pt x="6112" y="3747"/>
                  <a:pt x="6114" y="3793"/>
                </a:cubicBezTo>
                <a:cubicBezTo>
                  <a:pt x="6115" y="3860"/>
                  <a:pt x="6123" y="3906"/>
                  <a:pt x="6130" y="3953"/>
                </a:cubicBezTo>
                <a:close/>
                <a:moveTo>
                  <a:pt x="5560" y="4039"/>
                </a:moveTo>
                <a:cubicBezTo>
                  <a:pt x="5569" y="4072"/>
                  <a:pt x="5578" y="4099"/>
                  <a:pt x="5589" y="4119"/>
                </a:cubicBezTo>
                <a:cubicBezTo>
                  <a:pt x="5594" y="4132"/>
                  <a:pt x="5601" y="4139"/>
                  <a:pt x="5607" y="4145"/>
                </a:cubicBezTo>
                <a:cubicBezTo>
                  <a:pt x="5612" y="4152"/>
                  <a:pt x="5619" y="4165"/>
                  <a:pt x="5625" y="4172"/>
                </a:cubicBezTo>
                <a:cubicBezTo>
                  <a:pt x="5650" y="4199"/>
                  <a:pt x="5679" y="4185"/>
                  <a:pt x="5702" y="4132"/>
                </a:cubicBezTo>
                <a:cubicBezTo>
                  <a:pt x="5709" y="4119"/>
                  <a:pt x="5714" y="4099"/>
                  <a:pt x="5720" y="4086"/>
                </a:cubicBezTo>
                <a:cubicBezTo>
                  <a:pt x="5723" y="4086"/>
                  <a:pt x="5727" y="4086"/>
                  <a:pt x="5729" y="4079"/>
                </a:cubicBezTo>
                <a:cubicBezTo>
                  <a:pt x="5736" y="4066"/>
                  <a:pt x="5745" y="4052"/>
                  <a:pt x="5752" y="4039"/>
                </a:cubicBezTo>
                <a:cubicBezTo>
                  <a:pt x="5767" y="4006"/>
                  <a:pt x="5779" y="3959"/>
                  <a:pt x="5788" y="3906"/>
                </a:cubicBezTo>
                <a:cubicBezTo>
                  <a:pt x="5808" y="3807"/>
                  <a:pt x="5830" y="3707"/>
                  <a:pt x="5849" y="3607"/>
                </a:cubicBezTo>
                <a:cubicBezTo>
                  <a:pt x="5857" y="3567"/>
                  <a:pt x="5860" y="3521"/>
                  <a:pt x="5862" y="3468"/>
                </a:cubicBezTo>
                <a:cubicBezTo>
                  <a:pt x="5866" y="3421"/>
                  <a:pt x="5864" y="3368"/>
                  <a:pt x="5860" y="3321"/>
                </a:cubicBezTo>
                <a:cubicBezTo>
                  <a:pt x="5853" y="3228"/>
                  <a:pt x="5837" y="3149"/>
                  <a:pt x="5813" y="3102"/>
                </a:cubicBezTo>
                <a:cubicBezTo>
                  <a:pt x="5779" y="3029"/>
                  <a:pt x="5741" y="2989"/>
                  <a:pt x="5702" y="2982"/>
                </a:cubicBezTo>
                <a:cubicBezTo>
                  <a:pt x="5682" y="2976"/>
                  <a:pt x="5662" y="2989"/>
                  <a:pt x="5644" y="3002"/>
                </a:cubicBezTo>
                <a:cubicBezTo>
                  <a:pt x="5639" y="3009"/>
                  <a:pt x="5634" y="3009"/>
                  <a:pt x="5630" y="3022"/>
                </a:cubicBezTo>
                <a:cubicBezTo>
                  <a:pt x="5617" y="3042"/>
                  <a:pt x="5605" y="3055"/>
                  <a:pt x="5592" y="3082"/>
                </a:cubicBezTo>
                <a:cubicBezTo>
                  <a:pt x="5569" y="3135"/>
                  <a:pt x="5555" y="3188"/>
                  <a:pt x="5538" y="3275"/>
                </a:cubicBezTo>
                <a:cubicBezTo>
                  <a:pt x="5529" y="3321"/>
                  <a:pt x="5522" y="3381"/>
                  <a:pt x="5519" y="3441"/>
                </a:cubicBezTo>
                <a:cubicBezTo>
                  <a:pt x="5515" y="3487"/>
                  <a:pt x="5515" y="3527"/>
                  <a:pt x="5513" y="3574"/>
                </a:cubicBezTo>
                <a:cubicBezTo>
                  <a:pt x="5513" y="3587"/>
                  <a:pt x="5513" y="3607"/>
                  <a:pt x="5513" y="3620"/>
                </a:cubicBezTo>
                <a:cubicBezTo>
                  <a:pt x="5513" y="3680"/>
                  <a:pt x="5515" y="3747"/>
                  <a:pt x="5520" y="3800"/>
                </a:cubicBezTo>
                <a:cubicBezTo>
                  <a:pt x="5531" y="3900"/>
                  <a:pt x="5542" y="3973"/>
                  <a:pt x="5560" y="4039"/>
                </a:cubicBezTo>
                <a:close/>
                <a:moveTo>
                  <a:pt x="4988" y="3886"/>
                </a:moveTo>
                <a:cubicBezTo>
                  <a:pt x="4995" y="3926"/>
                  <a:pt x="5004" y="3959"/>
                  <a:pt x="5017" y="3979"/>
                </a:cubicBezTo>
                <a:cubicBezTo>
                  <a:pt x="5026" y="3993"/>
                  <a:pt x="5033" y="4006"/>
                  <a:pt x="5044" y="4019"/>
                </a:cubicBezTo>
                <a:cubicBezTo>
                  <a:pt x="5047" y="4046"/>
                  <a:pt x="5053" y="4066"/>
                  <a:pt x="5058" y="4086"/>
                </a:cubicBezTo>
                <a:cubicBezTo>
                  <a:pt x="5078" y="4152"/>
                  <a:pt x="5103" y="4199"/>
                  <a:pt x="5130" y="4192"/>
                </a:cubicBezTo>
                <a:cubicBezTo>
                  <a:pt x="5155" y="4185"/>
                  <a:pt x="5184" y="4159"/>
                  <a:pt x="5202" y="4086"/>
                </a:cubicBezTo>
                <a:cubicBezTo>
                  <a:pt x="5220" y="4013"/>
                  <a:pt x="5236" y="3946"/>
                  <a:pt x="5254" y="3873"/>
                </a:cubicBezTo>
                <a:cubicBezTo>
                  <a:pt x="5263" y="3840"/>
                  <a:pt x="5270" y="3800"/>
                  <a:pt x="5276" y="3753"/>
                </a:cubicBezTo>
                <a:cubicBezTo>
                  <a:pt x="5283" y="3707"/>
                  <a:pt x="5285" y="3660"/>
                  <a:pt x="5285" y="3607"/>
                </a:cubicBezTo>
                <a:cubicBezTo>
                  <a:pt x="5283" y="3574"/>
                  <a:pt x="5283" y="3541"/>
                  <a:pt x="5281" y="3507"/>
                </a:cubicBezTo>
                <a:cubicBezTo>
                  <a:pt x="5276" y="3448"/>
                  <a:pt x="5269" y="3388"/>
                  <a:pt x="5256" y="3341"/>
                </a:cubicBezTo>
                <a:cubicBezTo>
                  <a:pt x="5254" y="3335"/>
                  <a:pt x="5252" y="3321"/>
                  <a:pt x="5251" y="3315"/>
                </a:cubicBezTo>
                <a:cubicBezTo>
                  <a:pt x="5242" y="3288"/>
                  <a:pt x="5233" y="3262"/>
                  <a:pt x="5224" y="3242"/>
                </a:cubicBezTo>
                <a:cubicBezTo>
                  <a:pt x="5213" y="3215"/>
                  <a:pt x="5198" y="3195"/>
                  <a:pt x="5184" y="3175"/>
                </a:cubicBezTo>
                <a:cubicBezTo>
                  <a:pt x="5172" y="3155"/>
                  <a:pt x="5155" y="3155"/>
                  <a:pt x="5143" y="3149"/>
                </a:cubicBezTo>
                <a:cubicBezTo>
                  <a:pt x="5137" y="3149"/>
                  <a:pt x="5130" y="3149"/>
                  <a:pt x="5125" y="3149"/>
                </a:cubicBezTo>
                <a:cubicBezTo>
                  <a:pt x="5096" y="3162"/>
                  <a:pt x="5069" y="3182"/>
                  <a:pt x="5044" y="3235"/>
                </a:cubicBezTo>
                <a:cubicBezTo>
                  <a:pt x="5021" y="3288"/>
                  <a:pt x="4997" y="3368"/>
                  <a:pt x="4986" y="3461"/>
                </a:cubicBezTo>
                <a:cubicBezTo>
                  <a:pt x="4979" y="3501"/>
                  <a:pt x="4976" y="3547"/>
                  <a:pt x="4974" y="3601"/>
                </a:cubicBezTo>
                <a:cubicBezTo>
                  <a:pt x="4970" y="3647"/>
                  <a:pt x="4972" y="3700"/>
                  <a:pt x="4976" y="3747"/>
                </a:cubicBezTo>
                <a:cubicBezTo>
                  <a:pt x="4972" y="3807"/>
                  <a:pt x="4979" y="3853"/>
                  <a:pt x="4988" y="3886"/>
                </a:cubicBezTo>
                <a:close/>
                <a:moveTo>
                  <a:pt x="4269" y="4039"/>
                </a:moveTo>
                <a:cubicBezTo>
                  <a:pt x="4278" y="4092"/>
                  <a:pt x="4291" y="4139"/>
                  <a:pt x="4305" y="4172"/>
                </a:cubicBezTo>
                <a:cubicBezTo>
                  <a:pt x="4314" y="4192"/>
                  <a:pt x="4321" y="4205"/>
                  <a:pt x="4330" y="4225"/>
                </a:cubicBezTo>
                <a:cubicBezTo>
                  <a:pt x="4346" y="4252"/>
                  <a:pt x="4362" y="4278"/>
                  <a:pt x="4379" y="4292"/>
                </a:cubicBezTo>
                <a:cubicBezTo>
                  <a:pt x="4420" y="4325"/>
                  <a:pt x="4461" y="4318"/>
                  <a:pt x="4497" y="4232"/>
                </a:cubicBezTo>
                <a:cubicBezTo>
                  <a:pt x="4519" y="4179"/>
                  <a:pt x="4531" y="4132"/>
                  <a:pt x="4548" y="4052"/>
                </a:cubicBezTo>
                <a:cubicBezTo>
                  <a:pt x="4549" y="4039"/>
                  <a:pt x="4551" y="4033"/>
                  <a:pt x="4553" y="4019"/>
                </a:cubicBezTo>
                <a:cubicBezTo>
                  <a:pt x="4558" y="3986"/>
                  <a:pt x="4562" y="3946"/>
                  <a:pt x="4566" y="3906"/>
                </a:cubicBezTo>
                <a:cubicBezTo>
                  <a:pt x="4567" y="3893"/>
                  <a:pt x="4567" y="3880"/>
                  <a:pt x="4567" y="3866"/>
                </a:cubicBezTo>
                <a:cubicBezTo>
                  <a:pt x="4567" y="3866"/>
                  <a:pt x="4569" y="3866"/>
                  <a:pt x="4569" y="3860"/>
                </a:cubicBezTo>
                <a:cubicBezTo>
                  <a:pt x="4591" y="3813"/>
                  <a:pt x="4611" y="3727"/>
                  <a:pt x="4616" y="3640"/>
                </a:cubicBezTo>
                <a:cubicBezTo>
                  <a:pt x="4621" y="3547"/>
                  <a:pt x="4621" y="3441"/>
                  <a:pt x="4605" y="3355"/>
                </a:cubicBezTo>
                <a:cubicBezTo>
                  <a:pt x="4591" y="3268"/>
                  <a:pt x="4571" y="3215"/>
                  <a:pt x="4546" y="3182"/>
                </a:cubicBezTo>
                <a:cubicBezTo>
                  <a:pt x="4542" y="3182"/>
                  <a:pt x="4540" y="3175"/>
                  <a:pt x="4537" y="3175"/>
                </a:cubicBezTo>
                <a:cubicBezTo>
                  <a:pt x="4487" y="3009"/>
                  <a:pt x="4407" y="2982"/>
                  <a:pt x="4350" y="3115"/>
                </a:cubicBezTo>
                <a:cubicBezTo>
                  <a:pt x="4316" y="3188"/>
                  <a:pt x="4292" y="3308"/>
                  <a:pt x="4282" y="3441"/>
                </a:cubicBezTo>
                <a:cubicBezTo>
                  <a:pt x="4276" y="3507"/>
                  <a:pt x="4274" y="3574"/>
                  <a:pt x="4274" y="3640"/>
                </a:cubicBezTo>
                <a:cubicBezTo>
                  <a:pt x="4267" y="3674"/>
                  <a:pt x="4262" y="3713"/>
                  <a:pt x="4260" y="3753"/>
                </a:cubicBezTo>
                <a:cubicBezTo>
                  <a:pt x="4256" y="3800"/>
                  <a:pt x="4255" y="3853"/>
                  <a:pt x="4258" y="3900"/>
                </a:cubicBezTo>
                <a:cubicBezTo>
                  <a:pt x="4256" y="3953"/>
                  <a:pt x="4262" y="3993"/>
                  <a:pt x="4269" y="4039"/>
                </a:cubicBezTo>
                <a:close/>
                <a:moveTo>
                  <a:pt x="3512" y="3966"/>
                </a:moveTo>
                <a:cubicBezTo>
                  <a:pt x="3514" y="3966"/>
                  <a:pt x="3516" y="3973"/>
                  <a:pt x="3517" y="3973"/>
                </a:cubicBezTo>
                <a:cubicBezTo>
                  <a:pt x="3519" y="3973"/>
                  <a:pt x="3521" y="3973"/>
                  <a:pt x="3523" y="3973"/>
                </a:cubicBezTo>
                <a:cubicBezTo>
                  <a:pt x="3532" y="4079"/>
                  <a:pt x="3553" y="4179"/>
                  <a:pt x="3580" y="4232"/>
                </a:cubicBezTo>
                <a:cubicBezTo>
                  <a:pt x="3589" y="4252"/>
                  <a:pt x="3600" y="4265"/>
                  <a:pt x="3609" y="4278"/>
                </a:cubicBezTo>
                <a:cubicBezTo>
                  <a:pt x="3611" y="4278"/>
                  <a:pt x="3613" y="4285"/>
                  <a:pt x="3616" y="4285"/>
                </a:cubicBezTo>
                <a:cubicBezTo>
                  <a:pt x="3640" y="4305"/>
                  <a:pt x="3656" y="4305"/>
                  <a:pt x="3679" y="4285"/>
                </a:cubicBezTo>
                <a:cubicBezTo>
                  <a:pt x="3688" y="4278"/>
                  <a:pt x="3699" y="4258"/>
                  <a:pt x="3708" y="4239"/>
                </a:cubicBezTo>
                <a:cubicBezTo>
                  <a:pt x="3713" y="4225"/>
                  <a:pt x="3724" y="4192"/>
                  <a:pt x="3730" y="4179"/>
                </a:cubicBezTo>
                <a:cubicBezTo>
                  <a:pt x="3737" y="4159"/>
                  <a:pt x="3742" y="4126"/>
                  <a:pt x="3746" y="4099"/>
                </a:cubicBezTo>
                <a:cubicBezTo>
                  <a:pt x="3751" y="4066"/>
                  <a:pt x="3755" y="4026"/>
                  <a:pt x="3757" y="3993"/>
                </a:cubicBezTo>
                <a:cubicBezTo>
                  <a:pt x="3758" y="3959"/>
                  <a:pt x="3760" y="3920"/>
                  <a:pt x="3760" y="3886"/>
                </a:cubicBezTo>
                <a:cubicBezTo>
                  <a:pt x="3760" y="3853"/>
                  <a:pt x="3758" y="3813"/>
                  <a:pt x="3757" y="3780"/>
                </a:cubicBezTo>
                <a:cubicBezTo>
                  <a:pt x="3755" y="3760"/>
                  <a:pt x="3753" y="3747"/>
                  <a:pt x="3751" y="3733"/>
                </a:cubicBezTo>
                <a:cubicBezTo>
                  <a:pt x="3762" y="3647"/>
                  <a:pt x="3766" y="3561"/>
                  <a:pt x="3758" y="3468"/>
                </a:cubicBezTo>
                <a:cubicBezTo>
                  <a:pt x="3748" y="3315"/>
                  <a:pt x="3721" y="3195"/>
                  <a:pt x="3685" y="3115"/>
                </a:cubicBezTo>
                <a:cubicBezTo>
                  <a:pt x="3674" y="3089"/>
                  <a:pt x="3663" y="3075"/>
                  <a:pt x="3651" y="3062"/>
                </a:cubicBezTo>
                <a:cubicBezTo>
                  <a:pt x="3647" y="3056"/>
                  <a:pt x="3642" y="3049"/>
                  <a:pt x="3638" y="3049"/>
                </a:cubicBezTo>
                <a:cubicBezTo>
                  <a:pt x="3622" y="3036"/>
                  <a:pt x="3604" y="3022"/>
                  <a:pt x="3588" y="3029"/>
                </a:cubicBezTo>
                <a:cubicBezTo>
                  <a:pt x="3575" y="3029"/>
                  <a:pt x="3562" y="3036"/>
                  <a:pt x="3550" y="3049"/>
                </a:cubicBezTo>
                <a:cubicBezTo>
                  <a:pt x="3546" y="3049"/>
                  <a:pt x="3541" y="3056"/>
                  <a:pt x="3537" y="3062"/>
                </a:cubicBezTo>
                <a:cubicBezTo>
                  <a:pt x="3510" y="3095"/>
                  <a:pt x="3494" y="3129"/>
                  <a:pt x="3473" y="3202"/>
                </a:cubicBezTo>
                <a:cubicBezTo>
                  <a:pt x="3469" y="3208"/>
                  <a:pt x="3467" y="3222"/>
                  <a:pt x="3464" y="3235"/>
                </a:cubicBezTo>
                <a:cubicBezTo>
                  <a:pt x="3456" y="3268"/>
                  <a:pt x="3447" y="3308"/>
                  <a:pt x="3440" y="3355"/>
                </a:cubicBezTo>
                <a:cubicBezTo>
                  <a:pt x="3431" y="3428"/>
                  <a:pt x="3422" y="3501"/>
                  <a:pt x="3424" y="3587"/>
                </a:cubicBezTo>
                <a:cubicBezTo>
                  <a:pt x="3426" y="3694"/>
                  <a:pt x="3435" y="3800"/>
                  <a:pt x="3456" y="3880"/>
                </a:cubicBezTo>
                <a:cubicBezTo>
                  <a:pt x="3476" y="3906"/>
                  <a:pt x="3492" y="3946"/>
                  <a:pt x="3512" y="3966"/>
                </a:cubicBezTo>
                <a:close/>
                <a:moveTo>
                  <a:pt x="2662" y="3680"/>
                </a:moveTo>
                <a:cubicBezTo>
                  <a:pt x="2662" y="3747"/>
                  <a:pt x="2667" y="3813"/>
                  <a:pt x="2676" y="3866"/>
                </a:cubicBezTo>
                <a:cubicBezTo>
                  <a:pt x="2678" y="3880"/>
                  <a:pt x="2680" y="3886"/>
                  <a:pt x="2681" y="3900"/>
                </a:cubicBezTo>
                <a:cubicBezTo>
                  <a:pt x="2683" y="3933"/>
                  <a:pt x="2687" y="3966"/>
                  <a:pt x="2692" y="3999"/>
                </a:cubicBezTo>
                <a:cubicBezTo>
                  <a:pt x="2707" y="4079"/>
                  <a:pt x="2726" y="4152"/>
                  <a:pt x="2752" y="4172"/>
                </a:cubicBezTo>
                <a:cubicBezTo>
                  <a:pt x="2791" y="4199"/>
                  <a:pt x="2831" y="4205"/>
                  <a:pt x="2868" y="4165"/>
                </a:cubicBezTo>
                <a:cubicBezTo>
                  <a:pt x="2899" y="4132"/>
                  <a:pt x="2926" y="4079"/>
                  <a:pt x="2949" y="4013"/>
                </a:cubicBezTo>
                <a:cubicBezTo>
                  <a:pt x="2960" y="3993"/>
                  <a:pt x="2971" y="3973"/>
                  <a:pt x="2980" y="3939"/>
                </a:cubicBezTo>
                <a:cubicBezTo>
                  <a:pt x="2985" y="3913"/>
                  <a:pt x="2991" y="3886"/>
                  <a:pt x="2996" y="3866"/>
                </a:cubicBezTo>
                <a:cubicBezTo>
                  <a:pt x="3005" y="3807"/>
                  <a:pt x="3010" y="3747"/>
                  <a:pt x="3010" y="3680"/>
                </a:cubicBezTo>
                <a:cubicBezTo>
                  <a:pt x="3010" y="3667"/>
                  <a:pt x="3010" y="3647"/>
                  <a:pt x="3010" y="3634"/>
                </a:cubicBezTo>
                <a:cubicBezTo>
                  <a:pt x="3009" y="3587"/>
                  <a:pt x="3009" y="3534"/>
                  <a:pt x="3005" y="3488"/>
                </a:cubicBezTo>
                <a:cubicBezTo>
                  <a:pt x="3001" y="3448"/>
                  <a:pt x="2996" y="3401"/>
                  <a:pt x="2991" y="3361"/>
                </a:cubicBezTo>
                <a:cubicBezTo>
                  <a:pt x="2989" y="3348"/>
                  <a:pt x="2987" y="3335"/>
                  <a:pt x="2983" y="3315"/>
                </a:cubicBezTo>
                <a:cubicBezTo>
                  <a:pt x="2974" y="3268"/>
                  <a:pt x="2964" y="3208"/>
                  <a:pt x="2951" y="3169"/>
                </a:cubicBezTo>
                <a:cubicBezTo>
                  <a:pt x="2942" y="3142"/>
                  <a:pt x="2933" y="3109"/>
                  <a:pt x="2922" y="3089"/>
                </a:cubicBezTo>
                <a:cubicBezTo>
                  <a:pt x="2912" y="3062"/>
                  <a:pt x="2899" y="3049"/>
                  <a:pt x="2888" y="3029"/>
                </a:cubicBezTo>
                <a:cubicBezTo>
                  <a:pt x="2885" y="3022"/>
                  <a:pt x="2881" y="3016"/>
                  <a:pt x="2876" y="3016"/>
                </a:cubicBezTo>
                <a:cubicBezTo>
                  <a:pt x="2863" y="3002"/>
                  <a:pt x="2850" y="2996"/>
                  <a:pt x="2838" y="2996"/>
                </a:cubicBezTo>
                <a:cubicBezTo>
                  <a:pt x="2829" y="2996"/>
                  <a:pt x="2820" y="3002"/>
                  <a:pt x="2813" y="3002"/>
                </a:cubicBezTo>
                <a:cubicBezTo>
                  <a:pt x="2804" y="3009"/>
                  <a:pt x="2795" y="3009"/>
                  <a:pt x="2788" y="3022"/>
                </a:cubicBezTo>
                <a:cubicBezTo>
                  <a:pt x="2771" y="3042"/>
                  <a:pt x="2755" y="3069"/>
                  <a:pt x="2743" y="3102"/>
                </a:cubicBezTo>
                <a:cubicBezTo>
                  <a:pt x="2734" y="3129"/>
                  <a:pt x="2723" y="3155"/>
                  <a:pt x="2714" y="3188"/>
                </a:cubicBezTo>
                <a:cubicBezTo>
                  <a:pt x="2705" y="3222"/>
                  <a:pt x="2698" y="3262"/>
                  <a:pt x="2690" y="3295"/>
                </a:cubicBezTo>
                <a:cubicBezTo>
                  <a:pt x="2687" y="3308"/>
                  <a:pt x="2685" y="3328"/>
                  <a:pt x="2681" y="3341"/>
                </a:cubicBezTo>
                <a:cubicBezTo>
                  <a:pt x="2676" y="3381"/>
                  <a:pt x="2671" y="3428"/>
                  <a:pt x="2667" y="3474"/>
                </a:cubicBezTo>
                <a:cubicBezTo>
                  <a:pt x="2663" y="3521"/>
                  <a:pt x="2662" y="3574"/>
                  <a:pt x="2660" y="3620"/>
                </a:cubicBezTo>
                <a:cubicBezTo>
                  <a:pt x="2662" y="3640"/>
                  <a:pt x="2662" y="3660"/>
                  <a:pt x="2662" y="3680"/>
                </a:cubicBezTo>
                <a:close/>
                <a:moveTo>
                  <a:pt x="3099" y="6000"/>
                </a:moveTo>
                <a:cubicBezTo>
                  <a:pt x="3075" y="5933"/>
                  <a:pt x="3039" y="5887"/>
                  <a:pt x="3010" y="5933"/>
                </a:cubicBezTo>
                <a:cubicBezTo>
                  <a:pt x="2985" y="5973"/>
                  <a:pt x="2960" y="6013"/>
                  <a:pt x="2935" y="6046"/>
                </a:cubicBezTo>
                <a:cubicBezTo>
                  <a:pt x="2908" y="5986"/>
                  <a:pt x="2877" y="5947"/>
                  <a:pt x="2845" y="5953"/>
                </a:cubicBezTo>
                <a:cubicBezTo>
                  <a:pt x="2800" y="5967"/>
                  <a:pt x="2762" y="6026"/>
                  <a:pt x="2726" y="6133"/>
                </a:cubicBezTo>
                <a:cubicBezTo>
                  <a:pt x="2698" y="6219"/>
                  <a:pt x="2680" y="6339"/>
                  <a:pt x="2667" y="6465"/>
                </a:cubicBezTo>
                <a:cubicBezTo>
                  <a:pt x="2653" y="6624"/>
                  <a:pt x="2660" y="6791"/>
                  <a:pt x="2680" y="6944"/>
                </a:cubicBezTo>
                <a:cubicBezTo>
                  <a:pt x="2705" y="7156"/>
                  <a:pt x="2770" y="7316"/>
                  <a:pt x="2831" y="7349"/>
                </a:cubicBezTo>
                <a:cubicBezTo>
                  <a:pt x="2868" y="7369"/>
                  <a:pt x="2906" y="7376"/>
                  <a:pt x="2944" y="7336"/>
                </a:cubicBezTo>
                <a:cubicBezTo>
                  <a:pt x="2982" y="7289"/>
                  <a:pt x="3016" y="7216"/>
                  <a:pt x="3045" y="7110"/>
                </a:cubicBezTo>
                <a:cubicBezTo>
                  <a:pt x="3106" y="6890"/>
                  <a:pt x="3131" y="6591"/>
                  <a:pt x="3138" y="6286"/>
                </a:cubicBezTo>
                <a:cubicBezTo>
                  <a:pt x="3142" y="6179"/>
                  <a:pt x="3122" y="6066"/>
                  <a:pt x="3099" y="6000"/>
                </a:cubicBezTo>
                <a:close/>
                <a:moveTo>
                  <a:pt x="3846" y="6272"/>
                </a:moveTo>
                <a:cubicBezTo>
                  <a:pt x="3843" y="6232"/>
                  <a:pt x="3837" y="6186"/>
                  <a:pt x="3832" y="6153"/>
                </a:cubicBezTo>
                <a:cubicBezTo>
                  <a:pt x="3827" y="6113"/>
                  <a:pt x="3818" y="6080"/>
                  <a:pt x="3811" y="6046"/>
                </a:cubicBezTo>
                <a:cubicBezTo>
                  <a:pt x="3809" y="6040"/>
                  <a:pt x="3809" y="6040"/>
                  <a:pt x="3807" y="6033"/>
                </a:cubicBezTo>
                <a:cubicBezTo>
                  <a:pt x="3800" y="6006"/>
                  <a:pt x="3791" y="5986"/>
                  <a:pt x="3784" y="5967"/>
                </a:cubicBezTo>
                <a:cubicBezTo>
                  <a:pt x="3782" y="5960"/>
                  <a:pt x="3780" y="5960"/>
                  <a:pt x="3778" y="5953"/>
                </a:cubicBezTo>
                <a:cubicBezTo>
                  <a:pt x="3769" y="5933"/>
                  <a:pt x="3758" y="5920"/>
                  <a:pt x="3749" y="5907"/>
                </a:cubicBezTo>
                <a:cubicBezTo>
                  <a:pt x="3748" y="5907"/>
                  <a:pt x="3746" y="5900"/>
                  <a:pt x="3744" y="5900"/>
                </a:cubicBezTo>
                <a:cubicBezTo>
                  <a:pt x="3733" y="5893"/>
                  <a:pt x="3722" y="5887"/>
                  <a:pt x="3712" y="5887"/>
                </a:cubicBezTo>
                <a:cubicBezTo>
                  <a:pt x="3703" y="5893"/>
                  <a:pt x="3694" y="5893"/>
                  <a:pt x="3685" y="5900"/>
                </a:cubicBezTo>
                <a:cubicBezTo>
                  <a:pt x="3672" y="5913"/>
                  <a:pt x="3660" y="5933"/>
                  <a:pt x="3651" y="5967"/>
                </a:cubicBezTo>
                <a:cubicBezTo>
                  <a:pt x="3643" y="5980"/>
                  <a:pt x="3636" y="6006"/>
                  <a:pt x="3633" y="6033"/>
                </a:cubicBezTo>
                <a:cubicBezTo>
                  <a:pt x="3624" y="6066"/>
                  <a:pt x="3618" y="6113"/>
                  <a:pt x="3615" y="6159"/>
                </a:cubicBezTo>
                <a:cubicBezTo>
                  <a:pt x="3613" y="6179"/>
                  <a:pt x="3613" y="6206"/>
                  <a:pt x="3611" y="6226"/>
                </a:cubicBezTo>
                <a:cubicBezTo>
                  <a:pt x="3593" y="6279"/>
                  <a:pt x="3577" y="6345"/>
                  <a:pt x="3562" y="6412"/>
                </a:cubicBezTo>
                <a:cubicBezTo>
                  <a:pt x="3557" y="6438"/>
                  <a:pt x="3553" y="6458"/>
                  <a:pt x="3550" y="6492"/>
                </a:cubicBezTo>
                <a:cubicBezTo>
                  <a:pt x="3543" y="6545"/>
                  <a:pt x="3535" y="6598"/>
                  <a:pt x="3534" y="6658"/>
                </a:cubicBezTo>
                <a:cubicBezTo>
                  <a:pt x="3528" y="6724"/>
                  <a:pt x="3528" y="6791"/>
                  <a:pt x="3534" y="6857"/>
                </a:cubicBezTo>
                <a:cubicBezTo>
                  <a:pt x="3539" y="6917"/>
                  <a:pt x="3546" y="6977"/>
                  <a:pt x="3559" y="7023"/>
                </a:cubicBezTo>
                <a:cubicBezTo>
                  <a:pt x="3571" y="7070"/>
                  <a:pt x="3586" y="7103"/>
                  <a:pt x="3604" y="7116"/>
                </a:cubicBezTo>
                <a:cubicBezTo>
                  <a:pt x="3622" y="7136"/>
                  <a:pt x="3640" y="7136"/>
                  <a:pt x="3658" y="7116"/>
                </a:cubicBezTo>
                <a:cubicBezTo>
                  <a:pt x="3712" y="7090"/>
                  <a:pt x="3767" y="7023"/>
                  <a:pt x="3807" y="6877"/>
                </a:cubicBezTo>
                <a:cubicBezTo>
                  <a:pt x="3816" y="6844"/>
                  <a:pt x="3823" y="6811"/>
                  <a:pt x="3829" y="6771"/>
                </a:cubicBezTo>
                <a:cubicBezTo>
                  <a:pt x="3836" y="6737"/>
                  <a:pt x="3839" y="6691"/>
                  <a:pt x="3843" y="6651"/>
                </a:cubicBezTo>
                <a:cubicBezTo>
                  <a:pt x="3848" y="6598"/>
                  <a:pt x="3850" y="6538"/>
                  <a:pt x="3852" y="6478"/>
                </a:cubicBezTo>
                <a:cubicBezTo>
                  <a:pt x="3854" y="6418"/>
                  <a:pt x="3850" y="6359"/>
                  <a:pt x="3846" y="6305"/>
                </a:cubicBezTo>
                <a:cubicBezTo>
                  <a:pt x="3848" y="6292"/>
                  <a:pt x="3848" y="6279"/>
                  <a:pt x="3846" y="6272"/>
                </a:cubicBezTo>
                <a:close/>
                <a:moveTo>
                  <a:pt x="4523" y="6026"/>
                </a:moveTo>
                <a:cubicBezTo>
                  <a:pt x="4496" y="5953"/>
                  <a:pt x="4467" y="5907"/>
                  <a:pt x="4436" y="5867"/>
                </a:cubicBezTo>
                <a:cubicBezTo>
                  <a:pt x="4413" y="5834"/>
                  <a:pt x="4379" y="5860"/>
                  <a:pt x="4359" y="5907"/>
                </a:cubicBezTo>
                <a:cubicBezTo>
                  <a:pt x="4341" y="5947"/>
                  <a:pt x="4323" y="6020"/>
                  <a:pt x="4316" y="6099"/>
                </a:cubicBezTo>
                <a:cubicBezTo>
                  <a:pt x="4309" y="6106"/>
                  <a:pt x="4301" y="6106"/>
                  <a:pt x="4292" y="6113"/>
                </a:cubicBezTo>
                <a:cubicBezTo>
                  <a:pt x="4276" y="6133"/>
                  <a:pt x="4260" y="6159"/>
                  <a:pt x="4247" y="6206"/>
                </a:cubicBezTo>
                <a:cubicBezTo>
                  <a:pt x="4224" y="6279"/>
                  <a:pt x="4206" y="6405"/>
                  <a:pt x="4201" y="6512"/>
                </a:cubicBezTo>
                <a:cubicBezTo>
                  <a:pt x="4195" y="6618"/>
                  <a:pt x="4195" y="6678"/>
                  <a:pt x="4201" y="6784"/>
                </a:cubicBezTo>
                <a:cubicBezTo>
                  <a:pt x="4202" y="6844"/>
                  <a:pt x="4210" y="6904"/>
                  <a:pt x="4217" y="6957"/>
                </a:cubicBezTo>
                <a:cubicBezTo>
                  <a:pt x="4231" y="7070"/>
                  <a:pt x="4258" y="7163"/>
                  <a:pt x="4287" y="7229"/>
                </a:cubicBezTo>
                <a:cubicBezTo>
                  <a:pt x="4319" y="7302"/>
                  <a:pt x="4354" y="7329"/>
                  <a:pt x="4389" y="7342"/>
                </a:cubicBezTo>
                <a:cubicBezTo>
                  <a:pt x="4418" y="7356"/>
                  <a:pt x="4447" y="7342"/>
                  <a:pt x="4476" y="7322"/>
                </a:cubicBezTo>
                <a:cubicBezTo>
                  <a:pt x="4510" y="7296"/>
                  <a:pt x="4544" y="7229"/>
                  <a:pt x="4569" y="7136"/>
                </a:cubicBezTo>
                <a:cubicBezTo>
                  <a:pt x="4580" y="7096"/>
                  <a:pt x="4593" y="7043"/>
                  <a:pt x="4600" y="6990"/>
                </a:cubicBezTo>
                <a:cubicBezTo>
                  <a:pt x="4612" y="6890"/>
                  <a:pt x="4616" y="6824"/>
                  <a:pt x="4620" y="6718"/>
                </a:cubicBezTo>
                <a:cubicBezTo>
                  <a:pt x="4623" y="6585"/>
                  <a:pt x="4612" y="6452"/>
                  <a:pt x="4598" y="6332"/>
                </a:cubicBezTo>
                <a:cubicBezTo>
                  <a:pt x="4580" y="6212"/>
                  <a:pt x="4551" y="6113"/>
                  <a:pt x="4523" y="6026"/>
                </a:cubicBezTo>
                <a:close/>
                <a:moveTo>
                  <a:pt x="5139" y="6113"/>
                </a:moveTo>
                <a:cubicBezTo>
                  <a:pt x="5125" y="6099"/>
                  <a:pt x="5112" y="6093"/>
                  <a:pt x="5098" y="6093"/>
                </a:cubicBezTo>
                <a:cubicBezTo>
                  <a:pt x="5083" y="6093"/>
                  <a:pt x="5069" y="6099"/>
                  <a:pt x="5055" y="6113"/>
                </a:cubicBezTo>
                <a:cubicBezTo>
                  <a:pt x="5049" y="6119"/>
                  <a:pt x="5044" y="6119"/>
                  <a:pt x="5038" y="6133"/>
                </a:cubicBezTo>
                <a:cubicBezTo>
                  <a:pt x="5026" y="6153"/>
                  <a:pt x="5012" y="6166"/>
                  <a:pt x="5001" y="6199"/>
                </a:cubicBezTo>
                <a:cubicBezTo>
                  <a:pt x="4979" y="6259"/>
                  <a:pt x="4958" y="6325"/>
                  <a:pt x="4947" y="6418"/>
                </a:cubicBezTo>
                <a:cubicBezTo>
                  <a:pt x="4934" y="6512"/>
                  <a:pt x="4932" y="6545"/>
                  <a:pt x="4929" y="6651"/>
                </a:cubicBezTo>
                <a:cubicBezTo>
                  <a:pt x="4927" y="6704"/>
                  <a:pt x="4931" y="6757"/>
                  <a:pt x="4932" y="6804"/>
                </a:cubicBezTo>
                <a:cubicBezTo>
                  <a:pt x="4934" y="6850"/>
                  <a:pt x="4941" y="6897"/>
                  <a:pt x="4947" y="6944"/>
                </a:cubicBezTo>
                <a:cubicBezTo>
                  <a:pt x="4952" y="6990"/>
                  <a:pt x="4961" y="7030"/>
                  <a:pt x="4970" y="7063"/>
                </a:cubicBezTo>
                <a:cubicBezTo>
                  <a:pt x="4986" y="7136"/>
                  <a:pt x="5012" y="7189"/>
                  <a:pt x="5037" y="7216"/>
                </a:cubicBezTo>
                <a:cubicBezTo>
                  <a:pt x="5049" y="7229"/>
                  <a:pt x="5064" y="7236"/>
                  <a:pt x="5076" y="7236"/>
                </a:cubicBezTo>
                <a:cubicBezTo>
                  <a:pt x="5101" y="7229"/>
                  <a:pt x="5116" y="7216"/>
                  <a:pt x="5137" y="7170"/>
                </a:cubicBezTo>
                <a:cubicBezTo>
                  <a:pt x="5159" y="7130"/>
                  <a:pt x="5179" y="7050"/>
                  <a:pt x="5190" y="6977"/>
                </a:cubicBezTo>
                <a:cubicBezTo>
                  <a:pt x="5202" y="6890"/>
                  <a:pt x="5211" y="6791"/>
                  <a:pt x="5209" y="6691"/>
                </a:cubicBezTo>
                <a:cubicBezTo>
                  <a:pt x="5209" y="6664"/>
                  <a:pt x="5208" y="6638"/>
                  <a:pt x="5208" y="6618"/>
                </a:cubicBezTo>
                <a:cubicBezTo>
                  <a:pt x="5209" y="6605"/>
                  <a:pt x="5211" y="6598"/>
                  <a:pt x="5211" y="6585"/>
                </a:cubicBezTo>
                <a:cubicBezTo>
                  <a:pt x="5213" y="6551"/>
                  <a:pt x="5213" y="6518"/>
                  <a:pt x="5215" y="6485"/>
                </a:cubicBezTo>
                <a:cubicBezTo>
                  <a:pt x="5215" y="6418"/>
                  <a:pt x="5209" y="6352"/>
                  <a:pt x="5200" y="6299"/>
                </a:cubicBezTo>
                <a:cubicBezTo>
                  <a:pt x="5186" y="6199"/>
                  <a:pt x="5164" y="6133"/>
                  <a:pt x="5139" y="6113"/>
                </a:cubicBezTo>
                <a:close/>
                <a:moveTo>
                  <a:pt x="5857" y="6498"/>
                </a:moveTo>
                <a:cubicBezTo>
                  <a:pt x="5853" y="6452"/>
                  <a:pt x="5848" y="6405"/>
                  <a:pt x="5840" y="6365"/>
                </a:cubicBezTo>
                <a:cubicBezTo>
                  <a:pt x="5831" y="6299"/>
                  <a:pt x="5819" y="6246"/>
                  <a:pt x="5808" y="6192"/>
                </a:cubicBezTo>
                <a:cubicBezTo>
                  <a:pt x="5801" y="6159"/>
                  <a:pt x="5794" y="6126"/>
                  <a:pt x="5785" y="6099"/>
                </a:cubicBezTo>
                <a:cubicBezTo>
                  <a:pt x="5767" y="6033"/>
                  <a:pt x="5740" y="5993"/>
                  <a:pt x="5713" y="5993"/>
                </a:cubicBezTo>
                <a:cubicBezTo>
                  <a:pt x="5702" y="5993"/>
                  <a:pt x="5693" y="6000"/>
                  <a:pt x="5684" y="6013"/>
                </a:cubicBezTo>
                <a:cubicBezTo>
                  <a:pt x="5682" y="6013"/>
                  <a:pt x="5680" y="6013"/>
                  <a:pt x="5677" y="6013"/>
                </a:cubicBezTo>
                <a:cubicBezTo>
                  <a:pt x="5659" y="6013"/>
                  <a:pt x="5641" y="6033"/>
                  <a:pt x="5626" y="6066"/>
                </a:cubicBezTo>
                <a:cubicBezTo>
                  <a:pt x="5612" y="6086"/>
                  <a:pt x="5601" y="6126"/>
                  <a:pt x="5589" y="6159"/>
                </a:cubicBezTo>
                <a:cubicBezTo>
                  <a:pt x="5583" y="6179"/>
                  <a:pt x="5578" y="6192"/>
                  <a:pt x="5574" y="6212"/>
                </a:cubicBezTo>
                <a:cubicBezTo>
                  <a:pt x="5565" y="6259"/>
                  <a:pt x="5555" y="6299"/>
                  <a:pt x="5549" y="6352"/>
                </a:cubicBezTo>
                <a:cubicBezTo>
                  <a:pt x="5542" y="6399"/>
                  <a:pt x="5537" y="6458"/>
                  <a:pt x="5533" y="6512"/>
                </a:cubicBezTo>
                <a:cubicBezTo>
                  <a:pt x="5531" y="6538"/>
                  <a:pt x="5531" y="6565"/>
                  <a:pt x="5529" y="6598"/>
                </a:cubicBezTo>
                <a:cubicBezTo>
                  <a:pt x="5528" y="6624"/>
                  <a:pt x="5528" y="6658"/>
                  <a:pt x="5528" y="6684"/>
                </a:cubicBezTo>
                <a:cubicBezTo>
                  <a:pt x="5528" y="6698"/>
                  <a:pt x="5528" y="6711"/>
                  <a:pt x="5528" y="6724"/>
                </a:cubicBezTo>
                <a:cubicBezTo>
                  <a:pt x="5529" y="6771"/>
                  <a:pt x="5529" y="6811"/>
                  <a:pt x="5533" y="6857"/>
                </a:cubicBezTo>
                <a:cubicBezTo>
                  <a:pt x="5533" y="6870"/>
                  <a:pt x="5535" y="6884"/>
                  <a:pt x="5537" y="6890"/>
                </a:cubicBezTo>
                <a:cubicBezTo>
                  <a:pt x="5540" y="6930"/>
                  <a:pt x="5546" y="6970"/>
                  <a:pt x="5551" y="7010"/>
                </a:cubicBezTo>
                <a:cubicBezTo>
                  <a:pt x="5556" y="7043"/>
                  <a:pt x="5563" y="7076"/>
                  <a:pt x="5571" y="7110"/>
                </a:cubicBezTo>
                <a:cubicBezTo>
                  <a:pt x="5572" y="7116"/>
                  <a:pt x="5574" y="7130"/>
                  <a:pt x="5578" y="7136"/>
                </a:cubicBezTo>
                <a:cubicBezTo>
                  <a:pt x="5599" y="7209"/>
                  <a:pt x="5625" y="7269"/>
                  <a:pt x="5653" y="7289"/>
                </a:cubicBezTo>
                <a:cubicBezTo>
                  <a:pt x="5684" y="7316"/>
                  <a:pt x="5711" y="7316"/>
                  <a:pt x="5741" y="7289"/>
                </a:cubicBezTo>
                <a:cubicBezTo>
                  <a:pt x="5756" y="7276"/>
                  <a:pt x="5768" y="7256"/>
                  <a:pt x="5781" y="7229"/>
                </a:cubicBezTo>
                <a:cubicBezTo>
                  <a:pt x="5794" y="7209"/>
                  <a:pt x="5804" y="7170"/>
                  <a:pt x="5815" y="7136"/>
                </a:cubicBezTo>
                <a:cubicBezTo>
                  <a:pt x="5826" y="7103"/>
                  <a:pt x="5835" y="7057"/>
                  <a:pt x="5842" y="7017"/>
                </a:cubicBezTo>
                <a:cubicBezTo>
                  <a:pt x="5844" y="7010"/>
                  <a:pt x="5846" y="6997"/>
                  <a:pt x="5846" y="6990"/>
                </a:cubicBezTo>
                <a:cubicBezTo>
                  <a:pt x="5851" y="6950"/>
                  <a:pt x="5857" y="6910"/>
                  <a:pt x="5858" y="6864"/>
                </a:cubicBezTo>
                <a:cubicBezTo>
                  <a:pt x="5866" y="6757"/>
                  <a:pt x="5864" y="6678"/>
                  <a:pt x="5858" y="6571"/>
                </a:cubicBezTo>
                <a:cubicBezTo>
                  <a:pt x="5858" y="6531"/>
                  <a:pt x="5858" y="6512"/>
                  <a:pt x="5857" y="6498"/>
                </a:cubicBezTo>
                <a:close/>
                <a:moveTo>
                  <a:pt x="6491" y="6159"/>
                </a:moveTo>
                <a:cubicBezTo>
                  <a:pt x="6497" y="6093"/>
                  <a:pt x="6498" y="6026"/>
                  <a:pt x="6493" y="5953"/>
                </a:cubicBezTo>
                <a:cubicBezTo>
                  <a:pt x="6486" y="5867"/>
                  <a:pt x="6468" y="5774"/>
                  <a:pt x="6446" y="5734"/>
                </a:cubicBezTo>
                <a:cubicBezTo>
                  <a:pt x="6423" y="5687"/>
                  <a:pt x="6394" y="5667"/>
                  <a:pt x="6369" y="5694"/>
                </a:cubicBezTo>
                <a:cubicBezTo>
                  <a:pt x="6346" y="5721"/>
                  <a:pt x="6320" y="5780"/>
                  <a:pt x="6310" y="5867"/>
                </a:cubicBezTo>
                <a:cubicBezTo>
                  <a:pt x="6286" y="6033"/>
                  <a:pt x="6263" y="6199"/>
                  <a:pt x="6241" y="6365"/>
                </a:cubicBezTo>
                <a:cubicBezTo>
                  <a:pt x="6227" y="6472"/>
                  <a:pt x="6211" y="6578"/>
                  <a:pt x="6200" y="6684"/>
                </a:cubicBezTo>
                <a:cubicBezTo>
                  <a:pt x="6180" y="6877"/>
                  <a:pt x="6202" y="7123"/>
                  <a:pt x="6254" y="7223"/>
                </a:cubicBezTo>
                <a:cubicBezTo>
                  <a:pt x="6292" y="7296"/>
                  <a:pt x="6333" y="7296"/>
                  <a:pt x="6374" y="7263"/>
                </a:cubicBezTo>
                <a:cubicBezTo>
                  <a:pt x="6400" y="7243"/>
                  <a:pt x="6425" y="7203"/>
                  <a:pt x="6444" y="7156"/>
                </a:cubicBezTo>
                <a:cubicBezTo>
                  <a:pt x="6498" y="7030"/>
                  <a:pt x="6538" y="6811"/>
                  <a:pt x="6536" y="6565"/>
                </a:cubicBezTo>
                <a:cubicBezTo>
                  <a:pt x="6534" y="6445"/>
                  <a:pt x="6527" y="6319"/>
                  <a:pt x="6509" y="6226"/>
                </a:cubicBezTo>
                <a:cubicBezTo>
                  <a:pt x="6500" y="6206"/>
                  <a:pt x="6497" y="6179"/>
                  <a:pt x="6491" y="6159"/>
                </a:cubicBezTo>
                <a:close/>
                <a:moveTo>
                  <a:pt x="7115" y="6492"/>
                </a:moveTo>
                <a:cubicBezTo>
                  <a:pt x="7106" y="6438"/>
                  <a:pt x="7097" y="6392"/>
                  <a:pt x="7086" y="6345"/>
                </a:cubicBezTo>
                <a:cubicBezTo>
                  <a:pt x="7081" y="6325"/>
                  <a:pt x="7076" y="6299"/>
                  <a:pt x="7070" y="6286"/>
                </a:cubicBezTo>
                <a:cubicBezTo>
                  <a:pt x="7067" y="6272"/>
                  <a:pt x="7063" y="6266"/>
                  <a:pt x="7061" y="6259"/>
                </a:cubicBezTo>
                <a:cubicBezTo>
                  <a:pt x="7059" y="6212"/>
                  <a:pt x="7056" y="6173"/>
                  <a:pt x="7050" y="6133"/>
                </a:cubicBezTo>
                <a:cubicBezTo>
                  <a:pt x="7045" y="6106"/>
                  <a:pt x="7040" y="6080"/>
                  <a:pt x="7034" y="6060"/>
                </a:cubicBezTo>
                <a:cubicBezTo>
                  <a:pt x="7022" y="6013"/>
                  <a:pt x="7007" y="5980"/>
                  <a:pt x="6989" y="5967"/>
                </a:cubicBezTo>
                <a:cubicBezTo>
                  <a:pt x="6980" y="5960"/>
                  <a:pt x="6971" y="5960"/>
                  <a:pt x="6962" y="5953"/>
                </a:cubicBezTo>
                <a:cubicBezTo>
                  <a:pt x="6944" y="5953"/>
                  <a:pt x="6926" y="5973"/>
                  <a:pt x="6912" y="6006"/>
                </a:cubicBezTo>
                <a:cubicBezTo>
                  <a:pt x="6908" y="6013"/>
                  <a:pt x="6905" y="6020"/>
                  <a:pt x="6903" y="6026"/>
                </a:cubicBezTo>
                <a:cubicBezTo>
                  <a:pt x="6894" y="6046"/>
                  <a:pt x="6883" y="6080"/>
                  <a:pt x="6876" y="6106"/>
                </a:cubicBezTo>
                <a:cubicBezTo>
                  <a:pt x="6869" y="6139"/>
                  <a:pt x="6862" y="6173"/>
                  <a:pt x="6854" y="6206"/>
                </a:cubicBezTo>
                <a:cubicBezTo>
                  <a:pt x="6853" y="6219"/>
                  <a:pt x="6851" y="6232"/>
                  <a:pt x="6849" y="6246"/>
                </a:cubicBezTo>
                <a:cubicBezTo>
                  <a:pt x="6842" y="6299"/>
                  <a:pt x="6835" y="6352"/>
                  <a:pt x="6833" y="6405"/>
                </a:cubicBezTo>
                <a:cubicBezTo>
                  <a:pt x="6831" y="6445"/>
                  <a:pt x="6829" y="6498"/>
                  <a:pt x="6829" y="6538"/>
                </a:cubicBezTo>
                <a:cubicBezTo>
                  <a:pt x="6829" y="6545"/>
                  <a:pt x="6829" y="6551"/>
                  <a:pt x="6829" y="6558"/>
                </a:cubicBezTo>
                <a:cubicBezTo>
                  <a:pt x="6831" y="6598"/>
                  <a:pt x="6831" y="6638"/>
                  <a:pt x="6833" y="6671"/>
                </a:cubicBezTo>
                <a:cubicBezTo>
                  <a:pt x="6836" y="6724"/>
                  <a:pt x="6842" y="6784"/>
                  <a:pt x="6849" y="6831"/>
                </a:cubicBezTo>
                <a:cubicBezTo>
                  <a:pt x="6854" y="6870"/>
                  <a:pt x="6863" y="6904"/>
                  <a:pt x="6871" y="6937"/>
                </a:cubicBezTo>
                <a:cubicBezTo>
                  <a:pt x="6878" y="6970"/>
                  <a:pt x="6890" y="6997"/>
                  <a:pt x="6898" y="7017"/>
                </a:cubicBezTo>
                <a:cubicBezTo>
                  <a:pt x="6910" y="7050"/>
                  <a:pt x="6924" y="7070"/>
                  <a:pt x="6939" y="7090"/>
                </a:cubicBezTo>
                <a:cubicBezTo>
                  <a:pt x="6942" y="7096"/>
                  <a:pt x="6946" y="7096"/>
                  <a:pt x="6950" y="7096"/>
                </a:cubicBezTo>
                <a:cubicBezTo>
                  <a:pt x="6962" y="7103"/>
                  <a:pt x="6975" y="7110"/>
                  <a:pt x="6986" y="7116"/>
                </a:cubicBezTo>
                <a:cubicBezTo>
                  <a:pt x="6998" y="7116"/>
                  <a:pt x="7011" y="7110"/>
                  <a:pt x="7023" y="7103"/>
                </a:cubicBezTo>
                <a:cubicBezTo>
                  <a:pt x="7027" y="7103"/>
                  <a:pt x="7032" y="7096"/>
                  <a:pt x="7036" y="7090"/>
                </a:cubicBezTo>
                <a:cubicBezTo>
                  <a:pt x="7061" y="7057"/>
                  <a:pt x="7079" y="7023"/>
                  <a:pt x="7099" y="6950"/>
                </a:cubicBezTo>
                <a:cubicBezTo>
                  <a:pt x="7104" y="6924"/>
                  <a:pt x="7110" y="6897"/>
                  <a:pt x="7115" y="6877"/>
                </a:cubicBezTo>
                <a:cubicBezTo>
                  <a:pt x="7122" y="6837"/>
                  <a:pt x="7126" y="6791"/>
                  <a:pt x="7128" y="6738"/>
                </a:cubicBezTo>
                <a:cubicBezTo>
                  <a:pt x="7129" y="6704"/>
                  <a:pt x="7129" y="6671"/>
                  <a:pt x="7128" y="6638"/>
                </a:cubicBezTo>
                <a:cubicBezTo>
                  <a:pt x="7126" y="6585"/>
                  <a:pt x="7122" y="6538"/>
                  <a:pt x="7115" y="6492"/>
                </a:cubicBezTo>
                <a:close/>
                <a:moveTo>
                  <a:pt x="7703" y="6133"/>
                </a:moveTo>
                <a:cubicBezTo>
                  <a:pt x="7699" y="6126"/>
                  <a:pt x="7694" y="6119"/>
                  <a:pt x="7690" y="6106"/>
                </a:cubicBezTo>
                <a:cubicBezTo>
                  <a:pt x="7687" y="6080"/>
                  <a:pt x="7681" y="6053"/>
                  <a:pt x="7676" y="6033"/>
                </a:cubicBezTo>
                <a:cubicBezTo>
                  <a:pt x="7658" y="5973"/>
                  <a:pt x="7631" y="5913"/>
                  <a:pt x="7604" y="5927"/>
                </a:cubicBezTo>
                <a:cubicBezTo>
                  <a:pt x="7584" y="5933"/>
                  <a:pt x="7566" y="5947"/>
                  <a:pt x="7547" y="5953"/>
                </a:cubicBezTo>
                <a:cubicBezTo>
                  <a:pt x="7532" y="5953"/>
                  <a:pt x="7520" y="5960"/>
                  <a:pt x="7507" y="5986"/>
                </a:cubicBezTo>
                <a:cubicBezTo>
                  <a:pt x="7494" y="6000"/>
                  <a:pt x="7484" y="6026"/>
                  <a:pt x="7475" y="6066"/>
                </a:cubicBezTo>
                <a:cubicBezTo>
                  <a:pt x="7457" y="6133"/>
                  <a:pt x="7444" y="6239"/>
                  <a:pt x="7446" y="6332"/>
                </a:cubicBezTo>
                <a:cubicBezTo>
                  <a:pt x="7446" y="6339"/>
                  <a:pt x="7446" y="6339"/>
                  <a:pt x="7446" y="6345"/>
                </a:cubicBezTo>
                <a:cubicBezTo>
                  <a:pt x="7442" y="6372"/>
                  <a:pt x="7441" y="6399"/>
                  <a:pt x="7439" y="6418"/>
                </a:cubicBezTo>
                <a:cubicBezTo>
                  <a:pt x="7435" y="6465"/>
                  <a:pt x="7433" y="6518"/>
                  <a:pt x="7433" y="6571"/>
                </a:cubicBezTo>
                <a:cubicBezTo>
                  <a:pt x="7433" y="6618"/>
                  <a:pt x="7435" y="6678"/>
                  <a:pt x="7441" y="6724"/>
                </a:cubicBezTo>
                <a:cubicBezTo>
                  <a:pt x="7449" y="6817"/>
                  <a:pt x="7464" y="6910"/>
                  <a:pt x="7484" y="6977"/>
                </a:cubicBezTo>
                <a:cubicBezTo>
                  <a:pt x="7503" y="7043"/>
                  <a:pt x="7521" y="7083"/>
                  <a:pt x="7545" y="7116"/>
                </a:cubicBezTo>
                <a:cubicBezTo>
                  <a:pt x="7581" y="7169"/>
                  <a:pt x="7618" y="7203"/>
                  <a:pt x="7656" y="7203"/>
                </a:cubicBezTo>
                <a:cubicBezTo>
                  <a:pt x="7710" y="7203"/>
                  <a:pt x="7762" y="7136"/>
                  <a:pt x="7802" y="6997"/>
                </a:cubicBezTo>
                <a:cubicBezTo>
                  <a:pt x="7807" y="6970"/>
                  <a:pt x="7813" y="6944"/>
                  <a:pt x="7818" y="6924"/>
                </a:cubicBezTo>
                <a:cubicBezTo>
                  <a:pt x="7825" y="6884"/>
                  <a:pt x="7829" y="6837"/>
                  <a:pt x="7831" y="6784"/>
                </a:cubicBezTo>
                <a:cubicBezTo>
                  <a:pt x="7834" y="6704"/>
                  <a:pt x="7831" y="6611"/>
                  <a:pt x="7818" y="6545"/>
                </a:cubicBezTo>
                <a:cubicBezTo>
                  <a:pt x="7787" y="6379"/>
                  <a:pt x="7750" y="6239"/>
                  <a:pt x="7703" y="6133"/>
                </a:cubicBezTo>
                <a:close/>
                <a:moveTo>
                  <a:pt x="8485" y="6259"/>
                </a:moveTo>
                <a:cubicBezTo>
                  <a:pt x="8478" y="6212"/>
                  <a:pt x="8469" y="6166"/>
                  <a:pt x="8460" y="6126"/>
                </a:cubicBezTo>
                <a:cubicBezTo>
                  <a:pt x="8451" y="6086"/>
                  <a:pt x="8438" y="6053"/>
                  <a:pt x="8426" y="6026"/>
                </a:cubicBezTo>
                <a:cubicBezTo>
                  <a:pt x="8413" y="6000"/>
                  <a:pt x="8399" y="5973"/>
                  <a:pt x="8386" y="5967"/>
                </a:cubicBezTo>
                <a:cubicBezTo>
                  <a:pt x="8374" y="5953"/>
                  <a:pt x="8359" y="5947"/>
                  <a:pt x="8347" y="5960"/>
                </a:cubicBezTo>
                <a:cubicBezTo>
                  <a:pt x="8334" y="5960"/>
                  <a:pt x="8321" y="5980"/>
                  <a:pt x="8309" y="6006"/>
                </a:cubicBezTo>
                <a:cubicBezTo>
                  <a:pt x="8302" y="6020"/>
                  <a:pt x="8296" y="6040"/>
                  <a:pt x="8291" y="6060"/>
                </a:cubicBezTo>
                <a:cubicBezTo>
                  <a:pt x="8285" y="6066"/>
                  <a:pt x="8280" y="6073"/>
                  <a:pt x="8275" y="6086"/>
                </a:cubicBezTo>
                <a:cubicBezTo>
                  <a:pt x="8264" y="6106"/>
                  <a:pt x="8253" y="6139"/>
                  <a:pt x="8244" y="6173"/>
                </a:cubicBezTo>
                <a:cubicBezTo>
                  <a:pt x="8235" y="6206"/>
                  <a:pt x="8226" y="6246"/>
                  <a:pt x="8221" y="6292"/>
                </a:cubicBezTo>
                <a:cubicBezTo>
                  <a:pt x="8215" y="6332"/>
                  <a:pt x="8208" y="6379"/>
                  <a:pt x="8206" y="6425"/>
                </a:cubicBezTo>
                <a:cubicBezTo>
                  <a:pt x="8205" y="6472"/>
                  <a:pt x="8201" y="6525"/>
                  <a:pt x="8201" y="6578"/>
                </a:cubicBezTo>
                <a:cubicBezTo>
                  <a:pt x="8203" y="6678"/>
                  <a:pt x="8208" y="6771"/>
                  <a:pt x="8223" y="6857"/>
                </a:cubicBezTo>
                <a:cubicBezTo>
                  <a:pt x="8230" y="6897"/>
                  <a:pt x="8237" y="6937"/>
                  <a:pt x="8246" y="6970"/>
                </a:cubicBezTo>
                <a:cubicBezTo>
                  <a:pt x="8268" y="7037"/>
                  <a:pt x="8277" y="7057"/>
                  <a:pt x="8302" y="7090"/>
                </a:cubicBezTo>
                <a:cubicBezTo>
                  <a:pt x="8314" y="7110"/>
                  <a:pt x="8329" y="7110"/>
                  <a:pt x="8341" y="7116"/>
                </a:cubicBezTo>
                <a:cubicBezTo>
                  <a:pt x="8356" y="7123"/>
                  <a:pt x="8370" y="7110"/>
                  <a:pt x="8383" y="7103"/>
                </a:cubicBezTo>
                <a:cubicBezTo>
                  <a:pt x="8388" y="7103"/>
                  <a:pt x="8392" y="7096"/>
                  <a:pt x="8395" y="7090"/>
                </a:cubicBezTo>
                <a:cubicBezTo>
                  <a:pt x="8408" y="7070"/>
                  <a:pt x="8422" y="7057"/>
                  <a:pt x="8433" y="7023"/>
                </a:cubicBezTo>
                <a:cubicBezTo>
                  <a:pt x="8444" y="6997"/>
                  <a:pt x="8454" y="6963"/>
                  <a:pt x="8463" y="6930"/>
                </a:cubicBezTo>
                <a:cubicBezTo>
                  <a:pt x="8471" y="6904"/>
                  <a:pt x="8478" y="6870"/>
                  <a:pt x="8483" y="6837"/>
                </a:cubicBezTo>
                <a:cubicBezTo>
                  <a:pt x="8489" y="6804"/>
                  <a:pt x="8494" y="6751"/>
                  <a:pt x="8498" y="6724"/>
                </a:cubicBezTo>
                <a:cubicBezTo>
                  <a:pt x="8503" y="6678"/>
                  <a:pt x="8503" y="6618"/>
                  <a:pt x="8505" y="6571"/>
                </a:cubicBezTo>
                <a:cubicBezTo>
                  <a:pt x="8507" y="6518"/>
                  <a:pt x="8503" y="6465"/>
                  <a:pt x="8501" y="6418"/>
                </a:cubicBezTo>
                <a:cubicBezTo>
                  <a:pt x="8499" y="6359"/>
                  <a:pt x="8492" y="6305"/>
                  <a:pt x="8485" y="6259"/>
                </a:cubicBezTo>
                <a:close/>
                <a:moveTo>
                  <a:pt x="9055" y="6173"/>
                </a:moveTo>
                <a:cubicBezTo>
                  <a:pt x="9046" y="6139"/>
                  <a:pt x="9037" y="6113"/>
                  <a:pt x="9026" y="6093"/>
                </a:cubicBezTo>
                <a:cubicBezTo>
                  <a:pt x="9021" y="6080"/>
                  <a:pt x="9014" y="6073"/>
                  <a:pt x="9008" y="6066"/>
                </a:cubicBezTo>
                <a:cubicBezTo>
                  <a:pt x="9003" y="6060"/>
                  <a:pt x="8996" y="6046"/>
                  <a:pt x="8990" y="6040"/>
                </a:cubicBezTo>
                <a:cubicBezTo>
                  <a:pt x="8965" y="6013"/>
                  <a:pt x="8936" y="6026"/>
                  <a:pt x="8913" y="6080"/>
                </a:cubicBezTo>
                <a:cubicBezTo>
                  <a:pt x="8906" y="6093"/>
                  <a:pt x="8900" y="6113"/>
                  <a:pt x="8895" y="6126"/>
                </a:cubicBezTo>
                <a:cubicBezTo>
                  <a:pt x="8891" y="6126"/>
                  <a:pt x="8888" y="6126"/>
                  <a:pt x="8886" y="6133"/>
                </a:cubicBezTo>
                <a:cubicBezTo>
                  <a:pt x="8879" y="6146"/>
                  <a:pt x="8870" y="6159"/>
                  <a:pt x="8863" y="6173"/>
                </a:cubicBezTo>
                <a:cubicBezTo>
                  <a:pt x="8848" y="6206"/>
                  <a:pt x="8836" y="6252"/>
                  <a:pt x="8827" y="6306"/>
                </a:cubicBezTo>
                <a:cubicBezTo>
                  <a:pt x="8807" y="6405"/>
                  <a:pt x="8785" y="6505"/>
                  <a:pt x="8766" y="6605"/>
                </a:cubicBezTo>
                <a:cubicBezTo>
                  <a:pt x="8758" y="6644"/>
                  <a:pt x="8755" y="6691"/>
                  <a:pt x="8753" y="6744"/>
                </a:cubicBezTo>
                <a:cubicBezTo>
                  <a:pt x="8749" y="6791"/>
                  <a:pt x="8751" y="6844"/>
                  <a:pt x="8755" y="6890"/>
                </a:cubicBezTo>
                <a:cubicBezTo>
                  <a:pt x="8762" y="6983"/>
                  <a:pt x="8778" y="7063"/>
                  <a:pt x="8802" y="7110"/>
                </a:cubicBezTo>
                <a:cubicBezTo>
                  <a:pt x="8836" y="7183"/>
                  <a:pt x="8873" y="7223"/>
                  <a:pt x="8913" y="7229"/>
                </a:cubicBezTo>
                <a:cubicBezTo>
                  <a:pt x="8933" y="7236"/>
                  <a:pt x="8953" y="7223"/>
                  <a:pt x="8971" y="7209"/>
                </a:cubicBezTo>
                <a:cubicBezTo>
                  <a:pt x="8976" y="7203"/>
                  <a:pt x="8981" y="7203"/>
                  <a:pt x="8985" y="7189"/>
                </a:cubicBezTo>
                <a:cubicBezTo>
                  <a:pt x="8997" y="7170"/>
                  <a:pt x="9010" y="7156"/>
                  <a:pt x="9023" y="7130"/>
                </a:cubicBezTo>
                <a:cubicBezTo>
                  <a:pt x="9046" y="7076"/>
                  <a:pt x="9060" y="7023"/>
                  <a:pt x="9077" y="6937"/>
                </a:cubicBezTo>
                <a:cubicBezTo>
                  <a:pt x="9086" y="6890"/>
                  <a:pt x="9093" y="6831"/>
                  <a:pt x="9096" y="6771"/>
                </a:cubicBezTo>
                <a:cubicBezTo>
                  <a:pt x="9100" y="6724"/>
                  <a:pt x="9100" y="6684"/>
                  <a:pt x="9102" y="6638"/>
                </a:cubicBezTo>
                <a:cubicBezTo>
                  <a:pt x="9102" y="6625"/>
                  <a:pt x="9102" y="6605"/>
                  <a:pt x="9102" y="6591"/>
                </a:cubicBezTo>
                <a:cubicBezTo>
                  <a:pt x="9102" y="6532"/>
                  <a:pt x="9100" y="6465"/>
                  <a:pt x="9095" y="6412"/>
                </a:cubicBezTo>
                <a:cubicBezTo>
                  <a:pt x="9084" y="6319"/>
                  <a:pt x="9073" y="6246"/>
                  <a:pt x="9055" y="6173"/>
                </a:cubicBezTo>
                <a:close/>
                <a:moveTo>
                  <a:pt x="9627" y="6325"/>
                </a:moveTo>
                <a:cubicBezTo>
                  <a:pt x="9620" y="6286"/>
                  <a:pt x="9611" y="6252"/>
                  <a:pt x="9598" y="6232"/>
                </a:cubicBezTo>
                <a:cubicBezTo>
                  <a:pt x="9589" y="6219"/>
                  <a:pt x="9582" y="6206"/>
                  <a:pt x="9571" y="6193"/>
                </a:cubicBezTo>
                <a:cubicBezTo>
                  <a:pt x="9567" y="6166"/>
                  <a:pt x="9562" y="6146"/>
                  <a:pt x="9557" y="6126"/>
                </a:cubicBezTo>
                <a:cubicBezTo>
                  <a:pt x="9537" y="6060"/>
                  <a:pt x="9512" y="6013"/>
                  <a:pt x="9485" y="6020"/>
                </a:cubicBezTo>
                <a:cubicBezTo>
                  <a:pt x="9460" y="6026"/>
                  <a:pt x="9431" y="6053"/>
                  <a:pt x="9413" y="6126"/>
                </a:cubicBezTo>
                <a:cubicBezTo>
                  <a:pt x="9395" y="6199"/>
                  <a:pt x="9379" y="6266"/>
                  <a:pt x="9361" y="6339"/>
                </a:cubicBezTo>
                <a:cubicBezTo>
                  <a:pt x="9352" y="6372"/>
                  <a:pt x="9344" y="6412"/>
                  <a:pt x="9339" y="6458"/>
                </a:cubicBezTo>
                <a:cubicBezTo>
                  <a:pt x="9332" y="6505"/>
                  <a:pt x="9330" y="6551"/>
                  <a:pt x="9330" y="6605"/>
                </a:cubicBezTo>
                <a:cubicBezTo>
                  <a:pt x="9332" y="6638"/>
                  <a:pt x="9332" y="6671"/>
                  <a:pt x="9334" y="6704"/>
                </a:cubicBezTo>
                <a:cubicBezTo>
                  <a:pt x="9339" y="6764"/>
                  <a:pt x="9346" y="6824"/>
                  <a:pt x="9359" y="6870"/>
                </a:cubicBezTo>
                <a:cubicBezTo>
                  <a:pt x="9361" y="6877"/>
                  <a:pt x="9362" y="6890"/>
                  <a:pt x="9364" y="6897"/>
                </a:cubicBezTo>
                <a:cubicBezTo>
                  <a:pt x="9373" y="6924"/>
                  <a:pt x="9382" y="6950"/>
                  <a:pt x="9391" y="6970"/>
                </a:cubicBezTo>
                <a:cubicBezTo>
                  <a:pt x="9402" y="6997"/>
                  <a:pt x="9416" y="7017"/>
                  <a:pt x="9431" y="7037"/>
                </a:cubicBezTo>
                <a:cubicBezTo>
                  <a:pt x="9443" y="7057"/>
                  <a:pt x="9460" y="7057"/>
                  <a:pt x="9472" y="7063"/>
                </a:cubicBezTo>
                <a:cubicBezTo>
                  <a:pt x="9478" y="7063"/>
                  <a:pt x="9485" y="7063"/>
                  <a:pt x="9490" y="7063"/>
                </a:cubicBezTo>
                <a:cubicBezTo>
                  <a:pt x="9519" y="7050"/>
                  <a:pt x="9546" y="7030"/>
                  <a:pt x="9571" y="6977"/>
                </a:cubicBezTo>
                <a:cubicBezTo>
                  <a:pt x="9594" y="6924"/>
                  <a:pt x="9618" y="6844"/>
                  <a:pt x="9629" y="6751"/>
                </a:cubicBezTo>
                <a:cubicBezTo>
                  <a:pt x="9636" y="6711"/>
                  <a:pt x="9639" y="6664"/>
                  <a:pt x="9641" y="6611"/>
                </a:cubicBezTo>
                <a:cubicBezTo>
                  <a:pt x="9645" y="6565"/>
                  <a:pt x="9643" y="6512"/>
                  <a:pt x="9639" y="6465"/>
                </a:cubicBezTo>
                <a:cubicBezTo>
                  <a:pt x="9643" y="6405"/>
                  <a:pt x="9636" y="6365"/>
                  <a:pt x="9627" y="6325"/>
                </a:cubicBezTo>
                <a:close/>
                <a:moveTo>
                  <a:pt x="10346" y="6179"/>
                </a:moveTo>
                <a:cubicBezTo>
                  <a:pt x="10337" y="6126"/>
                  <a:pt x="10324" y="6080"/>
                  <a:pt x="10310" y="6046"/>
                </a:cubicBezTo>
                <a:cubicBezTo>
                  <a:pt x="10301" y="6026"/>
                  <a:pt x="10294" y="6013"/>
                  <a:pt x="10285" y="5993"/>
                </a:cubicBezTo>
                <a:cubicBezTo>
                  <a:pt x="10269" y="5967"/>
                  <a:pt x="10252" y="5940"/>
                  <a:pt x="10236" y="5927"/>
                </a:cubicBezTo>
                <a:cubicBezTo>
                  <a:pt x="10195" y="5893"/>
                  <a:pt x="10154" y="5900"/>
                  <a:pt x="10118" y="5986"/>
                </a:cubicBezTo>
                <a:cubicBezTo>
                  <a:pt x="10096" y="6040"/>
                  <a:pt x="10083" y="6086"/>
                  <a:pt x="10067" y="6166"/>
                </a:cubicBezTo>
                <a:cubicBezTo>
                  <a:pt x="10065" y="6179"/>
                  <a:pt x="10064" y="6186"/>
                  <a:pt x="10062" y="6199"/>
                </a:cubicBezTo>
                <a:cubicBezTo>
                  <a:pt x="10056" y="6232"/>
                  <a:pt x="10053" y="6272"/>
                  <a:pt x="10049" y="6312"/>
                </a:cubicBezTo>
                <a:cubicBezTo>
                  <a:pt x="10047" y="6325"/>
                  <a:pt x="10047" y="6339"/>
                  <a:pt x="10047" y="6352"/>
                </a:cubicBezTo>
                <a:cubicBezTo>
                  <a:pt x="10047" y="6352"/>
                  <a:pt x="10046" y="6352"/>
                  <a:pt x="10046" y="6359"/>
                </a:cubicBezTo>
                <a:cubicBezTo>
                  <a:pt x="10024" y="6405"/>
                  <a:pt x="10004" y="6492"/>
                  <a:pt x="9999" y="6578"/>
                </a:cubicBezTo>
                <a:cubicBezTo>
                  <a:pt x="9994" y="6671"/>
                  <a:pt x="9994" y="6777"/>
                  <a:pt x="10010" y="6864"/>
                </a:cubicBezTo>
                <a:cubicBezTo>
                  <a:pt x="10024" y="6950"/>
                  <a:pt x="10044" y="7003"/>
                  <a:pt x="10069" y="7037"/>
                </a:cubicBezTo>
                <a:cubicBezTo>
                  <a:pt x="10073" y="7037"/>
                  <a:pt x="10074" y="7043"/>
                  <a:pt x="10078" y="7043"/>
                </a:cubicBezTo>
                <a:cubicBezTo>
                  <a:pt x="10128" y="7209"/>
                  <a:pt x="10207" y="7236"/>
                  <a:pt x="10265" y="7103"/>
                </a:cubicBezTo>
                <a:cubicBezTo>
                  <a:pt x="10299" y="7030"/>
                  <a:pt x="10323" y="6910"/>
                  <a:pt x="10333" y="6777"/>
                </a:cubicBezTo>
                <a:cubicBezTo>
                  <a:pt x="10339" y="6711"/>
                  <a:pt x="10341" y="6644"/>
                  <a:pt x="10341" y="6578"/>
                </a:cubicBezTo>
                <a:cubicBezTo>
                  <a:pt x="10348" y="6545"/>
                  <a:pt x="10353" y="6505"/>
                  <a:pt x="10355" y="6465"/>
                </a:cubicBezTo>
                <a:cubicBezTo>
                  <a:pt x="10359" y="6418"/>
                  <a:pt x="10360" y="6365"/>
                  <a:pt x="10357" y="6319"/>
                </a:cubicBezTo>
                <a:cubicBezTo>
                  <a:pt x="10358" y="6266"/>
                  <a:pt x="10353" y="6219"/>
                  <a:pt x="10346" y="6179"/>
                </a:cubicBezTo>
                <a:close/>
                <a:moveTo>
                  <a:pt x="11103" y="6246"/>
                </a:moveTo>
                <a:cubicBezTo>
                  <a:pt x="11101" y="6246"/>
                  <a:pt x="11099" y="6239"/>
                  <a:pt x="11097" y="6239"/>
                </a:cubicBezTo>
                <a:cubicBezTo>
                  <a:pt x="11096" y="6239"/>
                  <a:pt x="11094" y="6239"/>
                  <a:pt x="11092" y="6239"/>
                </a:cubicBezTo>
                <a:cubicBezTo>
                  <a:pt x="11083" y="6133"/>
                  <a:pt x="11061" y="6033"/>
                  <a:pt x="11035" y="5980"/>
                </a:cubicBezTo>
                <a:cubicBezTo>
                  <a:pt x="11026" y="5960"/>
                  <a:pt x="11015" y="5947"/>
                  <a:pt x="11006" y="5933"/>
                </a:cubicBezTo>
                <a:cubicBezTo>
                  <a:pt x="11004" y="5933"/>
                  <a:pt x="11002" y="5927"/>
                  <a:pt x="10999" y="5927"/>
                </a:cubicBezTo>
                <a:cubicBezTo>
                  <a:pt x="10975" y="5907"/>
                  <a:pt x="10959" y="5907"/>
                  <a:pt x="10936" y="5927"/>
                </a:cubicBezTo>
                <a:cubicBezTo>
                  <a:pt x="10927" y="5933"/>
                  <a:pt x="10916" y="5953"/>
                  <a:pt x="10907" y="5973"/>
                </a:cubicBezTo>
                <a:cubicBezTo>
                  <a:pt x="10901" y="5986"/>
                  <a:pt x="10891" y="6020"/>
                  <a:pt x="10885" y="6033"/>
                </a:cubicBezTo>
                <a:cubicBezTo>
                  <a:pt x="10878" y="6053"/>
                  <a:pt x="10873" y="6086"/>
                  <a:pt x="10869" y="6113"/>
                </a:cubicBezTo>
                <a:cubicBezTo>
                  <a:pt x="10864" y="6146"/>
                  <a:pt x="10860" y="6186"/>
                  <a:pt x="10858" y="6219"/>
                </a:cubicBezTo>
                <a:cubicBezTo>
                  <a:pt x="10857" y="6252"/>
                  <a:pt x="10855" y="6292"/>
                  <a:pt x="10855" y="6325"/>
                </a:cubicBezTo>
                <a:cubicBezTo>
                  <a:pt x="10855" y="6359"/>
                  <a:pt x="10857" y="6399"/>
                  <a:pt x="10858" y="6432"/>
                </a:cubicBezTo>
                <a:cubicBezTo>
                  <a:pt x="10860" y="6452"/>
                  <a:pt x="10862" y="6465"/>
                  <a:pt x="10864" y="6478"/>
                </a:cubicBezTo>
                <a:cubicBezTo>
                  <a:pt x="10853" y="6565"/>
                  <a:pt x="10849" y="6651"/>
                  <a:pt x="10857" y="6744"/>
                </a:cubicBezTo>
                <a:cubicBezTo>
                  <a:pt x="10867" y="6897"/>
                  <a:pt x="10894" y="7017"/>
                  <a:pt x="10930" y="7096"/>
                </a:cubicBezTo>
                <a:cubicBezTo>
                  <a:pt x="10941" y="7123"/>
                  <a:pt x="10952" y="7136"/>
                  <a:pt x="10964" y="7150"/>
                </a:cubicBezTo>
                <a:cubicBezTo>
                  <a:pt x="10968" y="7156"/>
                  <a:pt x="10973" y="7163"/>
                  <a:pt x="10977" y="7163"/>
                </a:cubicBezTo>
                <a:cubicBezTo>
                  <a:pt x="10993" y="7176"/>
                  <a:pt x="11011" y="7189"/>
                  <a:pt x="11027" y="7183"/>
                </a:cubicBezTo>
                <a:cubicBezTo>
                  <a:pt x="11040" y="7183"/>
                  <a:pt x="11052" y="7176"/>
                  <a:pt x="11065" y="7163"/>
                </a:cubicBezTo>
                <a:cubicBezTo>
                  <a:pt x="11069" y="7163"/>
                  <a:pt x="11074" y="7156"/>
                  <a:pt x="11078" y="7150"/>
                </a:cubicBezTo>
                <a:cubicBezTo>
                  <a:pt x="11105" y="7116"/>
                  <a:pt x="11121" y="7083"/>
                  <a:pt x="11142" y="7010"/>
                </a:cubicBezTo>
                <a:cubicBezTo>
                  <a:pt x="11146" y="7003"/>
                  <a:pt x="11148" y="6990"/>
                  <a:pt x="11151" y="6977"/>
                </a:cubicBezTo>
                <a:cubicBezTo>
                  <a:pt x="11159" y="6944"/>
                  <a:pt x="11168" y="6904"/>
                  <a:pt x="11175" y="6857"/>
                </a:cubicBezTo>
                <a:cubicBezTo>
                  <a:pt x="11184" y="6784"/>
                  <a:pt x="11193" y="6711"/>
                  <a:pt x="11191" y="6624"/>
                </a:cubicBezTo>
                <a:cubicBezTo>
                  <a:pt x="11189" y="6518"/>
                  <a:pt x="11180" y="6412"/>
                  <a:pt x="11159" y="6332"/>
                </a:cubicBezTo>
                <a:cubicBezTo>
                  <a:pt x="11139" y="6305"/>
                  <a:pt x="11123" y="6272"/>
                  <a:pt x="11103" y="6246"/>
                </a:cubicBezTo>
                <a:close/>
                <a:moveTo>
                  <a:pt x="11953" y="6538"/>
                </a:moveTo>
                <a:cubicBezTo>
                  <a:pt x="11953" y="6472"/>
                  <a:pt x="11948" y="6405"/>
                  <a:pt x="11939" y="6352"/>
                </a:cubicBezTo>
                <a:cubicBezTo>
                  <a:pt x="11937" y="6339"/>
                  <a:pt x="11935" y="6332"/>
                  <a:pt x="11933" y="6319"/>
                </a:cubicBezTo>
                <a:cubicBezTo>
                  <a:pt x="11932" y="6286"/>
                  <a:pt x="11928" y="6252"/>
                  <a:pt x="11923" y="6219"/>
                </a:cubicBezTo>
                <a:cubicBezTo>
                  <a:pt x="11908" y="6139"/>
                  <a:pt x="11889" y="6066"/>
                  <a:pt x="11863" y="6046"/>
                </a:cubicBezTo>
                <a:cubicBezTo>
                  <a:pt x="11824" y="6020"/>
                  <a:pt x="11784" y="6013"/>
                  <a:pt x="11746" y="6053"/>
                </a:cubicBezTo>
                <a:cubicBezTo>
                  <a:pt x="11716" y="6086"/>
                  <a:pt x="11689" y="6139"/>
                  <a:pt x="11666" y="6206"/>
                </a:cubicBezTo>
                <a:cubicBezTo>
                  <a:pt x="11655" y="6226"/>
                  <a:pt x="11644" y="6246"/>
                  <a:pt x="11635" y="6279"/>
                </a:cubicBezTo>
                <a:cubicBezTo>
                  <a:pt x="11630" y="6305"/>
                  <a:pt x="11624" y="6332"/>
                  <a:pt x="11619" y="6352"/>
                </a:cubicBezTo>
                <a:cubicBezTo>
                  <a:pt x="11610" y="6412"/>
                  <a:pt x="11604" y="6472"/>
                  <a:pt x="11604" y="6538"/>
                </a:cubicBezTo>
                <a:cubicBezTo>
                  <a:pt x="11604" y="6551"/>
                  <a:pt x="11604" y="6571"/>
                  <a:pt x="11604" y="6585"/>
                </a:cubicBezTo>
                <a:cubicBezTo>
                  <a:pt x="11606" y="6631"/>
                  <a:pt x="11606" y="6684"/>
                  <a:pt x="11610" y="6731"/>
                </a:cubicBezTo>
                <a:cubicBezTo>
                  <a:pt x="11613" y="6771"/>
                  <a:pt x="11619" y="6817"/>
                  <a:pt x="11624" y="6857"/>
                </a:cubicBezTo>
                <a:cubicBezTo>
                  <a:pt x="11626" y="6870"/>
                  <a:pt x="11628" y="6884"/>
                  <a:pt x="11631" y="6904"/>
                </a:cubicBezTo>
                <a:cubicBezTo>
                  <a:pt x="11640" y="6950"/>
                  <a:pt x="11651" y="7010"/>
                  <a:pt x="11664" y="7050"/>
                </a:cubicBezTo>
                <a:cubicBezTo>
                  <a:pt x="11673" y="7076"/>
                  <a:pt x="11682" y="7110"/>
                  <a:pt x="11693" y="7130"/>
                </a:cubicBezTo>
                <a:cubicBezTo>
                  <a:pt x="11703" y="7156"/>
                  <a:pt x="11716" y="7169"/>
                  <a:pt x="11727" y="7189"/>
                </a:cubicBezTo>
                <a:cubicBezTo>
                  <a:pt x="11730" y="7196"/>
                  <a:pt x="11734" y="7203"/>
                  <a:pt x="11739" y="7203"/>
                </a:cubicBezTo>
                <a:cubicBezTo>
                  <a:pt x="11752" y="7216"/>
                  <a:pt x="11764" y="7223"/>
                  <a:pt x="11777" y="7223"/>
                </a:cubicBezTo>
                <a:cubicBezTo>
                  <a:pt x="11786" y="7223"/>
                  <a:pt x="11795" y="7216"/>
                  <a:pt x="11802" y="7216"/>
                </a:cubicBezTo>
                <a:cubicBezTo>
                  <a:pt x="11811" y="7209"/>
                  <a:pt x="11820" y="7209"/>
                  <a:pt x="11827" y="7196"/>
                </a:cubicBezTo>
                <a:cubicBezTo>
                  <a:pt x="11844" y="7176"/>
                  <a:pt x="11860" y="7150"/>
                  <a:pt x="11872" y="7116"/>
                </a:cubicBezTo>
                <a:cubicBezTo>
                  <a:pt x="11881" y="7090"/>
                  <a:pt x="11892" y="7063"/>
                  <a:pt x="11901" y="7030"/>
                </a:cubicBezTo>
                <a:cubicBezTo>
                  <a:pt x="11910" y="6997"/>
                  <a:pt x="11917" y="6957"/>
                  <a:pt x="11924" y="6924"/>
                </a:cubicBezTo>
                <a:cubicBezTo>
                  <a:pt x="11928" y="6910"/>
                  <a:pt x="11930" y="6890"/>
                  <a:pt x="11933" y="6877"/>
                </a:cubicBezTo>
                <a:cubicBezTo>
                  <a:pt x="11939" y="6837"/>
                  <a:pt x="11944" y="6791"/>
                  <a:pt x="11948" y="6744"/>
                </a:cubicBezTo>
                <a:cubicBezTo>
                  <a:pt x="11951" y="6698"/>
                  <a:pt x="11953" y="6644"/>
                  <a:pt x="11955" y="6598"/>
                </a:cubicBezTo>
                <a:cubicBezTo>
                  <a:pt x="11953" y="6571"/>
                  <a:pt x="11953" y="6551"/>
                  <a:pt x="11953" y="6538"/>
                </a:cubicBezTo>
                <a:close/>
                <a:moveTo>
                  <a:pt x="11516" y="9894"/>
                </a:moveTo>
                <a:cubicBezTo>
                  <a:pt x="11540" y="9961"/>
                  <a:pt x="11576" y="10007"/>
                  <a:pt x="11604" y="9961"/>
                </a:cubicBezTo>
                <a:cubicBezTo>
                  <a:pt x="11630" y="9921"/>
                  <a:pt x="11655" y="9881"/>
                  <a:pt x="11680" y="9848"/>
                </a:cubicBezTo>
                <a:cubicBezTo>
                  <a:pt x="11707" y="9908"/>
                  <a:pt x="11738" y="9948"/>
                  <a:pt x="11770" y="9941"/>
                </a:cubicBezTo>
                <a:cubicBezTo>
                  <a:pt x="11815" y="9928"/>
                  <a:pt x="11853" y="9868"/>
                  <a:pt x="11889" y="9761"/>
                </a:cubicBezTo>
                <a:cubicBezTo>
                  <a:pt x="11917" y="9675"/>
                  <a:pt x="11935" y="9555"/>
                  <a:pt x="11948" y="9429"/>
                </a:cubicBezTo>
                <a:cubicBezTo>
                  <a:pt x="11962" y="9270"/>
                  <a:pt x="11955" y="9104"/>
                  <a:pt x="11935" y="8951"/>
                </a:cubicBezTo>
                <a:cubicBezTo>
                  <a:pt x="11910" y="8738"/>
                  <a:pt x="11845" y="8578"/>
                  <a:pt x="11784" y="8545"/>
                </a:cubicBezTo>
                <a:cubicBezTo>
                  <a:pt x="11746" y="8525"/>
                  <a:pt x="11709" y="8519"/>
                  <a:pt x="11671" y="8559"/>
                </a:cubicBezTo>
                <a:cubicBezTo>
                  <a:pt x="11633" y="8605"/>
                  <a:pt x="11599" y="8678"/>
                  <a:pt x="11570" y="8784"/>
                </a:cubicBezTo>
                <a:cubicBezTo>
                  <a:pt x="11509" y="9004"/>
                  <a:pt x="11484" y="9303"/>
                  <a:pt x="11477" y="9609"/>
                </a:cubicBezTo>
                <a:cubicBezTo>
                  <a:pt x="11473" y="9715"/>
                  <a:pt x="11493" y="9828"/>
                  <a:pt x="11516" y="9894"/>
                </a:cubicBezTo>
                <a:close/>
                <a:moveTo>
                  <a:pt x="10768" y="9629"/>
                </a:moveTo>
                <a:cubicBezTo>
                  <a:pt x="10772" y="9668"/>
                  <a:pt x="10777" y="9715"/>
                  <a:pt x="10783" y="9748"/>
                </a:cubicBezTo>
                <a:cubicBezTo>
                  <a:pt x="10788" y="9788"/>
                  <a:pt x="10797" y="9821"/>
                  <a:pt x="10804" y="9855"/>
                </a:cubicBezTo>
                <a:cubicBezTo>
                  <a:pt x="10806" y="9861"/>
                  <a:pt x="10806" y="9861"/>
                  <a:pt x="10808" y="9868"/>
                </a:cubicBezTo>
                <a:cubicBezTo>
                  <a:pt x="10815" y="9894"/>
                  <a:pt x="10824" y="9914"/>
                  <a:pt x="10831" y="9934"/>
                </a:cubicBezTo>
                <a:cubicBezTo>
                  <a:pt x="10833" y="9941"/>
                  <a:pt x="10835" y="9941"/>
                  <a:pt x="10837" y="9948"/>
                </a:cubicBezTo>
                <a:cubicBezTo>
                  <a:pt x="10846" y="9968"/>
                  <a:pt x="10857" y="9981"/>
                  <a:pt x="10865" y="9994"/>
                </a:cubicBezTo>
                <a:cubicBezTo>
                  <a:pt x="10867" y="9994"/>
                  <a:pt x="10869" y="10001"/>
                  <a:pt x="10871" y="10001"/>
                </a:cubicBezTo>
                <a:cubicBezTo>
                  <a:pt x="10882" y="10007"/>
                  <a:pt x="10892" y="10014"/>
                  <a:pt x="10903" y="10014"/>
                </a:cubicBezTo>
                <a:cubicBezTo>
                  <a:pt x="10912" y="10007"/>
                  <a:pt x="10921" y="10007"/>
                  <a:pt x="10930" y="10001"/>
                </a:cubicBezTo>
                <a:cubicBezTo>
                  <a:pt x="10943" y="9987"/>
                  <a:pt x="10955" y="9968"/>
                  <a:pt x="10964" y="9934"/>
                </a:cubicBezTo>
                <a:cubicBezTo>
                  <a:pt x="10972" y="9921"/>
                  <a:pt x="10979" y="9894"/>
                  <a:pt x="10982" y="9868"/>
                </a:cubicBezTo>
                <a:cubicBezTo>
                  <a:pt x="10991" y="9835"/>
                  <a:pt x="10997" y="9788"/>
                  <a:pt x="11000" y="9742"/>
                </a:cubicBezTo>
                <a:cubicBezTo>
                  <a:pt x="11002" y="9722"/>
                  <a:pt x="11002" y="9695"/>
                  <a:pt x="11004" y="9675"/>
                </a:cubicBezTo>
                <a:cubicBezTo>
                  <a:pt x="11022" y="9622"/>
                  <a:pt x="11038" y="9555"/>
                  <a:pt x="11052" y="9489"/>
                </a:cubicBezTo>
                <a:cubicBezTo>
                  <a:pt x="11058" y="9462"/>
                  <a:pt x="11061" y="9442"/>
                  <a:pt x="11065" y="9409"/>
                </a:cubicBezTo>
                <a:cubicBezTo>
                  <a:pt x="11072" y="9356"/>
                  <a:pt x="11078" y="9303"/>
                  <a:pt x="11081" y="9243"/>
                </a:cubicBezTo>
                <a:cubicBezTo>
                  <a:pt x="11087" y="9177"/>
                  <a:pt x="11087" y="9110"/>
                  <a:pt x="11081" y="9044"/>
                </a:cubicBezTo>
                <a:cubicBezTo>
                  <a:pt x="11076" y="8984"/>
                  <a:pt x="11069" y="8924"/>
                  <a:pt x="11056" y="8878"/>
                </a:cubicBezTo>
                <a:cubicBezTo>
                  <a:pt x="11043" y="8831"/>
                  <a:pt x="11029" y="8798"/>
                  <a:pt x="11011" y="8785"/>
                </a:cubicBezTo>
                <a:cubicBezTo>
                  <a:pt x="10993" y="8765"/>
                  <a:pt x="10975" y="8765"/>
                  <a:pt x="10957" y="8785"/>
                </a:cubicBezTo>
                <a:cubicBezTo>
                  <a:pt x="10903" y="8811"/>
                  <a:pt x="10848" y="8878"/>
                  <a:pt x="10808" y="9024"/>
                </a:cubicBezTo>
                <a:cubicBezTo>
                  <a:pt x="10799" y="9057"/>
                  <a:pt x="10792" y="9090"/>
                  <a:pt x="10786" y="9130"/>
                </a:cubicBezTo>
                <a:cubicBezTo>
                  <a:pt x="10779" y="9163"/>
                  <a:pt x="10776" y="9210"/>
                  <a:pt x="10772" y="9250"/>
                </a:cubicBezTo>
                <a:cubicBezTo>
                  <a:pt x="10767" y="9303"/>
                  <a:pt x="10765" y="9363"/>
                  <a:pt x="10763" y="9423"/>
                </a:cubicBezTo>
                <a:cubicBezTo>
                  <a:pt x="10761" y="9482"/>
                  <a:pt x="10765" y="9542"/>
                  <a:pt x="10768" y="9595"/>
                </a:cubicBezTo>
                <a:cubicBezTo>
                  <a:pt x="10767" y="9602"/>
                  <a:pt x="10767" y="9615"/>
                  <a:pt x="10768" y="9629"/>
                </a:cubicBezTo>
                <a:close/>
                <a:moveTo>
                  <a:pt x="10092" y="9868"/>
                </a:moveTo>
                <a:cubicBezTo>
                  <a:pt x="10119" y="9941"/>
                  <a:pt x="10148" y="9987"/>
                  <a:pt x="10179" y="10027"/>
                </a:cubicBezTo>
                <a:cubicBezTo>
                  <a:pt x="10202" y="10061"/>
                  <a:pt x="10236" y="10034"/>
                  <a:pt x="10256" y="9987"/>
                </a:cubicBezTo>
                <a:cubicBezTo>
                  <a:pt x="10274" y="9948"/>
                  <a:pt x="10292" y="9874"/>
                  <a:pt x="10299" y="9795"/>
                </a:cubicBezTo>
                <a:cubicBezTo>
                  <a:pt x="10306" y="9788"/>
                  <a:pt x="10314" y="9788"/>
                  <a:pt x="10323" y="9781"/>
                </a:cubicBezTo>
                <a:cubicBezTo>
                  <a:pt x="10339" y="9761"/>
                  <a:pt x="10355" y="9735"/>
                  <a:pt x="10367" y="9688"/>
                </a:cubicBezTo>
                <a:cubicBezTo>
                  <a:pt x="10391" y="9615"/>
                  <a:pt x="10409" y="9489"/>
                  <a:pt x="10414" y="9383"/>
                </a:cubicBezTo>
                <a:cubicBezTo>
                  <a:pt x="10420" y="9276"/>
                  <a:pt x="10420" y="9216"/>
                  <a:pt x="10414" y="9110"/>
                </a:cubicBezTo>
                <a:cubicBezTo>
                  <a:pt x="10412" y="9050"/>
                  <a:pt x="10405" y="8991"/>
                  <a:pt x="10398" y="8937"/>
                </a:cubicBezTo>
                <a:cubicBezTo>
                  <a:pt x="10384" y="8824"/>
                  <a:pt x="10357" y="8731"/>
                  <a:pt x="10328" y="8665"/>
                </a:cubicBezTo>
                <a:cubicBezTo>
                  <a:pt x="10296" y="8592"/>
                  <a:pt x="10261" y="8565"/>
                  <a:pt x="10225" y="8552"/>
                </a:cubicBezTo>
                <a:cubicBezTo>
                  <a:pt x="10197" y="8539"/>
                  <a:pt x="10168" y="8552"/>
                  <a:pt x="10139" y="8572"/>
                </a:cubicBezTo>
                <a:cubicBezTo>
                  <a:pt x="10105" y="8598"/>
                  <a:pt x="10071" y="8665"/>
                  <a:pt x="10046" y="8758"/>
                </a:cubicBezTo>
                <a:cubicBezTo>
                  <a:pt x="10035" y="8798"/>
                  <a:pt x="10022" y="8851"/>
                  <a:pt x="10015" y="8904"/>
                </a:cubicBezTo>
                <a:cubicBezTo>
                  <a:pt x="10002" y="9004"/>
                  <a:pt x="9999" y="9070"/>
                  <a:pt x="9995" y="9177"/>
                </a:cubicBezTo>
                <a:cubicBezTo>
                  <a:pt x="9992" y="9310"/>
                  <a:pt x="10002" y="9442"/>
                  <a:pt x="10017" y="9562"/>
                </a:cubicBezTo>
                <a:cubicBezTo>
                  <a:pt x="10035" y="9688"/>
                  <a:pt x="10064" y="9781"/>
                  <a:pt x="10092" y="9868"/>
                </a:cubicBezTo>
                <a:close/>
                <a:moveTo>
                  <a:pt x="9476" y="9781"/>
                </a:moveTo>
                <a:cubicBezTo>
                  <a:pt x="9490" y="9795"/>
                  <a:pt x="9503" y="9801"/>
                  <a:pt x="9517" y="9801"/>
                </a:cubicBezTo>
                <a:cubicBezTo>
                  <a:pt x="9531" y="9801"/>
                  <a:pt x="9546" y="9795"/>
                  <a:pt x="9560" y="9781"/>
                </a:cubicBezTo>
                <a:cubicBezTo>
                  <a:pt x="9566" y="9775"/>
                  <a:pt x="9571" y="9775"/>
                  <a:pt x="9576" y="9761"/>
                </a:cubicBezTo>
                <a:cubicBezTo>
                  <a:pt x="9589" y="9742"/>
                  <a:pt x="9603" y="9728"/>
                  <a:pt x="9614" y="9695"/>
                </a:cubicBezTo>
                <a:cubicBezTo>
                  <a:pt x="9636" y="9635"/>
                  <a:pt x="9657" y="9569"/>
                  <a:pt x="9668" y="9476"/>
                </a:cubicBezTo>
                <a:cubicBezTo>
                  <a:pt x="9681" y="9383"/>
                  <a:pt x="9682" y="9349"/>
                  <a:pt x="9686" y="9243"/>
                </a:cubicBezTo>
                <a:cubicBezTo>
                  <a:pt x="9688" y="9190"/>
                  <a:pt x="9684" y="9137"/>
                  <a:pt x="9682" y="9090"/>
                </a:cubicBezTo>
                <a:cubicBezTo>
                  <a:pt x="9681" y="9044"/>
                  <a:pt x="9674" y="8997"/>
                  <a:pt x="9668" y="8951"/>
                </a:cubicBezTo>
                <a:cubicBezTo>
                  <a:pt x="9663" y="8904"/>
                  <a:pt x="9654" y="8864"/>
                  <a:pt x="9645" y="8831"/>
                </a:cubicBezTo>
                <a:cubicBezTo>
                  <a:pt x="9629" y="8758"/>
                  <a:pt x="9603" y="8705"/>
                  <a:pt x="9578" y="8678"/>
                </a:cubicBezTo>
                <a:cubicBezTo>
                  <a:pt x="9566" y="8665"/>
                  <a:pt x="9551" y="8658"/>
                  <a:pt x="9539" y="8658"/>
                </a:cubicBezTo>
                <a:cubicBezTo>
                  <a:pt x="9513" y="8665"/>
                  <a:pt x="9499" y="8678"/>
                  <a:pt x="9478" y="8725"/>
                </a:cubicBezTo>
                <a:cubicBezTo>
                  <a:pt x="9456" y="8765"/>
                  <a:pt x="9436" y="8844"/>
                  <a:pt x="9425" y="8917"/>
                </a:cubicBezTo>
                <a:cubicBezTo>
                  <a:pt x="9413" y="9004"/>
                  <a:pt x="9404" y="9103"/>
                  <a:pt x="9406" y="9203"/>
                </a:cubicBezTo>
                <a:cubicBezTo>
                  <a:pt x="9406" y="9230"/>
                  <a:pt x="9407" y="9256"/>
                  <a:pt x="9407" y="9276"/>
                </a:cubicBezTo>
                <a:cubicBezTo>
                  <a:pt x="9406" y="9290"/>
                  <a:pt x="9404" y="9296"/>
                  <a:pt x="9404" y="9310"/>
                </a:cubicBezTo>
                <a:cubicBezTo>
                  <a:pt x="9402" y="9343"/>
                  <a:pt x="9402" y="9376"/>
                  <a:pt x="9400" y="9409"/>
                </a:cubicBezTo>
                <a:cubicBezTo>
                  <a:pt x="9400" y="9476"/>
                  <a:pt x="9406" y="9542"/>
                  <a:pt x="9415" y="9595"/>
                </a:cubicBezTo>
                <a:cubicBezTo>
                  <a:pt x="9429" y="9695"/>
                  <a:pt x="9451" y="9761"/>
                  <a:pt x="9476" y="9781"/>
                </a:cubicBezTo>
                <a:close/>
                <a:moveTo>
                  <a:pt x="8758" y="9403"/>
                </a:moveTo>
                <a:cubicBezTo>
                  <a:pt x="8762" y="9449"/>
                  <a:pt x="8767" y="9496"/>
                  <a:pt x="8775" y="9536"/>
                </a:cubicBezTo>
                <a:cubicBezTo>
                  <a:pt x="8784" y="9602"/>
                  <a:pt x="8796" y="9655"/>
                  <a:pt x="8807" y="9708"/>
                </a:cubicBezTo>
                <a:cubicBezTo>
                  <a:pt x="8814" y="9742"/>
                  <a:pt x="8821" y="9775"/>
                  <a:pt x="8830" y="9801"/>
                </a:cubicBezTo>
                <a:cubicBezTo>
                  <a:pt x="8848" y="9868"/>
                  <a:pt x="8875" y="9908"/>
                  <a:pt x="8902" y="9908"/>
                </a:cubicBezTo>
                <a:cubicBezTo>
                  <a:pt x="8913" y="9908"/>
                  <a:pt x="8922" y="9901"/>
                  <a:pt x="8931" y="9888"/>
                </a:cubicBezTo>
                <a:cubicBezTo>
                  <a:pt x="8933" y="9888"/>
                  <a:pt x="8935" y="9888"/>
                  <a:pt x="8938" y="9888"/>
                </a:cubicBezTo>
                <a:cubicBezTo>
                  <a:pt x="8956" y="9888"/>
                  <a:pt x="8974" y="9868"/>
                  <a:pt x="8988" y="9835"/>
                </a:cubicBezTo>
                <a:cubicBezTo>
                  <a:pt x="9003" y="9815"/>
                  <a:pt x="9014" y="9775"/>
                  <a:pt x="9026" y="9742"/>
                </a:cubicBezTo>
                <a:cubicBezTo>
                  <a:pt x="9032" y="9722"/>
                  <a:pt x="9037" y="9708"/>
                  <a:pt x="9041" y="9688"/>
                </a:cubicBezTo>
                <a:cubicBezTo>
                  <a:pt x="9050" y="9642"/>
                  <a:pt x="9060" y="9602"/>
                  <a:pt x="9066" y="9549"/>
                </a:cubicBezTo>
                <a:cubicBezTo>
                  <a:pt x="9073" y="9502"/>
                  <a:pt x="9078" y="9442"/>
                  <a:pt x="9082" y="9389"/>
                </a:cubicBezTo>
                <a:cubicBezTo>
                  <a:pt x="9084" y="9363"/>
                  <a:pt x="9084" y="9336"/>
                  <a:pt x="9086" y="9303"/>
                </a:cubicBezTo>
                <a:cubicBezTo>
                  <a:pt x="9087" y="9276"/>
                  <a:pt x="9087" y="9243"/>
                  <a:pt x="9087" y="9216"/>
                </a:cubicBezTo>
                <a:cubicBezTo>
                  <a:pt x="9087" y="9203"/>
                  <a:pt x="9087" y="9190"/>
                  <a:pt x="9087" y="9177"/>
                </a:cubicBezTo>
                <a:cubicBezTo>
                  <a:pt x="9086" y="9130"/>
                  <a:pt x="9086" y="9090"/>
                  <a:pt x="9082" y="9044"/>
                </a:cubicBezTo>
                <a:cubicBezTo>
                  <a:pt x="9082" y="9030"/>
                  <a:pt x="9080" y="9017"/>
                  <a:pt x="9078" y="9010"/>
                </a:cubicBezTo>
                <a:cubicBezTo>
                  <a:pt x="9075" y="8971"/>
                  <a:pt x="9069" y="8931"/>
                  <a:pt x="9064" y="8891"/>
                </a:cubicBezTo>
                <a:cubicBezTo>
                  <a:pt x="9059" y="8858"/>
                  <a:pt x="9051" y="8824"/>
                  <a:pt x="9044" y="8791"/>
                </a:cubicBezTo>
                <a:cubicBezTo>
                  <a:pt x="9042" y="8784"/>
                  <a:pt x="9041" y="8771"/>
                  <a:pt x="9037" y="8765"/>
                </a:cubicBezTo>
                <a:cubicBezTo>
                  <a:pt x="9015" y="8691"/>
                  <a:pt x="8990" y="8632"/>
                  <a:pt x="8962" y="8612"/>
                </a:cubicBezTo>
                <a:cubicBezTo>
                  <a:pt x="8931" y="8585"/>
                  <a:pt x="8904" y="8585"/>
                  <a:pt x="8873" y="8612"/>
                </a:cubicBezTo>
                <a:cubicBezTo>
                  <a:pt x="8859" y="8625"/>
                  <a:pt x="8846" y="8645"/>
                  <a:pt x="8834" y="8671"/>
                </a:cubicBezTo>
                <a:cubicBezTo>
                  <a:pt x="8821" y="8691"/>
                  <a:pt x="8810" y="8731"/>
                  <a:pt x="8800" y="8765"/>
                </a:cubicBezTo>
                <a:cubicBezTo>
                  <a:pt x="8789" y="8798"/>
                  <a:pt x="8780" y="8844"/>
                  <a:pt x="8773" y="8884"/>
                </a:cubicBezTo>
                <a:cubicBezTo>
                  <a:pt x="8771" y="8891"/>
                  <a:pt x="8769" y="8904"/>
                  <a:pt x="8769" y="8911"/>
                </a:cubicBezTo>
                <a:cubicBezTo>
                  <a:pt x="8764" y="8951"/>
                  <a:pt x="8758" y="8990"/>
                  <a:pt x="8757" y="9037"/>
                </a:cubicBezTo>
                <a:cubicBezTo>
                  <a:pt x="8749" y="9143"/>
                  <a:pt x="8751" y="9223"/>
                  <a:pt x="8757" y="9329"/>
                </a:cubicBezTo>
                <a:cubicBezTo>
                  <a:pt x="8757" y="9363"/>
                  <a:pt x="8757" y="9383"/>
                  <a:pt x="8758" y="9403"/>
                </a:cubicBezTo>
                <a:close/>
                <a:moveTo>
                  <a:pt x="8124" y="9735"/>
                </a:moveTo>
                <a:cubicBezTo>
                  <a:pt x="8118" y="9801"/>
                  <a:pt x="8117" y="9868"/>
                  <a:pt x="8122" y="9941"/>
                </a:cubicBezTo>
                <a:cubicBezTo>
                  <a:pt x="8129" y="10027"/>
                  <a:pt x="8147" y="10120"/>
                  <a:pt x="8169" y="10160"/>
                </a:cubicBezTo>
                <a:cubicBezTo>
                  <a:pt x="8192" y="10207"/>
                  <a:pt x="8221" y="10227"/>
                  <a:pt x="8246" y="10200"/>
                </a:cubicBezTo>
                <a:cubicBezTo>
                  <a:pt x="8269" y="10174"/>
                  <a:pt x="8295" y="10114"/>
                  <a:pt x="8305" y="10027"/>
                </a:cubicBezTo>
                <a:cubicBezTo>
                  <a:pt x="8329" y="9861"/>
                  <a:pt x="8352" y="9695"/>
                  <a:pt x="8374" y="9529"/>
                </a:cubicBezTo>
                <a:cubicBezTo>
                  <a:pt x="8388" y="9423"/>
                  <a:pt x="8404" y="9316"/>
                  <a:pt x="8415" y="9210"/>
                </a:cubicBezTo>
                <a:cubicBezTo>
                  <a:pt x="8435" y="9017"/>
                  <a:pt x="8413" y="8771"/>
                  <a:pt x="8361" y="8672"/>
                </a:cubicBezTo>
                <a:cubicBezTo>
                  <a:pt x="8323" y="8598"/>
                  <a:pt x="8282" y="8598"/>
                  <a:pt x="8241" y="8632"/>
                </a:cubicBezTo>
                <a:cubicBezTo>
                  <a:pt x="8215" y="8652"/>
                  <a:pt x="8190" y="8691"/>
                  <a:pt x="8170" y="8738"/>
                </a:cubicBezTo>
                <a:cubicBezTo>
                  <a:pt x="8116" y="8864"/>
                  <a:pt x="8077" y="9084"/>
                  <a:pt x="8079" y="9329"/>
                </a:cubicBezTo>
                <a:cubicBezTo>
                  <a:pt x="8081" y="9449"/>
                  <a:pt x="8088" y="9575"/>
                  <a:pt x="8106" y="9668"/>
                </a:cubicBezTo>
                <a:cubicBezTo>
                  <a:pt x="8115" y="9695"/>
                  <a:pt x="8118" y="9715"/>
                  <a:pt x="8124" y="9735"/>
                </a:cubicBezTo>
                <a:close/>
                <a:moveTo>
                  <a:pt x="7500" y="9403"/>
                </a:moveTo>
                <a:cubicBezTo>
                  <a:pt x="7509" y="9456"/>
                  <a:pt x="7518" y="9502"/>
                  <a:pt x="7529" y="9549"/>
                </a:cubicBezTo>
                <a:cubicBezTo>
                  <a:pt x="7534" y="9569"/>
                  <a:pt x="7539" y="9595"/>
                  <a:pt x="7545" y="9609"/>
                </a:cubicBezTo>
                <a:cubicBezTo>
                  <a:pt x="7548" y="9622"/>
                  <a:pt x="7552" y="9629"/>
                  <a:pt x="7554" y="9635"/>
                </a:cubicBezTo>
                <a:cubicBezTo>
                  <a:pt x="7556" y="9682"/>
                  <a:pt x="7559" y="9722"/>
                  <a:pt x="7565" y="9761"/>
                </a:cubicBezTo>
                <a:cubicBezTo>
                  <a:pt x="7570" y="9788"/>
                  <a:pt x="7575" y="9815"/>
                  <a:pt x="7581" y="9835"/>
                </a:cubicBezTo>
                <a:cubicBezTo>
                  <a:pt x="7593" y="9881"/>
                  <a:pt x="7608" y="9914"/>
                  <a:pt x="7626" y="9928"/>
                </a:cubicBezTo>
                <a:cubicBezTo>
                  <a:pt x="7635" y="9934"/>
                  <a:pt x="7644" y="9934"/>
                  <a:pt x="7653" y="9941"/>
                </a:cubicBezTo>
                <a:cubicBezTo>
                  <a:pt x="7671" y="9941"/>
                  <a:pt x="7689" y="9921"/>
                  <a:pt x="7703" y="9888"/>
                </a:cubicBezTo>
                <a:cubicBezTo>
                  <a:pt x="7707" y="9881"/>
                  <a:pt x="7710" y="9874"/>
                  <a:pt x="7712" y="9868"/>
                </a:cubicBezTo>
                <a:cubicBezTo>
                  <a:pt x="7721" y="9848"/>
                  <a:pt x="7732" y="9815"/>
                  <a:pt x="7739" y="9788"/>
                </a:cubicBezTo>
                <a:cubicBezTo>
                  <a:pt x="7746" y="9755"/>
                  <a:pt x="7753" y="9722"/>
                  <a:pt x="7761" y="9688"/>
                </a:cubicBezTo>
                <a:cubicBezTo>
                  <a:pt x="7762" y="9675"/>
                  <a:pt x="7764" y="9662"/>
                  <a:pt x="7766" y="9648"/>
                </a:cubicBezTo>
                <a:cubicBezTo>
                  <a:pt x="7773" y="9595"/>
                  <a:pt x="7780" y="9542"/>
                  <a:pt x="7782" y="9489"/>
                </a:cubicBezTo>
                <a:cubicBezTo>
                  <a:pt x="7784" y="9449"/>
                  <a:pt x="7786" y="9396"/>
                  <a:pt x="7786" y="9356"/>
                </a:cubicBezTo>
                <a:cubicBezTo>
                  <a:pt x="7786" y="9349"/>
                  <a:pt x="7786" y="9343"/>
                  <a:pt x="7786" y="9336"/>
                </a:cubicBezTo>
                <a:cubicBezTo>
                  <a:pt x="7784" y="9296"/>
                  <a:pt x="7784" y="9256"/>
                  <a:pt x="7782" y="9223"/>
                </a:cubicBezTo>
                <a:cubicBezTo>
                  <a:pt x="7779" y="9170"/>
                  <a:pt x="7773" y="9110"/>
                  <a:pt x="7766" y="9064"/>
                </a:cubicBezTo>
                <a:cubicBezTo>
                  <a:pt x="7761" y="9024"/>
                  <a:pt x="7752" y="8990"/>
                  <a:pt x="7744" y="8957"/>
                </a:cubicBezTo>
                <a:cubicBezTo>
                  <a:pt x="7737" y="8924"/>
                  <a:pt x="7725" y="8897"/>
                  <a:pt x="7717" y="8878"/>
                </a:cubicBezTo>
                <a:cubicBezTo>
                  <a:pt x="7705" y="8844"/>
                  <a:pt x="7690" y="8824"/>
                  <a:pt x="7676" y="8804"/>
                </a:cubicBezTo>
                <a:cubicBezTo>
                  <a:pt x="7672" y="8798"/>
                  <a:pt x="7669" y="8798"/>
                  <a:pt x="7665" y="8798"/>
                </a:cubicBezTo>
                <a:cubicBezTo>
                  <a:pt x="7653" y="8791"/>
                  <a:pt x="7640" y="8784"/>
                  <a:pt x="7629" y="8778"/>
                </a:cubicBezTo>
                <a:cubicBezTo>
                  <a:pt x="7617" y="8778"/>
                  <a:pt x="7604" y="8784"/>
                  <a:pt x="7592" y="8791"/>
                </a:cubicBezTo>
                <a:cubicBezTo>
                  <a:pt x="7588" y="8791"/>
                  <a:pt x="7583" y="8798"/>
                  <a:pt x="7579" y="8804"/>
                </a:cubicBezTo>
                <a:cubicBezTo>
                  <a:pt x="7554" y="8838"/>
                  <a:pt x="7536" y="8871"/>
                  <a:pt x="7516" y="8944"/>
                </a:cubicBezTo>
                <a:cubicBezTo>
                  <a:pt x="7511" y="8971"/>
                  <a:pt x="7505" y="8997"/>
                  <a:pt x="7500" y="9017"/>
                </a:cubicBezTo>
                <a:cubicBezTo>
                  <a:pt x="7493" y="9057"/>
                  <a:pt x="7489" y="9103"/>
                  <a:pt x="7487" y="9157"/>
                </a:cubicBezTo>
                <a:cubicBezTo>
                  <a:pt x="7485" y="9190"/>
                  <a:pt x="7485" y="9223"/>
                  <a:pt x="7487" y="9256"/>
                </a:cubicBezTo>
                <a:cubicBezTo>
                  <a:pt x="7489" y="9316"/>
                  <a:pt x="7493" y="9363"/>
                  <a:pt x="7500" y="9403"/>
                </a:cubicBezTo>
                <a:close/>
                <a:moveTo>
                  <a:pt x="6912" y="9761"/>
                </a:moveTo>
                <a:cubicBezTo>
                  <a:pt x="6916" y="9768"/>
                  <a:pt x="6921" y="9775"/>
                  <a:pt x="6924" y="9788"/>
                </a:cubicBezTo>
                <a:cubicBezTo>
                  <a:pt x="6928" y="9815"/>
                  <a:pt x="6933" y="9841"/>
                  <a:pt x="6939" y="9861"/>
                </a:cubicBezTo>
                <a:cubicBezTo>
                  <a:pt x="6957" y="9921"/>
                  <a:pt x="6984" y="9981"/>
                  <a:pt x="7011" y="9968"/>
                </a:cubicBezTo>
                <a:cubicBezTo>
                  <a:pt x="7031" y="9961"/>
                  <a:pt x="7049" y="9948"/>
                  <a:pt x="7068" y="9941"/>
                </a:cubicBezTo>
                <a:cubicBezTo>
                  <a:pt x="7083" y="9941"/>
                  <a:pt x="7095" y="9934"/>
                  <a:pt x="7108" y="9908"/>
                </a:cubicBezTo>
                <a:cubicBezTo>
                  <a:pt x="7120" y="9894"/>
                  <a:pt x="7131" y="9868"/>
                  <a:pt x="7140" y="9828"/>
                </a:cubicBezTo>
                <a:cubicBezTo>
                  <a:pt x="7158" y="9762"/>
                  <a:pt x="7171" y="9655"/>
                  <a:pt x="7169" y="9562"/>
                </a:cubicBezTo>
                <a:cubicBezTo>
                  <a:pt x="7169" y="9555"/>
                  <a:pt x="7169" y="9555"/>
                  <a:pt x="7169" y="9549"/>
                </a:cubicBezTo>
                <a:cubicBezTo>
                  <a:pt x="7173" y="9522"/>
                  <a:pt x="7174" y="9496"/>
                  <a:pt x="7176" y="9476"/>
                </a:cubicBezTo>
                <a:cubicBezTo>
                  <a:pt x="7180" y="9429"/>
                  <a:pt x="7182" y="9376"/>
                  <a:pt x="7182" y="9323"/>
                </a:cubicBezTo>
                <a:cubicBezTo>
                  <a:pt x="7182" y="9276"/>
                  <a:pt x="7180" y="9217"/>
                  <a:pt x="7174" y="9170"/>
                </a:cubicBezTo>
                <a:cubicBezTo>
                  <a:pt x="7165" y="9077"/>
                  <a:pt x="7151" y="8984"/>
                  <a:pt x="7131" y="8917"/>
                </a:cubicBezTo>
                <a:cubicBezTo>
                  <a:pt x="7111" y="8851"/>
                  <a:pt x="7093" y="8811"/>
                  <a:pt x="7070" y="8778"/>
                </a:cubicBezTo>
                <a:cubicBezTo>
                  <a:pt x="7034" y="8725"/>
                  <a:pt x="6996" y="8691"/>
                  <a:pt x="6959" y="8691"/>
                </a:cubicBezTo>
                <a:cubicBezTo>
                  <a:pt x="6905" y="8691"/>
                  <a:pt x="6853" y="8758"/>
                  <a:pt x="6813" y="8897"/>
                </a:cubicBezTo>
                <a:cubicBezTo>
                  <a:pt x="6808" y="8924"/>
                  <a:pt x="6802" y="8951"/>
                  <a:pt x="6797" y="8971"/>
                </a:cubicBezTo>
                <a:cubicBezTo>
                  <a:pt x="6790" y="9010"/>
                  <a:pt x="6786" y="9057"/>
                  <a:pt x="6784" y="9110"/>
                </a:cubicBezTo>
                <a:cubicBezTo>
                  <a:pt x="6781" y="9190"/>
                  <a:pt x="6784" y="9283"/>
                  <a:pt x="6797" y="9349"/>
                </a:cubicBezTo>
                <a:cubicBezTo>
                  <a:pt x="6827" y="9516"/>
                  <a:pt x="6865" y="9655"/>
                  <a:pt x="6912" y="9761"/>
                </a:cubicBezTo>
                <a:close/>
                <a:moveTo>
                  <a:pt x="6130" y="9635"/>
                </a:moveTo>
                <a:cubicBezTo>
                  <a:pt x="6137" y="9682"/>
                  <a:pt x="6146" y="9728"/>
                  <a:pt x="6155" y="9768"/>
                </a:cubicBezTo>
                <a:cubicBezTo>
                  <a:pt x="6164" y="9808"/>
                  <a:pt x="6177" y="9841"/>
                  <a:pt x="6189" y="9868"/>
                </a:cubicBezTo>
                <a:cubicBezTo>
                  <a:pt x="6202" y="9894"/>
                  <a:pt x="6216" y="9921"/>
                  <a:pt x="6229" y="9928"/>
                </a:cubicBezTo>
                <a:cubicBezTo>
                  <a:pt x="6241" y="9941"/>
                  <a:pt x="6256" y="9948"/>
                  <a:pt x="6268" y="9934"/>
                </a:cubicBezTo>
                <a:cubicBezTo>
                  <a:pt x="6281" y="9934"/>
                  <a:pt x="6293" y="9914"/>
                  <a:pt x="6306" y="9888"/>
                </a:cubicBezTo>
                <a:cubicBezTo>
                  <a:pt x="6313" y="9874"/>
                  <a:pt x="6319" y="9855"/>
                  <a:pt x="6324" y="9835"/>
                </a:cubicBezTo>
                <a:cubicBezTo>
                  <a:pt x="6329" y="9828"/>
                  <a:pt x="6335" y="9821"/>
                  <a:pt x="6340" y="9808"/>
                </a:cubicBezTo>
                <a:cubicBezTo>
                  <a:pt x="6351" y="9788"/>
                  <a:pt x="6362" y="9755"/>
                  <a:pt x="6371" y="9722"/>
                </a:cubicBezTo>
                <a:cubicBezTo>
                  <a:pt x="6380" y="9688"/>
                  <a:pt x="6389" y="9648"/>
                  <a:pt x="6394" y="9602"/>
                </a:cubicBezTo>
                <a:cubicBezTo>
                  <a:pt x="6400" y="9562"/>
                  <a:pt x="6407" y="9516"/>
                  <a:pt x="6409" y="9469"/>
                </a:cubicBezTo>
                <a:cubicBezTo>
                  <a:pt x="6410" y="9423"/>
                  <a:pt x="6414" y="9369"/>
                  <a:pt x="6414" y="9316"/>
                </a:cubicBezTo>
                <a:cubicBezTo>
                  <a:pt x="6412" y="9216"/>
                  <a:pt x="6407" y="9123"/>
                  <a:pt x="6392" y="9037"/>
                </a:cubicBezTo>
                <a:cubicBezTo>
                  <a:pt x="6385" y="8997"/>
                  <a:pt x="6378" y="8957"/>
                  <a:pt x="6369" y="8924"/>
                </a:cubicBezTo>
                <a:cubicBezTo>
                  <a:pt x="6347" y="8858"/>
                  <a:pt x="6338" y="8838"/>
                  <a:pt x="6313" y="8804"/>
                </a:cubicBezTo>
                <a:cubicBezTo>
                  <a:pt x="6301" y="8784"/>
                  <a:pt x="6286" y="8784"/>
                  <a:pt x="6274" y="8778"/>
                </a:cubicBezTo>
                <a:cubicBezTo>
                  <a:pt x="6259" y="8771"/>
                  <a:pt x="6245" y="8785"/>
                  <a:pt x="6232" y="8791"/>
                </a:cubicBezTo>
                <a:cubicBezTo>
                  <a:pt x="6227" y="8791"/>
                  <a:pt x="6223" y="8798"/>
                  <a:pt x="6220" y="8804"/>
                </a:cubicBezTo>
                <a:cubicBezTo>
                  <a:pt x="6207" y="8824"/>
                  <a:pt x="6193" y="8838"/>
                  <a:pt x="6182" y="8871"/>
                </a:cubicBezTo>
                <a:cubicBezTo>
                  <a:pt x="6171" y="8897"/>
                  <a:pt x="6160" y="8931"/>
                  <a:pt x="6151" y="8964"/>
                </a:cubicBezTo>
                <a:cubicBezTo>
                  <a:pt x="6144" y="8991"/>
                  <a:pt x="6137" y="9024"/>
                  <a:pt x="6132" y="9057"/>
                </a:cubicBezTo>
                <a:cubicBezTo>
                  <a:pt x="6126" y="9090"/>
                  <a:pt x="6121" y="9143"/>
                  <a:pt x="6117" y="9170"/>
                </a:cubicBezTo>
                <a:cubicBezTo>
                  <a:pt x="6112" y="9216"/>
                  <a:pt x="6112" y="9276"/>
                  <a:pt x="6110" y="9323"/>
                </a:cubicBezTo>
                <a:cubicBezTo>
                  <a:pt x="6108" y="9376"/>
                  <a:pt x="6112" y="9429"/>
                  <a:pt x="6114" y="9476"/>
                </a:cubicBezTo>
                <a:cubicBezTo>
                  <a:pt x="6115" y="9536"/>
                  <a:pt x="6123" y="9589"/>
                  <a:pt x="6130" y="9635"/>
                </a:cubicBezTo>
                <a:close/>
                <a:moveTo>
                  <a:pt x="5560" y="9722"/>
                </a:moveTo>
                <a:cubicBezTo>
                  <a:pt x="5569" y="9755"/>
                  <a:pt x="5578" y="9781"/>
                  <a:pt x="5589" y="9801"/>
                </a:cubicBezTo>
                <a:cubicBezTo>
                  <a:pt x="5594" y="9815"/>
                  <a:pt x="5601" y="9821"/>
                  <a:pt x="5607" y="9828"/>
                </a:cubicBezTo>
                <a:cubicBezTo>
                  <a:pt x="5612" y="9835"/>
                  <a:pt x="5619" y="9848"/>
                  <a:pt x="5625" y="9855"/>
                </a:cubicBezTo>
                <a:cubicBezTo>
                  <a:pt x="5650" y="9881"/>
                  <a:pt x="5679" y="9868"/>
                  <a:pt x="5702" y="9815"/>
                </a:cubicBezTo>
                <a:cubicBezTo>
                  <a:pt x="5709" y="9801"/>
                  <a:pt x="5714" y="9781"/>
                  <a:pt x="5720" y="9768"/>
                </a:cubicBezTo>
                <a:cubicBezTo>
                  <a:pt x="5723" y="9768"/>
                  <a:pt x="5727" y="9768"/>
                  <a:pt x="5729" y="9761"/>
                </a:cubicBezTo>
                <a:cubicBezTo>
                  <a:pt x="5736" y="9748"/>
                  <a:pt x="5745" y="9735"/>
                  <a:pt x="5752" y="9722"/>
                </a:cubicBezTo>
                <a:cubicBezTo>
                  <a:pt x="5767" y="9688"/>
                  <a:pt x="5779" y="9642"/>
                  <a:pt x="5788" y="9589"/>
                </a:cubicBezTo>
                <a:cubicBezTo>
                  <a:pt x="5808" y="9489"/>
                  <a:pt x="5830" y="9389"/>
                  <a:pt x="5849" y="9290"/>
                </a:cubicBezTo>
                <a:cubicBezTo>
                  <a:pt x="5857" y="9250"/>
                  <a:pt x="5860" y="9203"/>
                  <a:pt x="5862" y="9150"/>
                </a:cubicBezTo>
                <a:cubicBezTo>
                  <a:pt x="5866" y="9103"/>
                  <a:pt x="5864" y="9050"/>
                  <a:pt x="5860" y="9004"/>
                </a:cubicBezTo>
                <a:cubicBezTo>
                  <a:pt x="5853" y="8911"/>
                  <a:pt x="5837" y="8831"/>
                  <a:pt x="5813" y="8784"/>
                </a:cubicBezTo>
                <a:cubicBezTo>
                  <a:pt x="5779" y="8711"/>
                  <a:pt x="5741" y="8671"/>
                  <a:pt x="5702" y="8665"/>
                </a:cubicBezTo>
                <a:cubicBezTo>
                  <a:pt x="5682" y="8658"/>
                  <a:pt x="5662" y="8671"/>
                  <a:pt x="5644" y="8685"/>
                </a:cubicBezTo>
                <a:cubicBezTo>
                  <a:pt x="5639" y="8691"/>
                  <a:pt x="5634" y="8691"/>
                  <a:pt x="5630" y="8705"/>
                </a:cubicBezTo>
                <a:cubicBezTo>
                  <a:pt x="5617" y="8725"/>
                  <a:pt x="5605" y="8738"/>
                  <a:pt x="5592" y="8765"/>
                </a:cubicBezTo>
                <a:cubicBezTo>
                  <a:pt x="5569" y="8818"/>
                  <a:pt x="5555" y="8871"/>
                  <a:pt x="5538" y="8957"/>
                </a:cubicBezTo>
                <a:cubicBezTo>
                  <a:pt x="5529" y="9004"/>
                  <a:pt x="5522" y="9064"/>
                  <a:pt x="5519" y="9123"/>
                </a:cubicBezTo>
                <a:cubicBezTo>
                  <a:pt x="5515" y="9170"/>
                  <a:pt x="5515" y="9210"/>
                  <a:pt x="5513" y="9256"/>
                </a:cubicBezTo>
                <a:cubicBezTo>
                  <a:pt x="5513" y="9270"/>
                  <a:pt x="5513" y="9290"/>
                  <a:pt x="5513" y="9303"/>
                </a:cubicBezTo>
                <a:cubicBezTo>
                  <a:pt x="5513" y="9363"/>
                  <a:pt x="5515" y="9429"/>
                  <a:pt x="5520" y="9482"/>
                </a:cubicBezTo>
                <a:cubicBezTo>
                  <a:pt x="5531" y="9575"/>
                  <a:pt x="5542" y="9655"/>
                  <a:pt x="5560" y="9722"/>
                </a:cubicBezTo>
                <a:close/>
                <a:moveTo>
                  <a:pt x="4988" y="9569"/>
                </a:moveTo>
                <a:cubicBezTo>
                  <a:pt x="4995" y="9609"/>
                  <a:pt x="5004" y="9642"/>
                  <a:pt x="5017" y="9662"/>
                </a:cubicBezTo>
                <a:cubicBezTo>
                  <a:pt x="5026" y="9675"/>
                  <a:pt x="5033" y="9688"/>
                  <a:pt x="5044" y="9702"/>
                </a:cubicBezTo>
                <a:cubicBezTo>
                  <a:pt x="5047" y="9728"/>
                  <a:pt x="5053" y="9748"/>
                  <a:pt x="5058" y="9768"/>
                </a:cubicBezTo>
                <a:cubicBezTo>
                  <a:pt x="5078" y="9835"/>
                  <a:pt x="5103" y="9881"/>
                  <a:pt x="5130" y="9874"/>
                </a:cubicBezTo>
                <a:cubicBezTo>
                  <a:pt x="5155" y="9868"/>
                  <a:pt x="5184" y="9841"/>
                  <a:pt x="5202" y="9768"/>
                </a:cubicBezTo>
                <a:cubicBezTo>
                  <a:pt x="5220" y="9695"/>
                  <a:pt x="5236" y="9629"/>
                  <a:pt x="5254" y="9555"/>
                </a:cubicBezTo>
                <a:cubicBezTo>
                  <a:pt x="5263" y="9522"/>
                  <a:pt x="5270" y="9482"/>
                  <a:pt x="5276" y="9436"/>
                </a:cubicBezTo>
                <a:cubicBezTo>
                  <a:pt x="5283" y="9389"/>
                  <a:pt x="5285" y="9343"/>
                  <a:pt x="5285" y="9290"/>
                </a:cubicBezTo>
                <a:cubicBezTo>
                  <a:pt x="5283" y="9256"/>
                  <a:pt x="5283" y="9223"/>
                  <a:pt x="5281" y="9190"/>
                </a:cubicBezTo>
                <a:cubicBezTo>
                  <a:pt x="5276" y="9130"/>
                  <a:pt x="5269" y="9070"/>
                  <a:pt x="5256" y="9024"/>
                </a:cubicBezTo>
                <a:cubicBezTo>
                  <a:pt x="5254" y="9017"/>
                  <a:pt x="5252" y="9004"/>
                  <a:pt x="5251" y="8997"/>
                </a:cubicBezTo>
                <a:cubicBezTo>
                  <a:pt x="5242" y="8971"/>
                  <a:pt x="5233" y="8944"/>
                  <a:pt x="5224" y="8924"/>
                </a:cubicBezTo>
                <a:cubicBezTo>
                  <a:pt x="5213" y="8897"/>
                  <a:pt x="5198" y="8878"/>
                  <a:pt x="5184" y="8858"/>
                </a:cubicBezTo>
                <a:cubicBezTo>
                  <a:pt x="5172" y="8838"/>
                  <a:pt x="5155" y="8838"/>
                  <a:pt x="5143" y="8831"/>
                </a:cubicBezTo>
                <a:cubicBezTo>
                  <a:pt x="5137" y="8831"/>
                  <a:pt x="5130" y="8831"/>
                  <a:pt x="5125" y="8831"/>
                </a:cubicBezTo>
                <a:cubicBezTo>
                  <a:pt x="5096" y="8844"/>
                  <a:pt x="5069" y="8864"/>
                  <a:pt x="5044" y="8917"/>
                </a:cubicBezTo>
                <a:cubicBezTo>
                  <a:pt x="5021" y="8971"/>
                  <a:pt x="4997" y="9050"/>
                  <a:pt x="4986" y="9143"/>
                </a:cubicBezTo>
                <a:cubicBezTo>
                  <a:pt x="4979" y="9183"/>
                  <a:pt x="4976" y="9230"/>
                  <a:pt x="4974" y="9283"/>
                </a:cubicBezTo>
                <a:cubicBezTo>
                  <a:pt x="4970" y="9329"/>
                  <a:pt x="4972" y="9383"/>
                  <a:pt x="4976" y="9429"/>
                </a:cubicBezTo>
                <a:cubicBezTo>
                  <a:pt x="4972" y="9489"/>
                  <a:pt x="4979" y="9529"/>
                  <a:pt x="4988" y="9569"/>
                </a:cubicBezTo>
                <a:close/>
                <a:moveTo>
                  <a:pt x="4269" y="9722"/>
                </a:moveTo>
                <a:cubicBezTo>
                  <a:pt x="4278" y="9775"/>
                  <a:pt x="4291" y="9821"/>
                  <a:pt x="4305" y="9855"/>
                </a:cubicBezTo>
                <a:cubicBezTo>
                  <a:pt x="4314" y="9874"/>
                  <a:pt x="4321" y="9888"/>
                  <a:pt x="4330" y="9908"/>
                </a:cubicBezTo>
                <a:cubicBezTo>
                  <a:pt x="4346" y="9934"/>
                  <a:pt x="4362" y="9961"/>
                  <a:pt x="4379" y="9974"/>
                </a:cubicBezTo>
                <a:cubicBezTo>
                  <a:pt x="4420" y="10007"/>
                  <a:pt x="4461" y="10001"/>
                  <a:pt x="4497" y="9914"/>
                </a:cubicBezTo>
                <a:cubicBezTo>
                  <a:pt x="4519" y="9861"/>
                  <a:pt x="4531" y="9815"/>
                  <a:pt x="4548" y="9735"/>
                </a:cubicBezTo>
                <a:cubicBezTo>
                  <a:pt x="4549" y="9722"/>
                  <a:pt x="4551" y="9715"/>
                  <a:pt x="4553" y="9702"/>
                </a:cubicBezTo>
                <a:cubicBezTo>
                  <a:pt x="4558" y="9668"/>
                  <a:pt x="4562" y="9629"/>
                  <a:pt x="4566" y="9589"/>
                </a:cubicBezTo>
                <a:cubicBezTo>
                  <a:pt x="4567" y="9575"/>
                  <a:pt x="4567" y="9562"/>
                  <a:pt x="4567" y="9549"/>
                </a:cubicBezTo>
                <a:cubicBezTo>
                  <a:pt x="4567" y="9549"/>
                  <a:pt x="4569" y="9549"/>
                  <a:pt x="4569" y="9542"/>
                </a:cubicBezTo>
                <a:cubicBezTo>
                  <a:pt x="4591" y="9496"/>
                  <a:pt x="4611" y="9409"/>
                  <a:pt x="4616" y="9323"/>
                </a:cubicBezTo>
                <a:cubicBezTo>
                  <a:pt x="4621" y="9230"/>
                  <a:pt x="4621" y="9123"/>
                  <a:pt x="4605" y="9037"/>
                </a:cubicBezTo>
                <a:cubicBezTo>
                  <a:pt x="4591" y="8951"/>
                  <a:pt x="4571" y="8897"/>
                  <a:pt x="4546" y="8864"/>
                </a:cubicBezTo>
                <a:cubicBezTo>
                  <a:pt x="4542" y="8864"/>
                  <a:pt x="4540" y="8858"/>
                  <a:pt x="4537" y="8858"/>
                </a:cubicBezTo>
                <a:cubicBezTo>
                  <a:pt x="4487" y="8691"/>
                  <a:pt x="4407" y="8665"/>
                  <a:pt x="4350" y="8798"/>
                </a:cubicBezTo>
                <a:cubicBezTo>
                  <a:pt x="4316" y="8871"/>
                  <a:pt x="4292" y="8991"/>
                  <a:pt x="4282" y="9123"/>
                </a:cubicBezTo>
                <a:cubicBezTo>
                  <a:pt x="4276" y="9190"/>
                  <a:pt x="4274" y="9256"/>
                  <a:pt x="4274" y="9323"/>
                </a:cubicBezTo>
                <a:cubicBezTo>
                  <a:pt x="4267" y="9356"/>
                  <a:pt x="4262" y="9396"/>
                  <a:pt x="4260" y="9436"/>
                </a:cubicBezTo>
                <a:cubicBezTo>
                  <a:pt x="4256" y="9482"/>
                  <a:pt x="4255" y="9535"/>
                  <a:pt x="4258" y="9582"/>
                </a:cubicBezTo>
                <a:cubicBezTo>
                  <a:pt x="4256" y="9629"/>
                  <a:pt x="4262" y="9675"/>
                  <a:pt x="4269" y="9722"/>
                </a:cubicBezTo>
                <a:close/>
                <a:moveTo>
                  <a:pt x="3512" y="9649"/>
                </a:moveTo>
                <a:cubicBezTo>
                  <a:pt x="3514" y="9649"/>
                  <a:pt x="3516" y="9655"/>
                  <a:pt x="3517" y="9655"/>
                </a:cubicBezTo>
                <a:cubicBezTo>
                  <a:pt x="3519" y="9655"/>
                  <a:pt x="3521" y="9655"/>
                  <a:pt x="3523" y="9655"/>
                </a:cubicBezTo>
                <a:cubicBezTo>
                  <a:pt x="3532" y="9762"/>
                  <a:pt x="3553" y="9861"/>
                  <a:pt x="3580" y="9914"/>
                </a:cubicBezTo>
                <a:cubicBezTo>
                  <a:pt x="3589" y="9934"/>
                  <a:pt x="3600" y="9948"/>
                  <a:pt x="3609" y="9961"/>
                </a:cubicBezTo>
                <a:cubicBezTo>
                  <a:pt x="3611" y="9961"/>
                  <a:pt x="3613" y="9968"/>
                  <a:pt x="3616" y="9968"/>
                </a:cubicBezTo>
                <a:cubicBezTo>
                  <a:pt x="3640" y="9987"/>
                  <a:pt x="3656" y="9987"/>
                  <a:pt x="3679" y="9968"/>
                </a:cubicBezTo>
                <a:cubicBezTo>
                  <a:pt x="3688" y="9961"/>
                  <a:pt x="3699" y="9941"/>
                  <a:pt x="3708" y="9921"/>
                </a:cubicBezTo>
                <a:cubicBezTo>
                  <a:pt x="3713" y="9908"/>
                  <a:pt x="3724" y="9874"/>
                  <a:pt x="3730" y="9861"/>
                </a:cubicBezTo>
                <a:cubicBezTo>
                  <a:pt x="3737" y="9841"/>
                  <a:pt x="3742" y="9808"/>
                  <a:pt x="3746" y="9781"/>
                </a:cubicBezTo>
                <a:cubicBezTo>
                  <a:pt x="3751" y="9748"/>
                  <a:pt x="3755" y="9708"/>
                  <a:pt x="3757" y="9675"/>
                </a:cubicBezTo>
                <a:cubicBezTo>
                  <a:pt x="3758" y="9642"/>
                  <a:pt x="3760" y="9602"/>
                  <a:pt x="3760" y="9569"/>
                </a:cubicBezTo>
                <a:cubicBezTo>
                  <a:pt x="3760" y="9536"/>
                  <a:pt x="3758" y="9496"/>
                  <a:pt x="3757" y="9462"/>
                </a:cubicBezTo>
                <a:cubicBezTo>
                  <a:pt x="3755" y="9442"/>
                  <a:pt x="3753" y="9429"/>
                  <a:pt x="3751" y="9416"/>
                </a:cubicBezTo>
                <a:cubicBezTo>
                  <a:pt x="3762" y="9329"/>
                  <a:pt x="3766" y="9243"/>
                  <a:pt x="3758" y="9150"/>
                </a:cubicBezTo>
                <a:cubicBezTo>
                  <a:pt x="3748" y="8997"/>
                  <a:pt x="3721" y="8878"/>
                  <a:pt x="3685" y="8798"/>
                </a:cubicBezTo>
                <a:cubicBezTo>
                  <a:pt x="3674" y="8771"/>
                  <a:pt x="3663" y="8758"/>
                  <a:pt x="3651" y="8745"/>
                </a:cubicBezTo>
                <a:cubicBezTo>
                  <a:pt x="3647" y="8738"/>
                  <a:pt x="3642" y="8731"/>
                  <a:pt x="3638" y="8731"/>
                </a:cubicBezTo>
                <a:cubicBezTo>
                  <a:pt x="3622" y="8718"/>
                  <a:pt x="3604" y="8705"/>
                  <a:pt x="3588" y="8711"/>
                </a:cubicBezTo>
                <a:cubicBezTo>
                  <a:pt x="3575" y="8711"/>
                  <a:pt x="3562" y="8718"/>
                  <a:pt x="3550" y="8731"/>
                </a:cubicBezTo>
                <a:cubicBezTo>
                  <a:pt x="3546" y="8731"/>
                  <a:pt x="3541" y="8738"/>
                  <a:pt x="3537" y="8745"/>
                </a:cubicBezTo>
                <a:cubicBezTo>
                  <a:pt x="3510" y="8778"/>
                  <a:pt x="3494" y="8811"/>
                  <a:pt x="3473" y="8884"/>
                </a:cubicBezTo>
                <a:cubicBezTo>
                  <a:pt x="3469" y="8891"/>
                  <a:pt x="3467" y="8904"/>
                  <a:pt x="3464" y="8917"/>
                </a:cubicBezTo>
                <a:cubicBezTo>
                  <a:pt x="3456" y="8951"/>
                  <a:pt x="3447" y="8991"/>
                  <a:pt x="3440" y="9037"/>
                </a:cubicBezTo>
                <a:cubicBezTo>
                  <a:pt x="3431" y="9110"/>
                  <a:pt x="3422" y="9183"/>
                  <a:pt x="3424" y="9270"/>
                </a:cubicBezTo>
                <a:cubicBezTo>
                  <a:pt x="3426" y="9376"/>
                  <a:pt x="3435" y="9482"/>
                  <a:pt x="3456" y="9562"/>
                </a:cubicBezTo>
                <a:cubicBezTo>
                  <a:pt x="3476" y="9589"/>
                  <a:pt x="3492" y="9629"/>
                  <a:pt x="3512" y="9649"/>
                </a:cubicBezTo>
                <a:close/>
                <a:moveTo>
                  <a:pt x="2662" y="9363"/>
                </a:moveTo>
                <a:cubicBezTo>
                  <a:pt x="2662" y="9429"/>
                  <a:pt x="2667" y="9496"/>
                  <a:pt x="2676" y="9549"/>
                </a:cubicBezTo>
                <a:cubicBezTo>
                  <a:pt x="2678" y="9562"/>
                  <a:pt x="2680" y="9569"/>
                  <a:pt x="2681" y="9582"/>
                </a:cubicBezTo>
                <a:cubicBezTo>
                  <a:pt x="2683" y="9615"/>
                  <a:pt x="2687" y="9649"/>
                  <a:pt x="2692" y="9682"/>
                </a:cubicBezTo>
                <a:cubicBezTo>
                  <a:pt x="2707" y="9761"/>
                  <a:pt x="2726" y="9835"/>
                  <a:pt x="2752" y="9855"/>
                </a:cubicBezTo>
                <a:cubicBezTo>
                  <a:pt x="2791" y="9881"/>
                  <a:pt x="2831" y="9888"/>
                  <a:pt x="2868" y="9848"/>
                </a:cubicBezTo>
                <a:cubicBezTo>
                  <a:pt x="2899" y="9815"/>
                  <a:pt x="2926" y="9761"/>
                  <a:pt x="2949" y="9695"/>
                </a:cubicBezTo>
                <a:cubicBezTo>
                  <a:pt x="2960" y="9675"/>
                  <a:pt x="2971" y="9655"/>
                  <a:pt x="2980" y="9622"/>
                </a:cubicBezTo>
                <a:cubicBezTo>
                  <a:pt x="2985" y="9595"/>
                  <a:pt x="2991" y="9569"/>
                  <a:pt x="2996" y="9549"/>
                </a:cubicBezTo>
                <a:cubicBezTo>
                  <a:pt x="3005" y="9489"/>
                  <a:pt x="3010" y="9429"/>
                  <a:pt x="3010" y="9363"/>
                </a:cubicBezTo>
                <a:cubicBezTo>
                  <a:pt x="3010" y="9349"/>
                  <a:pt x="3010" y="9329"/>
                  <a:pt x="3010" y="9316"/>
                </a:cubicBezTo>
                <a:cubicBezTo>
                  <a:pt x="3009" y="9270"/>
                  <a:pt x="3009" y="9216"/>
                  <a:pt x="3005" y="9170"/>
                </a:cubicBezTo>
                <a:cubicBezTo>
                  <a:pt x="3001" y="9130"/>
                  <a:pt x="2996" y="9084"/>
                  <a:pt x="2991" y="9044"/>
                </a:cubicBezTo>
                <a:cubicBezTo>
                  <a:pt x="2989" y="9030"/>
                  <a:pt x="2987" y="9017"/>
                  <a:pt x="2983" y="8997"/>
                </a:cubicBezTo>
                <a:cubicBezTo>
                  <a:pt x="2974" y="8951"/>
                  <a:pt x="2964" y="8891"/>
                  <a:pt x="2951" y="8851"/>
                </a:cubicBezTo>
                <a:cubicBezTo>
                  <a:pt x="2942" y="8824"/>
                  <a:pt x="2933" y="8791"/>
                  <a:pt x="2922" y="8771"/>
                </a:cubicBezTo>
                <a:cubicBezTo>
                  <a:pt x="2912" y="8745"/>
                  <a:pt x="2899" y="8731"/>
                  <a:pt x="2888" y="8711"/>
                </a:cubicBezTo>
                <a:cubicBezTo>
                  <a:pt x="2885" y="8705"/>
                  <a:pt x="2881" y="8698"/>
                  <a:pt x="2876" y="8698"/>
                </a:cubicBezTo>
                <a:cubicBezTo>
                  <a:pt x="2863" y="8685"/>
                  <a:pt x="2850" y="8678"/>
                  <a:pt x="2838" y="8678"/>
                </a:cubicBezTo>
                <a:cubicBezTo>
                  <a:pt x="2829" y="8678"/>
                  <a:pt x="2820" y="8685"/>
                  <a:pt x="2813" y="8685"/>
                </a:cubicBezTo>
                <a:cubicBezTo>
                  <a:pt x="2804" y="8691"/>
                  <a:pt x="2795" y="8691"/>
                  <a:pt x="2788" y="8705"/>
                </a:cubicBezTo>
                <a:cubicBezTo>
                  <a:pt x="2771" y="8725"/>
                  <a:pt x="2755" y="8751"/>
                  <a:pt x="2743" y="8785"/>
                </a:cubicBezTo>
                <a:cubicBezTo>
                  <a:pt x="2734" y="8811"/>
                  <a:pt x="2723" y="8838"/>
                  <a:pt x="2714" y="8871"/>
                </a:cubicBezTo>
                <a:cubicBezTo>
                  <a:pt x="2705" y="8904"/>
                  <a:pt x="2698" y="8944"/>
                  <a:pt x="2690" y="8977"/>
                </a:cubicBezTo>
                <a:cubicBezTo>
                  <a:pt x="2687" y="8991"/>
                  <a:pt x="2685" y="9011"/>
                  <a:pt x="2681" y="9024"/>
                </a:cubicBezTo>
                <a:cubicBezTo>
                  <a:pt x="2676" y="9064"/>
                  <a:pt x="2671" y="9110"/>
                  <a:pt x="2667" y="9157"/>
                </a:cubicBezTo>
                <a:cubicBezTo>
                  <a:pt x="2663" y="9203"/>
                  <a:pt x="2662" y="9256"/>
                  <a:pt x="2660" y="9303"/>
                </a:cubicBezTo>
                <a:cubicBezTo>
                  <a:pt x="2662" y="9323"/>
                  <a:pt x="2662" y="9343"/>
                  <a:pt x="2662" y="9363"/>
                </a:cubicBezTo>
                <a:close/>
                <a:moveTo>
                  <a:pt x="3099" y="11682"/>
                </a:moveTo>
                <a:cubicBezTo>
                  <a:pt x="3075" y="11616"/>
                  <a:pt x="3039" y="11569"/>
                  <a:pt x="3010" y="11616"/>
                </a:cubicBezTo>
                <a:cubicBezTo>
                  <a:pt x="2985" y="11656"/>
                  <a:pt x="2960" y="11696"/>
                  <a:pt x="2935" y="11729"/>
                </a:cubicBezTo>
                <a:cubicBezTo>
                  <a:pt x="2908" y="11669"/>
                  <a:pt x="2877" y="11629"/>
                  <a:pt x="2845" y="11636"/>
                </a:cubicBezTo>
                <a:cubicBezTo>
                  <a:pt x="2800" y="11649"/>
                  <a:pt x="2762" y="11709"/>
                  <a:pt x="2726" y="11815"/>
                </a:cubicBezTo>
                <a:cubicBezTo>
                  <a:pt x="2698" y="11902"/>
                  <a:pt x="2680" y="12021"/>
                  <a:pt x="2667" y="12147"/>
                </a:cubicBezTo>
                <a:cubicBezTo>
                  <a:pt x="2653" y="12307"/>
                  <a:pt x="2660" y="12473"/>
                  <a:pt x="2680" y="12626"/>
                </a:cubicBezTo>
                <a:cubicBezTo>
                  <a:pt x="2705" y="12839"/>
                  <a:pt x="2770" y="12998"/>
                  <a:pt x="2831" y="13031"/>
                </a:cubicBezTo>
                <a:cubicBezTo>
                  <a:pt x="2868" y="13051"/>
                  <a:pt x="2906" y="13058"/>
                  <a:pt x="2944" y="13018"/>
                </a:cubicBezTo>
                <a:cubicBezTo>
                  <a:pt x="2982" y="12972"/>
                  <a:pt x="3016" y="12898"/>
                  <a:pt x="3045" y="12792"/>
                </a:cubicBezTo>
                <a:cubicBezTo>
                  <a:pt x="3106" y="12573"/>
                  <a:pt x="3131" y="12274"/>
                  <a:pt x="3138" y="11968"/>
                </a:cubicBezTo>
                <a:cubicBezTo>
                  <a:pt x="3142" y="11862"/>
                  <a:pt x="3122" y="11749"/>
                  <a:pt x="3099" y="11682"/>
                </a:cubicBezTo>
                <a:close/>
                <a:moveTo>
                  <a:pt x="3846" y="11948"/>
                </a:moveTo>
                <a:cubicBezTo>
                  <a:pt x="3843" y="11908"/>
                  <a:pt x="3837" y="11862"/>
                  <a:pt x="3832" y="11828"/>
                </a:cubicBezTo>
                <a:cubicBezTo>
                  <a:pt x="3827" y="11789"/>
                  <a:pt x="3818" y="11755"/>
                  <a:pt x="3811" y="11722"/>
                </a:cubicBezTo>
                <a:cubicBezTo>
                  <a:pt x="3809" y="11715"/>
                  <a:pt x="3809" y="11715"/>
                  <a:pt x="3807" y="11709"/>
                </a:cubicBezTo>
                <a:cubicBezTo>
                  <a:pt x="3800" y="11682"/>
                  <a:pt x="3791" y="11662"/>
                  <a:pt x="3784" y="11642"/>
                </a:cubicBezTo>
                <a:cubicBezTo>
                  <a:pt x="3782" y="11636"/>
                  <a:pt x="3780" y="11636"/>
                  <a:pt x="3778" y="11629"/>
                </a:cubicBezTo>
                <a:cubicBezTo>
                  <a:pt x="3769" y="11609"/>
                  <a:pt x="3758" y="11596"/>
                  <a:pt x="3749" y="11583"/>
                </a:cubicBezTo>
                <a:cubicBezTo>
                  <a:pt x="3748" y="11583"/>
                  <a:pt x="3746" y="11576"/>
                  <a:pt x="3744" y="11576"/>
                </a:cubicBezTo>
                <a:cubicBezTo>
                  <a:pt x="3733" y="11569"/>
                  <a:pt x="3722" y="11563"/>
                  <a:pt x="3712" y="11563"/>
                </a:cubicBezTo>
                <a:cubicBezTo>
                  <a:pt x="3703" y="11569"/>
                  <a:pt x="3694" y="11569"/>
                  <a:pt x="3685" y="11576"/>
                </a:cubicBezTo>
                <a:cubicBezTo>
                  <a:pt x="3672" y="11589"/>
                  <a:pt x="3660" y="11609"/>
                  <a:pt x="3651" y="11642"/>
                </a:cubicBezTo>
                <a:cubicBezTo>
                  <a:pt x="3643" y="11656"/>
                  <a:pt x="3636" y="11682"/>
                  <a:pt x="3633" y="11709"/>
                </a:cubicBezTo>
                <a:cubicBezTo>
                  <a:pt x="3624" y="11742"/>
                  <a:pt x="3618" y="11789"/>
                  <a:pt x="3615" y="11835"/>
                </a:cubicBezTo>
                <a:cubicBezTo>
                  <a:pt x="3613" y="11855"/>
                  <a:pt x="3613" y="11882"/>
                  <a:pt x="3611" y="11902"/>
                </a:cubicBezTo>
                <a:cubicBezTo>
                  <a:pt x="3593" y="11955"/>
                  <a:pt x="3577" y="12021"/>
                  <a:pt x="3562" y="12088"/>
                </a:cubicBezTo>
                <a:cubicBezTo>
                  <a:pt x="3557" y="12114"/>
                  <a:pt x="3553" y="12134"/>
                  <a:pt x="3550" y="12167"/>
                </a:cubicBezTo>
                <a:cubicBezTo>
                  <a:pt x="3543" y="12221"/>
                  <a:pt x="3535" y="12274"/>
                  <a:pt x="3534" y="12334"/>
                </a:cubicBezTo>
                <a:cubicBezTo>
                  <a:pt x="3528" y="12400"/>
                  <a:pt x="3528" y="12466"/>
                  <a:pt x="3534" y="12533"/>
                </a:cubicBezTo>
                <a:cubicBezTo>
                  <a:pt x="3539" y="12593"/>
                  <a:pt x="3546" y="12653"/>
                  <a:pt x="3559" y="12699"/>
                </a:cubicBezTo>
                <a:cubicBezTo>
                  <a:pt x="3571" y="12746"/>
                  <a:pt x="3586" y="12779"/>
                  <a:pt x="3604" y="12792"/>
                </a:cubicBezTo>
                <a:cubicBezTo>
                  <a:pt x="3622" y="12812"/>
                  <a:pt x="3640" y="12812"/>
                  <a:pt x="3658" y="12792"/>
                </a:cubicBezTo>
                <a:cubicBezTo>
                  <a:pt x="3712" y="12766"/>
                  <a:pt x="3767" y="12699"/>
                  <a:pt x="3807" y="12553"/>
                </a:cubicBezTo>
                <a:cubicBezTo>
                  <a:pt x="3816" y="12520"/>
                  <a:pt x="3823" y="12486"/>
                  <a:pt x="3829" y="12446"/>
                </a:cubicBezTo>
                <a:cubicBezTo>
                  <a:pt x="3836" y="12413"/>
                  <a:pt x="3839" y="12367"/>
                  <a:pt x="3843" y="12327"/>
                </a:cubicBezTo>
                <a:cubicBezTo>
                  <a:pt x="3848" y="12274"/>
                  <a:pt x="3850" y="12214"/>
                  <a:pt x="3852" y="12154"/>
                </a:cubicBezTo>
                <a:cubicBezTo>
                  <a:pt x="3854" y="12094"/>
                  <a:pt x="3850" y="12034"/>
                  <a:pt x="3846" y="11981"/>
                </a:cubicBezTo>
                <a:cubicBezTo>
                  <a:pt x="3848" y="11975"/>
                  <a:pt x="3848" y="11961"/>
                  <a:pt x="3846" y="11948"/>
                </a:cubicBezTo>
                <a:close/>
                <a:moveTo>
                  <a:pt x="4523" y="11709"/>
                </a:moveTo>
                <a:cubicBezTo>
                  <a:pt x="4496" y="11636"/>
                  <a:pt x="4467" y="11589"/>
                  <a:pt x="4436" y="11549"/>
                </a:cubicBezTo>
                <a:cubicBezTo>
                  <a:pt x="4413" y="11516"/>
                  <a:pt x="4379" y="11543"/>
                  <a:pt x="4359" y="11589"/>
                </a:cubicBezTo>
                <a:cubicBezTo>
                  <a:pt x="4341" y="11629"/>
                  <a:pt x="4323" y="11702"/>
                  <a:pt x="4316" y="11782"/>
                </a:cubicBezTo>
                <a:cubicBezTo>
                  <a:pt x="4309" y="11789"/>
                  <a:pt x="4301" y="11789"/>
                  <a:pt x="4292" y="11795"/>
                </a:cubicBezTo>
                <a:cubicBezTo>
                  <a:pt x="4276" y="11815"/>
                  <a:pt x="4260" y="11842"/>
                  <a:pt x="4247" y="11888"/>
                </a:cubicBezTo>
                <a:cubicBezTo>
                  <a:pt x="4224" y="11961"/>
                  <a:pt x="4206" y="12088"/>
                  <a:pt x="4201" y="12194"/>
                </a:cubicBezTo>
                <a:cubicBezTo>
                  <a:pt x="4195" y="12300"/>
                  <a:pt x="4195" y="12360"/>
                  <a:pt x="4201" y="12466"/>
                </a:cubicBezTo>
                <a:cubicBezTo>
                  <a:pt x="4202" y="12526"/>
                  <a:pt x="4210" y="12586"/>
                  <a:pt x="4217" y="12639"/>
                </a:cubicBezTo>
                <a:cubicBezTo>
                  <a:pt x="4231" y="12752"/>
                  <a:pt x="4258" y="12845"/>
                  <a:pt x="4287" y="12912"/>
                </a:cubicBezTo>
                <a:cubicBezTo>
                  <a:pt x="4319" y="12985"/>
                  <a:pt x="4354" y="13011"/>
                  <a:pt x="4389" y="13025"/>
                </a:cubicBezTo>
                <a:cubicBezTo>
                  <a:pt x="4418" y="13038"/>
                  <a:pt x="4447" y="13025"/>
                  <a:pt x="4476" y="13005"/>
                </a:cubicBezTo>
                <a:cubicBezTo>
                  <a:pt x="4510" y="12978"/>
                  <a:pt x="4544" y="12912"/>
                  <a:pt x="4569" y="12819"/>
                </a:cubicBezTo>
                <a:cubicBezTo>
                  <a:pt x="4580" y="12779"/>
                  <a:pt x="4593" y="12726"/>
                  <a:pt x="4600" y="12673"/>
                </a:cubicBezTo>
                <a:cubicBezTo>
                  <a:pt x="4612" y="12573"/>
                  <a:pt x="4616" y="12506"/>
                  <a:pt x="4620" y="12400"/>
                </a:cubicBezTo>
                <a:cubicBezTo>
                  <a:pt x="4623" y="12267"/>
                  <a:pt x="4612" y="12134"/>
                  <a:pt x="4598" y="12015"/>
                </a:cubicBezTo>
                <a:cubicBezTo>
                  <a:pt x="4580" y="11888"/>
                  <a:pt x="4551" y="11795"/>
                  <a:pt x="4523" y="11709"/>
                </a:cubicBezTo>
                <a:close/>
                <a:moveTo>
                  <a:pt x="5139" y="11789"/>
                </a:moveTo>
                <a:cubicBezTo>
                  <a:pt x="5125" y="11775"/>
                  <a:pt x="5112" y="11769"/>
                  <a:pt x="5098" y="11769"/>
                </a:cubicBezTo>
                <a:cubicBezTo>
                  <a:pt x="5083" y="11769"/>
                  <a:pt x="5069" y="11775"/>
                  <a:pt x="5055" y="11789"/>
                </a:cubicBezTo>
                <a:cubicBezTo>
                  <a:pt x="5049" y="11795"/>
                  <a:pt x="5044" y="11795"/>
                  <a:pt x="5038" y="11809"/>
                </a:cubicBezTo>
                <a:cubicBezTo>
                  <a:pt x="5026" y="11828"/>
                  <a:pt x="5012" y="11842"/>
                  <a:pt x="5001" y="11875"/>
                </a:cubicBezTo>
                <a:cubicBezTo>
                  <a:pt x="4979" y="11935"/>
                  <a:pt x="4958" y="12001"/>
                  <a:pt x="4947" y="12094"/>
                </a:cubicBezTo>
                <a:cubicBezTo>
                  <a:pt x="4934" y="12187"/>
                  <a:pt x="4932" y="12221"/>
                  <a:pt x="4929" y="12327"/>
                </a:cubicBezTo>
                <a:cubicBezTo>
                  <a:pt x="4927" y="12380"/>
                  <a:pt x="4931" y="12433"/>
                  <a:pt x="4932" y="12480"/>
                </a:cubicBezTo>
                <a:cubicBezTo>
                  <a:pt x="4934" y="12526"/>
                  <a:pt x="4941" y="12573"/>
                  <a:pt x="4947" y="12619"/>
                </a:cubicBezTo>
                <a:cubicBezTo>
                  <a:pt x="4952" y="12666"/>
                  <a:pt x="4961" y="12706"/>
                  <a:pt x="4970" y="12739"/>
                </a:cubicBezTo>
                <a:cubicBezTo>
                  <a:pt x="4986" y="12812"/>
                  <a:pt x="5012" y="12865"/>
                  <a:pt x="5037" y="12892"/>
                </a:cubicBezTo>
                <a:cubicBezTo>
                  <a:pt x="5049" y="12905"/>
                  <a:pt x="5064" y="12912"/>
                  <a:pt x="5076" y="12912"/>
                </a:cubicBezTo>
                <a:cubicBezTo>
                  <a:pt x="5101" y="12905"/>
                  <a:pt x="5116" y="12892"/>
                  <a:pt x="5137" y="12845"/>
                </a:cubicBezTo>
                <a:cubicBezTo>
                  <a:pt x="5159" y="12805"/>
                  <a:pt x="5179" y="12726"/>
                  <a:pt x="5190" y="12653"/>
                </a:cubicBezTo>
                <a:cubicBezTo>
                  <a:pt x="5202" y="12566"/>
                  <a:pt x="5211" y="12467"/>
                  <a:pt x="5209" y="12367"/>
                </a:cubicBezTo>
                <a:cubicBezTo>
                  <a:pt x="5209" y="12340"/>
                  <a:pt x="5208" y="12314"/>
                  <a:pt x="5208" y="12294"/>
                </a:cubicBezTo>
                <a:cubicBezTo>
                  <a:pt x="5209" y="12280"/>
                  <a:pt x="5211" y="12274"/>
                  <a:pt x="5211" y="12260"/>
                </a:cubicBezTo>
                <a:cubicBezTo>
                  <a:pt x="5213" y="12227"/>
                  <a:pt x="5213" y="12194"/>
                  <a:pt x="5215" y="12161"/>
                </a:cubicBezTo>
                <a:cubicBezTo>
                  <a:pt x="5215" y="12094"/>
                  <a:pt x="5209" y="12028"/>
                  <a:pt x="5200" y="11975"/>
                </a:cubicBezTo>
                <a:cubicBezTo>
                  <a:pt x="5186" y="11882"/>
                  <a:pt x="5164" y="11815"/>
                  <a:pt x="5139" y="11789"/>
                </a:cubicBezTo>
                <a:close/>
                <a:moveTo>
                  <a:pt x="5857" y="12174"/>
                </a:moveTo>
                <a:cubicBezTo>
                  <a:pt x="5853" y="12128"/>
                  <a:pt x="5848" y="12081"/>
                  <a:pt x="5840" y="12041"/>
                </a:cubicBezTo>
                <a:cubicBezTo>
                  <a:pt x="5831" y="11975"/>
                  <a:pt x="5819" y="11921"/>
                  <a:pt x="5808" y="11868"/>
                </a:cubicBezTo>
                <a:cubicBezTo>
                  <a:pt x="5801" y="11835"/>
                  <a:pt x="5794" y="11802"/>
                  <a:pt x="5785" y="11775"/>
                </a:cubicBezTo>
                <a:cubicBezTo>
                  <a:pt x="5767" y="11709"/>
                  <a:pt x="5740" y="11669"/>
                  <a:pt x="5713" y="11669"/>
                </a:cubicBezTo>
                <a:cubicBezTo>
                  <a:pt x="5702" y="11669"/>
                  <a:pt x="5693" y="11676"/>
                  <a:pt x="5684" y="11689"/>
                </a:cubicBezTo>
                <a:cubicBezTo>
                  <a:pt x="5682" y="11689"/>
                  <a:pt x="5680" y="11689"/>
                  <a:pt x="5677" y="11689"/>
                </a:cubicBezTo>
                <a:cubicBezTo>
                  <a:pt x="5659" y="11689"/>
                  <a:pt x="5641" y="11709"/>
                  <a:pt x="5626" y="11742"/>
                </a:cubicBezTo>
                <a:cubicBezTo>
                  <a:pt x="5612" y="11762"/>
                  <a:pt x="5601" y="11802"/>
                  <a:pt x="5589" y="11835"/>
                </a:cubicBezTo>
                <a:cubicBezTo>
                  <a:pt x="5583" y="11855"/>
                  <a:pt x="5578" y="11868"/>
                  <a:pt x="5574" y="11888"/>
                </a:cubicBezTo>
                <a:cubicBezTo>
                  <a:pt x="5565" y="11935"/>
                  <a:pt x="5555" y="11975"/>
                  <a:pt x="5549" y="12028"/>
                </a:cubicBezTo>
                <a:cubicBezTo>
                  <a:pt x="5542" y="12074"/>
                  <a:pt x="5537" y="12134"/>
                  <a:pt x="5533" y="12187"/>
                </a:cubicBezTo>
                <a:cubicBezTo>
                  <a:pt x="5531" y="12214"/>
                  <a:pt x="5531" y="12241"/>
                  <a:pt x="5529" y="12274"/>
                </a:cubicBezTo>
                <a:cubicBezTo>
                  <a:pt x="5528" y="12300"/>
                  <a:pt x="5528" y="12334"/>
                  <a:pt x="5528" y="12360"/>
                </a:cubicBezTo>
                <a:cubicBezTo>
                  <a:pt x="5528" y="12373"/>
                  <a:pt x="5528" y="12387"/>
                  <a:pt x="5528" y="12400"/>
                </a:cubicBezTo>
                <a:cubicBezTo>
                  <a:pt x="5529" y="12447"/>
                  <a:pt x="5529" y="12486"/>
                  <a:pt x="5533" y="12533"/>
                </a:cubicBezTo>
                <a:cubicBezTo>
                  <a:pt x="5533" y="12546"/>
                  <a:pt x="5535" y="12560"/>
                  <a:pt x="5537" y="12566"/>
                </a:cubicBezTo>
                <a:cubicBezTo>
                  <a:pt x="5540" y="12606"/>
                  <a:pt x="5546" y="12646"/>
                  <a:pt x="5551" y="12686"/>
                </a:cubicBezTo>
                <a:cubicBezTo>
                  <a:pt x="5556" y="12719"/>
                  <a:pt x="5563" y="12752"/>
                  <a:pt x="5571" y="12786"/>
                </a:cubicBezTo>
                <a:cubicBezTo>
                  <a:pt x="5572" y="12792"/>
                  <a:pt x="5574" y="12805"/>
                  <a:pt x="5578" y="12812"/>
                </a:cubicBezTo>
                <a:cubicBezTo>
                  <a:pt x="5599" y="12885"/>
                  <a:pt x="5625" y="12945"/>
                  <a:pt x="5653" y="12965"/>
                </a:cubicBezTo>
                <a:cubicBezTo>
                  <a:pt x="5684" y="12992"/>
                  <a:pt x="5711" y="12992"/>
                  <a:pt x="5741" y="12965"/>
                </a:cubicBezTo>
                <a:cubicBezTo>
                  <a:pt x="5756" y="12952"/>
                  <a:pt x="5768" y="12932"/>
                  <a:pt x="5781" y="12905"/>
                </a:cubicBezTo>
                <a:cubicBezTo>
                  <a:pt x="5794" y="12885"/>
                  <a:pt x="5804" y="12845"/>
                  <a:pt x="5815" y="12812"/>
                </a:cubicBezTo>
                <a:cubicBezTo>
                  <a:pt x="5826" y="12779"/>
                  <a:pt x="5835" y="12732"/>
                  <a:pt x="5842" y="12692"/>
                </a:cubicBezTo>
                <a:cubicBezTo>
                  <a:pt x="5844" y="12686"/>
                  <a:pt x="5846" y="12673"/>
                  <a:pt x="5846" y="12666"/>
                </a:cubicBezTo>
                <a:cubicBezTo>
                  <a:pt x="5851" y="12626"/>
                  <a:pt x="5857" y="12586"/>
                  <a:pt x="5858" y="12540"/>
                </a:cubicBezTo>
                <a:cubicBezTo>
                  <a:pt x="5866" y="12433"/>
                  <a:pt x="5864" y="12354"/>
                  <a:pt x="5858" y="12247"/>
                </a:cubicBezTo>
                <a:cubicBezTo>
                  <a:pt x="5858" y="12214"/>
                  <a:pt x="5858" y="12194"/>
                  <a:pt x="5857" y="12174"/>
                </a:cubicBezTo>
                <a:close/>
                <a:moveTo>
                  <a:pt x="6491" y="11842"/>
                </a:moveTo>
                <a:cubicBezTo>
                  <a:pt x="6497" y="11775"/>
                  <a:pt x="6498" y="11709"/>
                  <a:pt x="6493" y="11636"/>
                </a:cubicBezTo>
                <a:cubicBezTo>
                  <a:pt x="6486" y="11549"/>
                  <a:pt x="6468" y="11456"/>
                  <a:pt x="6446" y="11416"/>
                </a:cubicBezTo>
                <a:cubicBezTo>
                  <a:pt x="6423" y="11370"/>
                  <a:pt x="6394" y="11350"/>
                  <a:pt x="6369" y="11376"/>
                </a:cubicBezTo>
                <a:cubicBezTo>
                  <a:pt x="6346" y="11403"/>
                  <a:pt x="6320" y="11463"/>
                  <a:pt x="6310" y="11549"/>
                </a:cubicBezTo>
                <a:cubicBezTo>
                  <a:pt x="6286" y="11715"/>
                  <a:pt x="6263" y="11882"/>
                  <a:pt x="6241" y="12048"/>
                </a:cubicBezTo>
                <a:cubicBezTo>
                  <a:pt x="6227" y="12154"/>
                  <a:pt x="6211" y="12260"/>
                  <a:pt x="6200" y="12367"/>
                </a:cubicBezTo>
                <a:cubicBezTo>
                  <a:pt x="6180" y="12560"/>
                  <a:pt x="6202" y="12805"/>
                  <a:pt x="6254" y="12905"/>
                </a:cubicBezTo>
                <a:cubicBezTo>
                  <a:pt x="6292" y="12978"/>
                  <a:pt x="6333" y="12978"/>
                  <a:pt x="6374" y="12945"/>
                </a:cubicBezTo>
                <a:cubicBezTo>
                  <a:pt x="6400" y="12925"/>
                  <a:pt x="6425" y="12885"/>
                  <a:pt x="6444" y="12839"/>
                </a:cubicBezTo>
                <a:cubicBezTo>
                  <a:pt x="6498" y="12712"/>
                  <a:pt x="6538" y="12493"/>
                  <a:pt x="6536" y="12247"/>
                </a:cubicBezTo>
                <a:cubicBezTo>
                  <a:pt x="6534" y="12128"/>
                  <a:pt x="6527" y="12001"/>
                  <a:pt x="6509" y="11908"/>
                </a:cubicBezTo>
                <a:cubicBezTo>
                  <a:pt x="6500" y="11882"/>
                  <a:pt x="6497" y="11862"/>
                  <a:pt x="6491" y="11842"/>
                </a:cubicBezTo>
                <a:close/>
                <a:moveTo>
                  <a:pt x="7115" y="12174"/>
                </a:moveTo>
                <a:cubicBezTo>
                  <a:pt x="7106" y="12121"/>
                  <a:pt x="7097" y="12074"/>
                  <a:pt x="7086" y="12028"/>
                </a:cubicBezTo>
                <a:cubicBezTo>
                  <a:pt x="7081" y="12008"/>
                  <a:pt x="7076" y="11981"/>
                  <a:pt x="7070" y="11968"/>
                </a:cubicBezTo>
                <a:cubicBezTo>
                  <a:pt x="7067" y="11955"/>
                  <a:pt x="7063" y="11948"/>
                  <a:pt x="7061" y="11941"/>
                </a:cubicBezTo>
                <a:cubicBezTo>
                  <a:pt x="7059" y="11895"/>
                  <a:pt x="7056" y="11855"/>
                  <a:pt x="7050" y="11815"/>
                </a:cubicBezTo>
                <a:cubicBezTo>
                  <a:pt x="7045" y="11789"/>
                  <a:pt x="7040" y="11762"/>
                  <a:pt x="7034" y="11742"/>
                </a:cubicBezTo>
                <a:cubicBezTo>
                  <a:pt x="7022" y="11696"/>
                  <a:pt x="7007" y="11662"/>
                  <a:pt x="6989" y="11649"/>
                </a:cubicBezTo>
                <a:cubicBezTo>
                  <a:pt x="6980" y="11642"/>
                  <a:pt x="6971" y="11642"/>
                  <a:pt x="6962" y="11636"/>
                </a:cubicBezTo>
                <a:cubicBezTo>
                  <a:pt x="6944" y="11636"/>
                  <a:pt x="6926" y="11656"/>
                  <a:pt x="6912" y="11689"/>
                </a:cubicBezTo>
                <a:cubicBezTo>
                  <a:pt x="6908" y="11696"/>
                  <a:pt x="6905" y="11702"/>
                  <a:pt x="6903" y="11709"/>
                </a:cubicBezTo>
                <a:cubicBezTo>
                  <a:pt x="6894" y="11729"/>
                  <a:pt x="6883" y="11762"/>
                  <a:pt x="6876" y="11789"/>
                </a:cubicBezTo>
                <a:cubicBezTo>
                  <a:pt x="6869" y="11822"/>
                  <a:pt x="6862" y="11855"/>
                  <a:pt x="6854" y="11888"/>
                </a:cubicBezTo>
                <a:cubicBezTo>
                  <a:pt x="6853" y="11902"/>
                  <a:pt x="6851" y="11915"/>
                  <a:pt x="6849" y="11928"/>
                </a:cubicBezTo>
                <a:cubicBezTo>
                  <a:pt x="6842" y="11981"/>
                  <a:pt x="6835" y="12035"/>
                  <a:pt x="6833" y="12088"/>
                </a:cubicBezTo>
                <a:cubicBezTo>
                  <a:pt x="6831" y="12128"/>
                  <a:pt x="6829" y="12181"/>
                  <a:pt x="6829" y="12221"/>
                </a:cubicBezTo>
                <a:cubicBezTo>
                  <a:pt x="6829" y="12227"/>
                  <a:pt x="6829" y="12234"/>
                  <a:pt x="6829" y="12241"/>
                </a:cubicBezTo>
                <a:cubicBezTo>
                  <a:pt x="6831" y="12280"/>
                  <a:pt x="6831" y="12320"/>
                  <a:pt x="6833" y="12354"/>
                </a:cubicBezTo>
                <a:cubicBezTo>
                  <a:pt x="6836" y="12407"/>
                  <a:pt x="6842" y="12467"/>
                  <a:pt x="6849" y="12513"/>
                </a:cubicBezTo>
                <a:cubicBezTo>
                  <a:pt x="6854" y="12553"/>
                  <a:pt x="6863" y="12586"/>
                  <a:pt x="6871" y="12619"/>
                </a:cubicBezTo>
                <a:cubicBezTo>
                  <a:pt x="6878" y="12653"/>
                  <a:pt x="6890" y="12679"/>
                  <a:pt x="6898" y="12699"/>
                </a:cubicBezTo>
                <a:cubicBezTo>
                  <a:pt x="6910" y="12732"/>
                  <a:pt x="6924" y="12752"/>
                  <a:pt x="6939" y="12772"/>
                </a:cubicBezTo>
                <a:cubicBezTo>
                  <a:pt x="6942" y="12779"/>
                  <a:pt x="6946" y="12779"/>
                  <a:pt x="6950" y="12779"/>
                </a:cubicBezTo>
                <a:cubicBezTo>
                  <a:pt x="6962" y="12786"/>
                  <a:pt x="6975" y="12792"/>
                  <a:pt x="6986" y="12799"/>
                </a:cubicBezTo>
                <a:cubicBezTo>
                  <a:pt x="6998" y="12799"/>
                  <a:pt x="7011" y="12792"/>
                  <a:pt x="7023" y="12786"/>
                </a:cubicBezTo>
                <a:cubicBezTo>
                  <a:pt x="7027" y="12786"/>
                  <a:pt x="7032" y="12779"/>
                  <a:pt x="7036" y="12772"/>
                </a:cubicBezTo>
                <a:cubicBezTo>
                  <a:pt x="7061" y="12739"/>
                  <a:pt x="7079" y="12706"/>
                  <a:pt x="7099" y="12633"/>
                </a:cubicBezTo>
                <a:cubicBezTo>
                  <a:pt x="7104" y="12606"/>
                  <a:pt x="7110" y="12580"/>
                  <a:pt x="7115" y="12560"/>
                </a:cubicBezTo>
                <a:cubicBezTo>
                  <a:pt x="7122" y="12520"/>
                  <a:pt x="7126" y="12473"/>
                  <a:pt x="7128" y="12420"/>
                </a:cubicBezTo>
                <a:cubicBezTo>
                  <a:pt x="7129" y="12387"/>
                  <a:pt x="7129" y="12354"/>
                  <a:pt x="7128" y="12320"/>
                </a:cubicBezTo>
                <a:cubicBezTo>
                  <a:pt x="7126" y="12260"/>
                  <a:pt x="7122" y="12214"/>
                  <a:pt x="7115" y="12174"/>
                </a:cubicBezTo>
                <a:close/>
                <a:moveTo>
                  <a:pt x="7703" y="11815"/>
                </a:moveTo>
                <a:cubicBezTo>
                  <a:pt x="7699" y="11808"/>
                  <a:pt x="7694" y="11802"/>
                  <a:pt x="7690" y="11789"/>
                </a:cubicBezTo>
                <a:cubicBezTo>
                  <a:pt x="7687" y="11762"/>
                  <a:pt x="7681" y="11735"/>
                  <a:pt x="7676" y="11715"/>
                </a:cubicBezTo>
                <a:cubicBezTo>
                  <a:pt x="7658" y="11656"/>
                  <a:pt x="7631" y="11596"/>
                  <a:pt x="7604" y="11609"/>
                </a:cubicBezTo>
                <a:cubicBezTo>
                  <a:pt x="7584" y="11616"/>
                  <a:pt x="7566" y="11629"/>
                  <a:pt x="7547" y="11636"/>
                </a:cubicBezTo>
                <a:cubicBezTo>
                  <a:pt x="7532" y="11636"/>
                  <a:pt x="7520" y="11642"/>
                  <a:pt x="7507" y="11669"/>
                </a:cubicBezTo>
                <a:cubicBezTo>
                  <a:pt x="7494" y="11682"/>
                  <a:pt x="7484" y="11709"/>
                  <a:pt x="7475" y="11749"/>
                </a:cubicBezTo>
                <a:cubicBezTo>
                  <a:pt x="7457" y="11815"/>
                  <a:pt x="7444" y="11921"/>
                  <a:pt x="7446" y="12015"/>
                </a:cubicBezTo>
                <a:cubicBezTo>
                  <a:pt x="7446" y="12021"/>
                  <a:pt x="7446" y="12021"/>
                  <a:pt x="7446" y="12028"/>
                </a:cubicBezTo>
                <a:cubicBezTo>
                  <a:pt x="7442" y="12054"/>
                  <a:pt x="7441" y="12081"/>
                  <a:pt x="7439" y="12101"/>
                </a:cubicBezTo>
                <a:cubicBezTo>
                  <a:pt x="7435" y="12147"/>
                  <a:pt x="7433" y="12201"/>
                  <a:pt x="7433" y="12254"/>
                </a:cubicBezTo>
                <a:cubicBezTo>
                  <a:pt x="7433" y="12300"/>
                  <a:pt x="7435" y="12360"/>
                  <a:pt x="7441" y="12407"/>
                </a:cubicBezTo>
                <a:cubicBezTo>
                  <a:pt x="7449" y="12500"/>
                  <a:pt x="7464" y="12593"/>
                  <a:pt x="7484" y="12659"/>
                </a:cubicBezTo>
                <a:cubicBezTo>
                  <a:pt x="7503" y="12726"/>
                  <a:pt x="7521" y="12766"/>
                  <a:pt x="7545" y="12799"/>
                </a:cubicBezTo>
                <a:cubicBezTo>
                  <a:pt x="7581" y="12852"/>
                  <a:pt x="7618" y="12885"/>
                  <a:pt x="7656" y="12885"/>
                </a:cubicBezTo>
                <a:cubicBezTo>
                  <a:pt x="7710" y="12885"/>
                  <a:pt x="7762" y="12819"/>
                  <a:pt x="7802" y="12679"/>
                </a:cubicBezTo>
                <a:cubicBezTo>
                  <a:pt x="7807" y="12653"/>
                  <a:pt x="7813" y="12626"/>
                  <a:pt x="7818" y="12606"/>
                </a:cubicBezTo>
                <a:cubicBezTo>
                  <a:pt x="7825" y="12566"/>
                  <a:pt x="7829" y="12520"/>
                  <a:pt x="7831" y="12466"/>
                </a:cubicBezTo>
                <a:cubicBezTo>
                  <a:pt x="7834" y="12387"/>
                  <a:pt x="7831" y="12294"/>
                  <a:pt x="7818" y="12227"/>
                </a:cubicBezTo>
                <a:cubicBezTo>
                  <a:pt x="7787" y="12061"/>
                  <a:pt x="7750" y="11921"/>
                  <a:pt x="7703" y="11815"/>
                </a:cubicBezTo>
                <a:close/>
                <a:moveTo>
                  <a:pt x="8485" y="11941"/>
                </a:moveTo>
                <a:cubicBezTo>
                  <a:pt x="8478" y="11895"/>
                  <a:pt x="8469" y="11848"/>
                  <a:pt x="8460" y="11809"/>
                </a:cubicBezTo>
                <a:cubicBezTo>
                  <a:pt x="8451" y="11769"/>
                  <a:pt x="8438" y="11735"/>
                  <a:pt x="8426" y="11709"/>
                </a:cubicBezTo>
                <a:cubicBezTo>
                  <a:pt x="8413" y="11682"/>
                  <a:pt x="8399" y="11656"/>
                  <a:pt x="8386" y="11649"/>
                </a:cubicBezTo>
                <a:cubicBezTo>
                  <a:pt x="8374" y="11636"/>
                  <a:pt x="8359" y="11629"/>
                  <a:pt x="8347" y="11642"/>
                </a:cubicBezTo>
                <a:cubicBezTo>
                  <a:pt x="8334" y="11642"/>
                  <a:pt x="8321" y="11662"/>
                  <a:pt x="8309" y="11689"/>
                </a:cubicBezTo>
                <a:cubicBezTo>
                  <a:pt x="8302" y="11702"/>
                  <a:pt x="8296" y="11722"/>
                  <a:pt x="8291" y="11742"/>
                </a:cubicBezTo>
                <a:cubicBezTo>
                  <a:pt x="8285" y="11749"/>
                  <a:pt x="8280" y="11755"/>
                  <a:pt x="8275" y="11769"/>
                </a:cubicBezTo>
                <a:cubicBezTo>
                  <a:pt x="8264" y="11789"/>
                  <a:pt x="8253" y="11822"/>
                  <a:pt x="8244" y="11855"/>
                </a:cubicBezTo>
                <a:cubicBezTo>
                  <a:pt x="8235" y="11888"/>
                  <a:pt x="8226" y="11928"/>
                  <a:pt x="8221" y="11975"/>
                </a:cubicBezTo>
                <a:cubicBezTo>
                  <a:pt x="8215" y="12015"/>
                  <a:pt x="8208" y="12061"/>
                  <a:pt x="8206" y="12108"/>
                </a:cubicBezTo>
                <a:cubicBezTo>
                  <a:pt x="8205" y="12154"/>
                  <a:pt x="8201" y="12207"/>
                  <a:pt x="8201" y="12260"/>
                </a:cubicBezTo>
                <a:cubicBezTo>
                  <a:pt x="8203" y="12360"/>
                  <a:pt x="8208" y="12453"/>
                  <a:pt x="8223" y="12540"/>
                </a:cubicBezTo>
                <a:cubicBezTo>
                  <a:pt x="8230" y="12579"/>
                  <a:pt x="8237" y="12619"/>
                  <a:pt x="8246" y="12653"/>
                </a:cubicBezTo>
                <a:cubicBezTo>
                  <a:pt x="8268" y="12719"/>
                  <a:pt x="8277" y="12739"/>
                  <a:pt x="8302" y="12772"/>
                </a:cubicBezTo>
                <a:cubicBezTo>
                  <a:pt x="8314" y="12792"/>
                  <a:pt x="8329" y="12792"/>
                  <a:pt x="8341" y="12799"/>
                </a:cubicBezTo>
                <a:cubicBezTo>
                  <a:pt x="8356" y="12805"/>
                  <a:pt x="8370" y="12792"/>
                  <a:pt x="8383" y="12785"/>
                </a:cubicBezTo>
                <a:cubicBezTo>
                  <a:pt x="8388" y="12785"/>
                  <a:pt x="8392" y="12779"/>
                  <a:pt x="8395" y="12772"/>
                </a:cubicBezTo>
                <a:cubicBezTo>
                  <a:pt x="8408" y="12752"/>
                  <a:pt x="8422" y="12739"/>
                  <a:pt x="8433" y="12706"/>
                </a:cubicBezTo>
                <a:cubicBezTo>
                  <a:pt x="8444" y="12679"/>
                  <a:pt x="8454" y="12646"/>
                  <a:pt x="8463" y="12613"/>
                </a:cubicBezTo>
                <a:cubicBezTo>
                  <a:pt x="8471" y="12586"/>
                  <a:pt x="8478" y="12553"/>
                  <a:pt x="8483" y="12520"/>
                </a:cubicBezTo>
                <a:cubicBezTo>
                  <a:pt x="8489" y="12486"/>
                  <a:pt x="8494" y="12433"/>
                  <a:pt x="8498" y="12407"/>
                </a:cubicBezTo>
                <a:cubicBezTo>
                  <a:pt x="8503" y="12360"/>
                  <a:pt x="8503" y="12300"/>
                  <a:pt x="8505" y="12254"/>
                </a:cubicBezTo>
                <a:cubicBezTo>
                  <a:pt x="8507" y="12201"/>
                  <a:pt x="8503" y="12147"/>
                  <a:pt x="8501" y="12101"/>
                </a:cubicBezTo>
                <a:cubicBezTo>
                  <a:pt x="8499" y="12041"/>
                  <a:pt x="8492" y="11988"/>
                  <a:pt x="8485" y="11941"/>
                </a:cubicBezTo>
                <a:close/>
                <a:moveTo>
                  <a:pt x="9055" y="11855"/>
                </a:moveTo>
                <a:cubicBezTo>
                  <a:pt x="9046" y="11822"/>
                  <a:pt x="9037" y="11795"/>
                  <a:pt x="9026" y="11775"/>
                </a:cubicBezTo>
                <a:cubicBezTo>
                  <a:pt x="9021" y="11762"/>
                  <a:pt x="9014" y="11755"/>
                  <a:pt x="9008" y="11749"/>
                </a:cubicBezTo>
                <a:cubicBezTo>
                  <a:pt x="9003" y="11742"/>
                  <a:pt x="8996" y="11729"/>
                  <a:pt x="8990" y="11722"/>
                </a:cubicBezTo>
                <a:cubicBezTo>
                  <a:pt x="8965" y="11696"/>
                  <a:pt x="8936" y="11709"/>
                  <a:pt x="8913" y="11762"/>
                </a:cubicBezTo>
                <a:cubicBezTo>
                  <a:pt x="8906" y="11775"/>
                  <a:pt x="8900" y="11795"/>
                  <a:pt x="8895" y="11809"/>
                </a:cubicBezTo>
                <a:cubicBezTo>
                  <a:pt x="8891" y="11809"/>
                  <a:pt x="8888" y="11809"/>
                  <a:pt x="8886" y="11815"/>
                </a:cubicBezTo>
                <a:cubicBezTo>
                  <a:pt x="8879" y="11828"/>
                  <a:pt x="8870" y="11842"/>
                  <a:pt x="8863" y="11855"/>
                </a:cubicBezTo>
                <a:cubicBezTo>
                  <a:pt x="8848" y="11888"/>
                  <a:pt x="8836" y="11935"/>
                  <a:pt x="8827" y="11988"/>
                </a:cubicBezTo>
                <a:cubicBezTo>
                  <a:pt x="8807" y="12088"/>
                  <a:pt x="8785" y="12187"/>
                  <a:pt x="8766" y="12287"/>
                </a:cubicBezTo>
                <a:cubicBezTo>
                  <a:pt x="8758" y="12327"/>
                  <a:pt x="8755" y="12373"/>
                  <a:pt x="8753" y="12427"/>
                </a:cubicBezTo>
                <a:cubicBezTo>
                  <a:pt x="8749" y="12473"/>
                  <a:pt x="8751" y="12526"/>
                  <a:pt x="8755" y="12573"/>
                </a:cubicBezTo>
                <a:cubicBezTo>
                  <a:pt x="8762" y="12666"/>
                  <a:pt x="8778" y="12746"/>
                  <a:pt x="8802" y="12792"/>
                </a:cubicBezTo>
                <a:cubicBezTo>
                  <a:pt x="8836" y="12865"/>
                  <a:pt x="8873" y="12905"/>
                  <a:pt x="8913" y="12912"/>
                </a:cubicBezTo>
                <a:cubicBezTo>
                  <a:pt x="8933" y="12918"/>
                  <a:pt x="8953" y="12905"/>
                  <a:pt x="8971" y="12892"/>
                </a:cubicBezTo>
                <a:cubicBezTo>
                  <a:pt x="8976" y="12885"/>
                  <a:pt x="8981" y="12885"/>
                  <a:pt x="8985" y="12872"/>
                </a:cubicBezTo>
                <a:cubicBezTo>
                  <a:pt x="8997" y="12852"/>
                  <a:pt x="9010" y="12839"/>
                  <a:pt x="9023" y="12812"/>
                </a:cubicBezTo>
                <a:cubicBezTo>
                  <a:pt x="9046" y="12759"/>
                  <a:pt x="9060" y="12706"/>
                  <a:pt x="9077" y="12619"/>
                </a:cubicBezTo>
                <a:cubicBezTo>
                  <a:pt x="9086" y="12573"/>
                  <a:pt x="9093" y="12513"/>
                  <a:pt x="9096" y="12453"/>
                </a:cubicBezTo>
                <a:cubicBezTo>
                  <a:pt x="9100" y="12407"/>
                  <a:pt x="9100" y="12367"/>
                  <a:pt x="9102" y="12320"/>
                </a:cubicBezTo>
                <a:cubicBezTo>
                  <a:pt x="9102" y="12307"/>
                  <a:pt x="9102" y="12287"/>
                  <a:pt x="9102" y="12274"/>
                </a:cubicBezTo>
                <a:cubicBezTo>
                  <a:pt x="9102" y="12214"/>
                  <a:pt x="9100" y="12148"/>
                  <a:pt x="9095" y="12094"/>
                </a:cubicBezTo>
                <a:cubicBezTo>
                  <a:pt x="9084" y="12001"/>
                  <a:pt x="9073" y="11921"/>
                  <a:pt x="9055" y="11855"/>
                </a:cubicBezTo>
                <a:close/>
                <a:moveTo>
                  <a:pt x="9627" y="12008"/>
                </a:moveTo>
                <a:cubicBezTo>
                  <a:pt x="9620" y="11968"/>
                  <a:pt x="9611" y="11935"/>
                  <a:pt x="9598" y="11915"/>
                </a:cubicBezTo>
                <a:cubicBezTo>
                  <a:pt x="9589" y="11902"/>
                  <a:pt x="9582" y="11888"/>
                  <a:pt x="9571" y="11875"/>
                </a:cubicBezTo>
                <a:cubicBezTo>
                  <a:pt x="9567" y="11848"/>
                  <a:pt x="9562" y="11828"/>
                  <a:pt x="9557" y="11809"/>
                </a:cubicBezTo>
                <a:cubicBezTo>
                  <a:pt x="9537" y="11742"/>
                  <a:pt x="9512" y="11696"/>
                  <a:pt x="9485" y="11702"/>
                </a:cubicBezTo>
                <a:cubicBezTo>
                  <a:pt x="9460" y="11709"/>
                  <a:pt x="9431" y="11735"/>
                  <a:pt x="9413" y="11809"/>
                </a:cubicBezTo>
                <a:cubicBezTo>
                  <a:pt x="9395" y="11882"/>
                  <a:pt x="9379" y="11948"/>
                  <a:pt x="9361" y="12021"/>
                </a:cubicBezTo>
                <a:cubicBezTo>
                  <a:pt x="9352" y="12054"/>
                  <a:pt x="9344" y="12094"/>
                  <a:pt x="9339" y="12141"/>
                </a:cubicBezTo>
                <a:cubicBezTo>
                  <a:pt x="9332" y="12187"/>
                  <a:pt x="9330" y="12234"/>
                  <a:pt x="9330" y="12287"/>
                </a:cubicBezTo>
                <a:cubicBezTo>
                  <a:pt x="9332" y="12320"/>
                  <a:pt x="9332" y="12353"/>
                  <a:pt x="9334" y="12387"/>
                </a:cubicBezTo>
                <a:cubicBezTo>
                  <a:pt x="9339" y="12447"/>
                  <a:pt x="9346" y="12506"/>
                  <a:pt x="9359" y="12553"/>
                </a:cubicBezTo>
                <a:cubicBezTo>
                  <a:pt x="9361" y="12560"/>
                  <a:pt x="9362" y="12573"/>
                  <a:pt x="9364" y="12579"/>
                </a:cubicBezTo>
                <a:cubicBezTo>
                  <a:pt x="9373" y="12606"/>
                  <a:pt x="9382" y="12633"/>
                  <a:pt x="9391" y="12653"/>
                </a:cubicBezTo>
                <a:cubicBezTo>
                  <a:pt x="9402" y="12679"/>
                  <a:pt x="9416" y="12699"/>
                  <a:pt x="9431" y="12719"/>
                </a:cubicBezTo>
                <a:cubicBezTo>
                  <a:pt x="9443" y="12739"/>
                  <a:pt x="9460" y="12739"/>
                  <a:pt x="9472" y="12746"/>
                </a:cubicBezTo>
                <a:cubicBezTo>
                  <a:pt x="9478" y="12746"/>
                  <a:pt x="9485" y="12746"/>
                  <a:pt x="9490" y="12746"/>
                </a:cubicBezTo>
                <a:cubicBezTo>
                  <a:pt x="9519" y="12732"/>
                  <a:pt x="9546" y="12712"/>
                  <a:pt x="9571" y="12659"/>
                </a:cubicBezTo>
                <a:cubicBezTo>
                  <a:pt x="9594" y="12606"/>
                  <a:pt x="9618" y="12526"/>
                  <a:pt x="9629" y="12433"/>
                </a:cubicBezTo>
                <a:cubicBezTo>
                  <a:pt x="9636" y="12393"/>
                  <a:pt x="9639" y="12347"/>
                  <a:pt x="9641" y="12294"/>
                </a:cubicBezTo>
                <a:cubicBezTo>
                  <a:pt x="9645" y="12247"/>
                  <a:pt x="9643" y="12194"/>
                  <a:pt x="9639" y="12147"/>
                </a:cubicBezTo>
                <a:cubicBezTo>
                  <a:pt x="9643" y="12088"/>
                  <a:pt x="9636" y="12041"/>
                  <a:pt x="9627" y="12008"/>
                </a:cubicBezTo>
                <a:close/>
                <a:moveTo>
                  <a:pt x="10346" y="11855"/>
                </a:moveTo>
                <a:cubicBezTo>
                  <a:pt x="10337" y="11802"/>
                  <a:pt x="10324" y="11755"/>
                  <a:pt x="10310" y="11722"/>
                </a:cubicBezTo>
                <a:cubicBezTo>
                  <a:pt x="10301" y="11702"/>
                  <a:pt x="10294" y="11689"/>
                  <a:pt x="10285" y="11669"/>
                </a:cubicBezTo>
                <a:cubicBezTo>
                  <a:pt x="10269" y="11642"/>
                  <a:pt x="10252" y="11616"/>
                  <a:pt x="10236" y="11602"/>
                </a:cubicBezTo>
                <a:cubicBezTo>
                  <a:pt x="10195" y="11569"/>
                  <a:pt x="10154" y="11576"/>
                  <a:pt x="10118" y="11662"/>
                </a:cubicBezTo>
                <a:cubicBezTo>
                  <a:pt x="10096" y="11715"/>
                  <a:pt x="10083" y="11762"/>
                  <a:pt x="10067" y="11842"/>
                </a:cubicBezTo>
                <a:cubicBezTo>
                  <a:pt x="10065" y="11855"/>
                  <a:pt x="10064" y="11862"/>
                  <a:pt x="10062" y="11875"/>
                </a:cubicBezTo>
                <a:cubicBezTo>
                  <a:pt x="10056" y="11908"/>
                  <a:pt x="10053" y="11948"/>
                  <a:pt x="10049" y="11988"/>
                </a:cubicBezTo>
                <a:cubicBezTo>
                  <a:pt x="10047" y="12001"/>
                  <a:pt x="10047" y="12015"/>
                  <a:pt x="10047" y="12028"/>
                </a:cubicBezTo>
                <a:cubicBezTo>
                  <a:pt x="10047" y="12028"/>
                  <a:pt x="10046" y="12028"/>
                  <a:pt x="10046" y="12034"/>
                </a:cubicBezTo>
                <a:cubicBezTo>
                  <a:pt x="10024" y="12081"/>
                  <a:pt x="10004" y="12167"/>
                  <a:pt x="9999" y="12254"/>
                </a:cubicBezTo>
                <a:cubicBezTo>
                  <a:pt x="9994" y="12347"/>
                  <a:pt x="9994" y="12453"/>
                  <a:pt x="10010" y="12540"/>
                </a:cubicBezTo>
                <a:cubicBezTo>
                  <a:pt x="10024" y="12626"/>
                  <a:pt x="10044" y="12679"/>
                  <a:pt x="10069" y="12712"/>
                </a:cubicBezTo>
                <a:cubicBezTo>
                  <a:pt x="10073" y="12712"/>
                  <a:pt x="10074" y="12719"/>
                  <a:pt x="10078" y="12719"/>
                </a:cubicBezTo>
                <a:cubicBezTo>
                  <a:pt x="10128" y="12885"/>
                  <a:pt x="10207" y="12912"/>
                  <a:pt x="10265" y="12779"/>
                </a:cubicBezTo>
                <a:cubicBezTo>
                  <a:pt x="10299" y="12706"/>
                  <a:pt x="10323" y="12586"/>
                  <a:pt x="10333" y="12453"/>
                </a:cubicBezTo>
                <a:cubicBezTo>
                  <a:pt x="10339" y="12387"/>
                  <a:pt x="10341" y="12320"/>
                  <a:pt x="10341" y="12254"/>
                </a:cubicBezTo>
                <a:cubicBezTo>
                  <a:pt x="10348" y="12221"/>
                  <a:pt x="10353" y="12181"/>
                  <a:pt x="10355" y="12141"/>
                </a:cubicBezTo>
                <a:cubicBezTo>
                  <a:pt x="10359" y="12094"/>
                  <a:pt x="10360" y="12041"/>
                  <a:pt x="10357" y="11995"/>
                </a:cubicBezTo>
                <a:cubicBezTo>
                  <a:pt x="10358" y="11948"/>
                  <a:pt x="10353" y="11902"/>
                  <a:pt x="10346" y="11855"/>
                </a:cubicBezTo>
                <a:close/>
                <a:moveTo>
                  <a:pt x="11103" y="11928"/>
                </a:moveTo>
                <a:cubicBezTo>
                  <a:pt x="11101" y="11928"/>
                  <a:pt x="11099" y="11921"/>
                  <a:pt x="11097" y="11921"/>
                </a:cubicBezTo>
                <a:cubicBezTo>
                  <a:pt x="11096" y="11921"/>
                  <a:pt x="11094" y="11921"/>
                  <a:pt x="11092" y="11921"/>
                </a:cubicBezTo>
                <a:cubicBezTo>
                  <a:pt x="11083" y="11815"/>
                  <a:pt x="11061" y="11715"/>
                  <a:pt x="11035" y="11662"/>
                </a:cubicBezTo>
                <a:cubicBezTo>
                  <a:pt x="11026" y="11642"/>
                  <a:pt x="11015" y="11629"/>
                  <a:pt x="11006" y="11616"/>
                </a:cubicBezTo>
                <a:cubicBezTo>
                  <a:pt x="11004" y="11616"/>
                  <a:pt x="11002" y="11609"/>
                  <a:pt x="10999" y="11609"/>
                </a:cubicBezTo>
                <a:cubicBezTo>
                  <a:pt x="10975" y="11589"/>
                  <a:pt x="10959" y="11589"/>
                  <a:pt x="10936" y="11609"/>
                </a:cubicBezTo>
                <a:cubicBezTo>
                  <a:pt x="10927" y="11616"/>
                  <a:pt x="10916" y="11636"/>
                  <a:pt x="10907" y="11656"/>
                </a:cubicBezTo>
                <a:cubicBezTo>
                  <a:pt x="10901" y="11669"/>
                  <a:pt x="10891" y="11702"/>
                  <a:pt x="10885" y="11715"/>
                </a:cubicBezTo>
                <a:cubicBezTo>
                  <a:pt x="10878" y="11735"/>
                  <a:pt x="10873" y="11769"/>
                  <a:pt x="10869" y="11795"/>
                </a:cubicBezTo>
                <a:cubicBezTo>
                  <a:pt x="10864" y="11828"/>
                  <a:pt x="10860" y="11868"/>
                  <a:pt x="10858" y="11902"/>
                </a:cubicBezTo>
                <a:cubicBezTo>
                  <a:pt x="10857" y="11935"/>
                  <a:pt x="10855" y="11975"/>
                  <a:pt x="10855" y="12008"/>
                </a:cubicBezTo>
                <a:cubicBezTo>
                  <a:pt x="10855" y="12041"/>
                  <a:pt x="10857" y="12081"/>
                  <a:pt x="10858" y="12114"/>
                </a:cubicBezTo>
                <a:cubicBezTo>
                  <a:pt x="10860" y="12134"/>
                  <a:pt x="10862" y="12147"/>
                  <a:pt x="10864" y="12161"/>
                </a:cubicBezTo>
                <a:cubicBezTo>
                  <a:pt x="10853" y="12247"/>
                  <a:pt x="10849" y="12334"/>
                  <a:pt x="10857" y="12427"/>
                </a:cubicBezTo>
                <a:cubicBezTo>
                  <a:pt x="10867" y="12579"/>
                  <a:pt x="10894" y="12699"/>
                  <a:pt x="10930" y="12779"/>
                </a:cubicBezTo>
                <a:cubicBezTo>
                  <a:pt x="10941" y="12805"/>
                  <a:pt x="10952" y="12819"/>
                  <a:pt x="10964" y="12832"/>
                </a:cubicBezTo>
                <a:cubicBezTo>
                  <a:pt x="10968" y="12839"/>
                  <a:pt x="10973" y="12845"/>
                  <a:pt x="10977" y="12845"/>
                </a:cubicBezTo>
                <a:cubicBezTo>
                  <a:pt x="10993" y="12859"/>
                  <a:pt x="11011" y="12872"/>
                  <a:pt x="11027" y="12865"/>
                </a:cubicBezTo>
                <a:cubicBezTo>
                  <a:pt x="11040" y="12865"/>
                  <a:pt x="11052" y="12859"/>
                  <a:pt x="11065" y="12845"/>
                </a:cubicBezTo>
                <a:cubicBezTo>
                  <a:pt x="11069" y="12845"/>
                  <a:pt x="11074" y="12839"/>
                  <a:pt x="11078" y="12832"/>
                </a:cubicBezTo>
                <a:cubicBezTo>
                  <a:pt x="11105" y="12799"/>
                  <a:pt x="11121" y="12766"/>
                  <a:pt x="11142" y="12692"/>
                </a:cubicBezTo>
                <a:cubicBezTo>
                  <a:pt x="11146" y="12686"/>
                  <a:pt x="11148" y="12672"/>
                  <a:pt x="11151" y="12659"/>
                </a:cubicBezTo>
                <a:cubicBezTo>
                  <a:pt x="11159" y="12626"/>
                  <a:pt x="11168" y="12586"/>
                  <a:pt x="11175" y="12540"/>
                </a:cubicBezTo>
                <a:cubicBezTo>
                  <a:pt x="11184" y="12466"/>
                  <a:pt x="11193" y="12393"/>
                  <a:pt x="11191" y="12307"/>
                </a:cubicBezTo>
                <a:cubicBezTo>
                  <a:pt x="11189" y="12201"/>
                  <a:pt x="11180" y="12094"/>
                  <a:pt x="11159" y="12015"/>
                </a:cubicBezTo>
                <a:cubicBezTo>
                  <a:pt x="11139" y="11988"/>
                  <a:pt x="11123" y="11948"/>
                  <a:pt x="11103" y="11928"/>
                </a:cubicBezTo>
                <a:close/>
                <a:moveTo>
                  <a:pt x="11953" y="12214"/>
                </a:moveTo>
                <a:cubicBezTo>
                  <a:pt x="11953" y="12147"/>
                  <a:pt x="11948" y="12081"/>
                  <a:pt x="11939" y="12028"/>
                </a:cubicBezTo>
                <a:cubicBezTo>
                  <a:pt x="11937" y="12015"/>
                  <a:pt x="11935" y="12008"/>
                  <a:pt x="11933" y="11995"/>
                </a:cubicBezTo>
                <a:cubicBezTo>
                  <a:pt x="11932" y="11961"/>
                  <a:pt x="11928" y="11928"/>
                  <a:pt x="11923" y="11895"/>
                </a:cubicBezTo>
                <a:cubicBezTo>
                  <a:pt x="11908" y="11815"/>
                  <a:pt x="11889" y="11742"/>
                  <a:pt x="11863" y="11722"/>
                </a:cubicBezTo>
                <a:cubicBezTo>
                  <a:pt x="11824" y="11696"/>
                  <a:pt x="11784" y="11689"/>
                  <a:pt x="11746" y="11729"/>
                </a:cubicBezTo>
                <a:cubicBezTo>
                  <a:pt x="11716" y="11762"/>
                  <a:pt x="11689" y="11815"/>
                  <a:pt x="11666" y="11882"/>
                </a:cubicBezTo>
                <a:cubicBezTo>
                  <a:pt x="11655" y="11902"/>
                  <a:pt x="11644" y="11921"/>
                  <a:pt x="11635" y="11955"/>
                </a:cubicBezTo>
                <a:cubicBezTo>
                  <a:pt x="11630" y="11981"/>
                  <a:pt x="11624" y="12008"/>
                  <a:pt x="11619" y="12028"/>
                </a:cubicBezTo>
                <a:cubicBezTo>
                  <a:pt x="11610" y="12088"/>
                  <a:pt x="11604" y="12147"/>
                  <a:pt x="11604" y="12214"/>
                </a:cubicBezTo>
                <a:cubicBezTo>
                  <a:pt x="11604" y="12227"/>
                  <a:pt x="11604" y="12247"/>
                  <a:pt x="11604" y="12260"/>
                </a:cubicBezTo>
                <a:cubicBezTo>
                  <a:pt x="11606" y="12307"/>
                  <a:pt x="11606" y="12360"/>
                  <a:pt x="11610" y="12407"/>
                </a:cubicBezTo>
                <a:cubicBezTo>
                  <a:pt x="11613" y="12447"/>
                  <a:pt x="11619" y="12493"/>
                  <a:pt x="11624" y="12533"/>
                </a:cubicBezTo>
                <a:cubicBezTo>
                  <a:pt x="11626" y="12546"/>
                  <a:pt x="11628" y="12560"/>
                  <a:pt x="11631" y="12579"/>
                </a:cubicBezTo>
                <a:cubicBezTo>
                  <a:pt x="11640" y="12626"/>
                  <a:pt x="11651" y="12686"/>
                  <a:pt x="11664" y="12726"/>
                </a:cubicBezTo>
                <a:cubicBezTo>
                  <a:pt x="11673" y="12752"/>
                  <a:pt x="11682" y="12785"/>
                  <a:pt x="11693" y="12805"/>
                </a:cubicBezTo>
                <a:cubicBezTo>
                  <a:pt x="11703" y="12832"/>
                  <a:pt x="11716" y="12845"/>
                  <a:pt x="11727" y="12865"/>
                </a:cubicBezTo>
                <a:cubicBezTo>
                  <a:pt x="11730" y="12872"/>
                  <a:pt x="11734" y="12879"/>
                  <a:pt x="11739" y="12879"/>
                </a:cubicBezTo>
                <a:cubicBezTo>
                  <a:pt x="11752" y="12892"/>
                  <a:pt x="11764" y="12898"/>
                  <a:pt x="11777" y="12898"/>
                </a:cubicBezTo>
                <a:cubicBezTo>
                  <a:pt x="11786" y="12898"/>
                  <a:pt x="11795" y="12892"/>
                  <a:pt x="11802" y="12892"/>
                </a:cubicBezTo>
                <a:cubicBezTo>
                  <a:pt x="11811" y="12885"/>
                  <a:pt x="11820" y="12885"/>
                  <a:pt x="11827" y="12872"/>
                </a:cubicBezTo>
                <a:cubicBezTo>
                  <a:pt x="11844" y="12852"/>
                  <a:pt x="11860" y="12825"/>
                  <a:pt x="11872" y="12792"/>
                </a:cubicBezTo>
                <a:cubicBezTo>
                  <a:pt x="11881" y="12766"/>
                  <a:pt x="11892" y="12739"/>
                  <a:pt x="11901" y="12706"/>
                </a:cubicBezTo>
                <a:cubicBezTo>
                  <a:pt x="11910" y="12672"/>
                  <a:pt x="11917" y="12633"/>
                  <a:pt x="11924" y="12599"/>
                </a:cubicBezTo>
                <a:cubicBezTo>
                  <a:pt x="11928" y="12586"/>
                  <a:pt x="11930" y="12566"/>
                  <a:pt x="11933" y="12553"/>
                </a:cubicBezTo>
                <a:cubicBezTo>
                  <a:pt x="11939" y="12513"/>
                  <a:pt x="11944" y="12466"/>
                  <a:pt x="11948" y="12420"/>
                </a:cubicBezTo>
                <a:cubicBezTo>
                  <a:pt x="11951" y="12373"/>
                  <a:pt x="11953" y="12320"/>
                  <a:pt x="11955" y="12274"/>
                </a:cubicBezTo>
                <a:cubicBezTo>
                  <a:pt x="11953" y="12254"/>
                  <a:pt x="11953" y="12234"/>
                  <a:pt x="11953" y="12214"/>
                </a:cubicBezTo>
                <a:close/>
                <a:moveTo>
                  <a:pt x="11516" y="15577"/>
                </a:moveTo>
                <a:cubicBezTo>
                  <a:pt x="11540" y="15643"/>
                  <a:pt x="11576" y="15690"/>
                  <a:pt x="11604" y="15643"/>
                </a:cubicBezTo>
                <a:cubicBezTo>
                  <a:pt x="11630" y="15603"/>
                  <a:pt x="11655" y="15564"/>
                  <a:pt x="11680" y="15530"/>
                </a:cubicBezTo>
                <a:cubicBezTo>
                  <a:pt x="11707" y="15590"/>
                  <a:pt x="11738" y="15630"/>
                  <a:pt x="11770" y="15623"/>
                </a:cubicBezTo>
                <a:cubicBezTo>
                  <a:pt x="11815" y="15610"/>
                  <a:pt x="11853" y="15550"/>
                  <a:pt x="11889" y="15444"/>
                </a:cubicBezTo>
                <a:cubicBezTo>
                  <a:pt x="11917" y="15358"/>
                  <a:pt x="11935" y="15238"/>
                  <a:pt x="11948" y="15112"/>
                </a:cubicBezTo>
                <a:cubicBezTo>
                  <a:pt x="11962" y="14952"/>
                  <a:pt x="11955" y="14786"/>
                  <a:pt x="11935" y="14633"/>
                </a:cubicBezTo>
                <a:cubicBezTo>
                  <a:pt x="11910" y="14420"/>
                  <a:pt x="11845" y="14261"/>
                  <a:pt x="11784" y="14228"/>
                </a:cubicBezTo>
                <a:cubicBezTo>
                  <a:pt x="11746" y="14208"/>
                  <a:pt x="11709" y="14201"/>
                  <a:pt x="11671" y="14241"/>
                </a:cubicBezTo>
                <a:cubicBezTo>
                  <a:pt x="11633" y="14288"/>
                  <a:pt x="11599" y="14361"/>
                  <a:pt x="11570" y="14467"/>
                </a:cubicBezTo>
                <a:cubicBezTo>
                  <a:pt x="11509" y="14686"/>
                  <a:pt x="11484" y="14985"/>
                  <a:pt x="11477" y="15291"/>
                </a:cubicBezTo>
                <a:cubicBezTo>
                  <a:pt x="11473" y="15397"/>
                  <a:pt x="11493" y="15510"/>
                  <a:pt x="11516" y="15577"/>
                </a:cubicBezTo>
                <a:close/>
                <a:moveTo>
                  <a:pt x="10768" y="15304"/>
                </a:moveTo>
                <a:cubicBezTo>
                  <a:pt x="10772" y="15344"/>
                  <a:pt x="10777" y="15391"/>
                  <a:pt x="10783" y="15424"/>
                </a:cubicBezTo>
                <a:cubicBezTo>
                  <a:pt x="10788" y="15464"/>
                  <a:pt x="10797" y="15497"/>
                  <a:pt x="10804" y="15530"/>
                </a:cubicBezTo>
                <a:cubicBezTo>
                  <a:pt x="10806" y="15537"/>
                  <a:pt x="10806" y="15537"/>
                  <a:pt x="10808" y="15544"/>
                </a:cubicBezTo>
                <a:cubicBezTo>
                  <a:pt x="10815" y="15570"/>
                  <a:pt x="10824" y="15590"/>
                  <a:pt x="10831" y="15610"/>
                </a:cubicBezTo>
                <a:cubicBezTo>
                  <a:pt x="10833" y="15617"/>
                  <a:pt x="10835" y="15617"/>
                  <a:pt x="10837" y="15623"/>
                </a:cubicBezTo>
                <a:cubicBezTo>
                  <a:pt x="10846" y="15643"/>
                  <a:pt x="10857" y="15657"/>
                  <a:pt x="10865" y="15670"/>
                </a:cubicBezTo>
                <a:cubicBezTo>
                  <a:pt x="10867" y="15670"/>
                  <a:pt x="10869" y="15677"/>
                  <a:pt x="10871" y="15677"/>
                </a:cubicBezTo>
                <a:cubicBezTo>
                  <a:pt x="10882" y="15683"/>
                  <a:pt x="10892" y="15690"/>
                  <a:pt x="10903" y="15690"/>
                </a:cubicBezTo>
                <a:cubicBezTo>
                  <a:pt x="10912" y="15683"/>
                  <a:pt x="10921" y="15683"/>
                  <a:pt x="10930" y="15677"/>
                </a:cubicBezTo>
                <a:cubicBezTo>
                  <a:pt x="10943" y="15663"/>
                  <a:pt x="10955" y="15643"/>
                  <a:pt x="10964" y="15610"/>
                </a:cubicBezTo>
                <a:cubicBezTo>
                  <a:pt x="10972" y="15597"/>
                  <a:pt x="10979" y="15570"/>
                  <a:pt x="10982" y="15544"/>
                </a:cubicBezTo>
                <a:cubicBezTo>
                  <a:pt x="10991" y="15510"/>
                  <a:pt x="10997" y="15464"/>
                  <a:pt x="11000" y="15417"/>
                </a:cubicBezTo>
                <a:cubicBezTo>
                  <a:pt x="11002" y="15397"/>
                  <a:pt x="11002" y="15371"/>
                  <a:pt x="11004" y="15351"/>
                </a:cubicBezTo>
                <a:cubicBezTo>
                  <a:pt x="11022" y="15298"/>
                  <a:pt x="11038" y="15231"/>
                  <a:pt x="11052" y="15165"/>
                </a:cubicBezTo>
                <a:cubicBezTo>
                  <a:pt x="11058" y="15138"/>
                  <a:pt x="11061" y="15118"/>
                  <a:pt x="11065" y="15085"/>
                </a:cubicBezTo>
                <a:cubicBezTo>
                  <a:pt x="11072" y="15032"/>
                  <a:pt x="11078" y="14979"/>
                  <a:pt x="11081" y="14919"/>
                </a:cubicBezTo>
                <a:cubicBezTo>
                  <a:pt x="11087" y="14852"/>
                  <a:pt x="11087" y="14786"/>
                  <a:pt x="11081" y="14720"/>
                </a:cubicBezTo>
                <a:cubicBezTo>
                  <a:pt x="11076" y="14660"/>
                  <a:pt x="11069" y="14600"/>
                  <a:pt x="11056" y="14553"/>
                </a:cubicBezTo>
                <a:cubicBezTo>
                  <a:pt x="11043" y="14507"/>
                  <a:pt x="11029" y="14474"/>
                  <a:pt x="11011" y="14460"/>
                </a:cubicBezTo>
                <a:cubicBezTo>
                  <a:pt x="10993" y="14440"/>
                  <a:pt x="10975" y="14440"/>
                  <a:pt x="10957" y="14460"/>
                </a:cubicBezTo>
                <a:cubicBezTo>
                  <a:pt x="10903" y="14487"/>
                  <a:pt x="10848" y="14553"/>
                  <a:pt x="10808" y="14700"/>
                </a:cubicBezTo>
                <a:cubicBezTo>
                  <a:pt x="10799" y="14733"/>
                  <a:pt x="10792" y="14766"/>
                  <a:pt x="10786" y="14806"/>
                </a:cubicBezTo>
                <a:cubicBezTo>
                  <a:pt x="10779" y="14839"/>
                  <a:pt x="10776" y="14886"/>
                  <a:pt x="10772" y="14926"/>
                </a:cubicBezTo>
                <a:cubicBezTo>
                  <a:pt x="10767" y="14979"/>
                  <a:pt x="10765" y="15039"/>
                  <a:pt x="10763" y="15098"/>
                </a:cubicBezTo>
                <a:cubicBezTo>
                  <a:pt x="10761" y="15158"/>
                  <a:pt x="10765" y="15218"/>
                  <a:pt x="10768" y="15271"/>
                </a:cubicBezTo>
                <a:cubicBezTo>
                  <a:pt x="10767" y="15284"/>
                  <a:pt x="10767" y="15291"/>
                  <a:pt x="10768" y="15304"/>
                </a:cubicBezTo>
                <a:close/>
                <a:moveTo>
                  <a:pt x="10092" y="15544"/>
                </a:moveTo>
                <a:cubicBezTo>
                  <a:pt x="10119" y="15617"/>
                  <a:pt x="10148" y="15663"/>
                  <a:pt x="10179" y="15703"/>
                </a:cubicBezTo>
                <a:cubicBezTo>
                  <a:pt x="10202" y="15736"/>
                  <a:pt x="10236" y="15710"/>
                  <a:pt x="10256" y="15663"/>
                </a:cubicBezTo>
                <a:cubicBezTo>
                  <a:pt x="10274" y="15623"/>
                  <a:pt x="10292" y="15550"/>
                  <a:pt x="10299" y="15471"/>
                </a:cubicBezTo>
                <a:cubicBezTo>
                  <a:pt x="10306" y="15464"/>
                  <a:pt x="10314" y="15464"/>
                  <a:pt x="10323" y="15457"/>
                </a:cubicBezTo>
                <a:cubicBezTo>
                  <a:pt x="10339" y="15437"/>
                  <a:pt x="10355" y="15411"/>
                  <a:pt x="10367" y="15364"/>
                </a:cubicBezTo>
                <a:cubicBezTo>
                  <a:pt x="10391" y="15291"/>
                  <a:pt x="10409" y="15165"/>
                  <a:pt x="10414" y="15058"/>
                </a:cubicBezTo>
                <a:cubicBezTo>
                  <a:pt x="10420" y="14952"/>
                  <a:pt x="10420" y="14892"/>
                  <a:pt x="10414" y="14786"/>
                </a:cubicBezTo>
                <a:cubicBezTo>
                  <a:pt x="10412" y="14726"/>
                  <a:pt x="10405" y="14666"/>
                  <a:pt x="10398" y="14613"/>
                </a:cubicBezTo>
                <a:cubicBezTo>
                  <a:pt x="10384" y="14500"/>
                  <a:pt x="10357" y="14407"/>
                  <a:pt x="10328" y="14341"/>
                </a:cubicBezTo>
                <a:cubicBezTo>
                  <a:pt x="10296" y="14268"/>
                  <a:pt x="10261" y="14241"/>
                  <a:pt x="10225" y="14228"/>
                </a:cubicBezTo>
                <a:cubicBezTo>
                  <a:pt x="10197" y="14214"/>
                  <a:pt x="10168" y="14228"/>
                  <a:pt x="10139" y="14248"/>
                </a:cubicBezTo>
                <a:cubicBezTo>
                  <a:pt x="10105" y="14274"/>
                  <a:pt x="10071" y="14341"/>
                  <a:pt x="10046" y="14434"/>
                </a:cubicBezTo>
                <a:cubicBezTo>
                  <a:pt x="10035" y="14474"/>
                  <a:pt x="10022" y="14527"/>
                  <a:pt x="10015" y="14580"/>
                </a:cubicBezTo>
                <a:cubicBezTo>
                  <a:pt x="10002" y="14680"/>
                  <a:pt x="9999" y="14746"/>
                  <a:pt x="9995" y="14852"/>
                </a:cubicBezTo>
                <a:cubicBezTo>
                  <a:pt x="9992" y="14985"/>
                  <a:pt x="10002" y="15118"/>
                  <a:pt x="10017" y="15238"/>
                </a:cubicBezTo>
                <a:cubicBezTo>
                  <a:pt x="10035" y="15364"/>
                  <a:pt x="10064" y="15464"/>
                  <a:pt x="10092" y="15544"/>
                </a:cubicBezTo>
                <a:close/>
                <a:moveTo>
                  <a:pt x="9476" y="15464"/>
                </a:moveTo>
                <a:cubicBezTo>
                  <a:pt x="9490" y="15477"/>
                  <a:pt x="9503" y="15484"/>
                  <a:pt x="9517" y="15484"/>
                </a:cubicBezTo>
                <a:cubicBezTo>
                  <a:pt x="9531" y="15484"/>
                  <a:pt x="9546" y="15477"/>
                  <a:pt x="9560" y="15464"/>
                </a:cubicBezTo>
                <a:cubicBezTo>
                  <a:pt x="9566" y="15457"/>
                  <a:pt x="9571" y="15457"/>
                  <a:pt x="9576" y="15444"/>
                </a:cubicBezTo>
                <a:cubicBezTo>
                  <a:pt x="9589" y="15424"/>
                  <a:pt x="9603" y="15411"/>
                  <a:pt x="9614" y="15377"/>
                </a:cubicBezTo>
                <a:cubicBezTo>
                  <a:pt x="9636" y="15318"/>
                  <a:pt x="9657" y="15251"/>
                  <a:pt x="9668" y="15158"/>
                </a:cubicBezTo>
                <a:cubicBezTo>
                  <a:pt x="9681" y="15065"/>
                  <a:pt x="9682" y="15032"/>
                  <a:pt x="9686" y="14926"/>
                </a:cubicBezTo>
                <a:cubicBezTo>
                  <a:pt x="9688" y="14872"/>
                  <a:pt x="9684" y="14819"/>
                  <a:pt x="9682" y="14773"/>
                </a:cubicBezTo>
                <a:cubicBezTo>
                  <a:pt x="9681" y="14726"/>
                  <a:pt x="9674" y="14680"/>
                  <a:pt x="9668" y="14633"/>
                </a:cubicBezTo>
                <a:cubicBezTo>
                  <a:pt x="9663" y="14587"/>
                  <a:pt x="9654" y="14547"/>
                  <a:pt x="9645" y="14513"/>
                </a:cubicBezTo>
                <a:cubicBezTo>
                  <a:pt x="9629" y="14440"/>
                  <a:pt x="9603" y="14387"/>
                  <a:pt x="9578" y="14361"/>
                </a:cubicBezTo>
                <a:cubicBezTo>
                  <a:pt x="9566" y="14347"/>
                  <a:pt x="9551" y="14341"/>
                  <a:pt x="9539" y="14341"/>
                </a:cubicBezTo>
                <a:cubicBezTo>
                  <a:pt x="9513" y="14347"/>
                  <a:pt x="9499" y="14361"/>
                  <a:pt x="9478" y="14407"/>
                </a:cubicBezTo>
                <a:cubicBezTo>
                  <a:pt x="9456" y="14447"/>
                  <a:pt x="9436" y="14527"/>
                  <a:pt x="9425" y="14600"/>
                </a:cubicBezTo>
                <a:cubicBezTo>
                  <a:pt x="9413" y="14686"/>
                  <a:pt x="9404" y="14786"/>
                  <a:pt x="9406" y="14886"/>
                </a:cubicBezTo>
                <a:cubicBezTo>
                  <a:pt x="9406" y="14912"/>
                  <a:pt x="9407" y="14939"/>
                  <a:pt x="9407" y="14959"/>
                </a:cubicBezTo>
                <a:cubicBezTo>
                  <a:pt x="9406" y="14972"/>
                  <a:pt x="9404" y="14979"/>
                  <a:pt x="9404" y="14992"/>
                </a:cubicBezTo>
                <a:cubicBezTo>
                  <a:pt x="9402" y="15025"/>
                  <a:pt x="9402" y="15058"/>
                  <a:pt x="9400" y="15092"/>
                </a:cubicBezTo>
                <a:cubicBezTo>
                  <a:pt x="9400" y="15158"/>
                  <a:pt x="9406" y="15225"/>
                  <a:pt x="9415" y="15278"/>
                </a:cubicBezTo>
                <a:cubicBezTo>
                  <a:pt x="9429" y="15377"/>
                  <a:pt x="9451" y="15444"/>
                  <a:pt x="9476" y="15464"/>
                </a:cubicBezTo>
                <a:close/>
                <a:moveTo>
                  <a:pt x="8758" y="15078"/>
                </a:moveTo>
                <a:cubicBezTo>
                  <a:pt x="8762" y="15125"/>
                  <a:pt x="8767" y="15171"/>
                  <a:pt x="8775" y="15211"/>
                </a:cubicBezTo>
                <a:cubicBezTo>
                  <a:pt x="8784" y="15278"/>
                  <a:pt x="8796" y="15331"/>
                  <a:pt x="8807" y="15384"/>
                </a:cubicBezTo>
                <a:cubicBezTo>
                  <a:pt x="8814" y="15417"/>
                  <a:pt x="8821" y="15451"/>
                  <a:pt x="8830" y="15477"/>
                </a:cubicBezTo>
                <a:cubicBezTo>
                  <a:pt x="8848" y="15544"/>
                  <a:pt x="8875" y="15584"/>
                  <a:pt x="8902" y="15584"/>
                </a:cubicBezTo>
                <a:cubicBezTo>
                  <a:pt x="8913" y="15584"/>
                  <a:pt x="8922" y="15577"/>
                  <a:pt x="8931" y="15564"/>
                </a:cubicBezTo>
                <a:cubicBezTo>
                  <a:pt x="8933" y="15564"/>
                  <a:pt x="8935" y="15564"/>
                  <a:pt x="8938" y="15564"/>
                </a:cubicBezTo>
                <a:cubicBezTo>
                  <a:pt x="8956" y="15564"/>
                  <a:pt x="8974" y="15544"/>
                  <a:pt x="8988" y="15510"/>
                </a:cubicBezTo>
                <a:cubicBezTo>
                  <a:pt x="9003" y="15490"/>
                  <a:pt x="9014" y="15451"/>
                  <a:pt x="9026" y="15417"/>
                </a:cubicBezTo>
                <a:cubicBezTo>
                  <a:pt x="9032" y="15397"/>
                  <a:pt x="9037" y="15384"/>
                  <a:pt x="9041" y="15364"/>
                </a:cubicBezTo>
                <a:cubicBezTo>
                  <a:pt x="9050" y="15318"/>
                  <a:pt x="9060" y="15278"/>
                  <a:pt x="9066" y="15225"/>
                </a:cubicBezTo>
                <a:cubicBezTo>
                  <a:pt x="9073" y="15178"/>
                  <a:pt x="9078" y="15118"/>
                  <a:pt x="9082" y="15065"/>
                </a:cubicBezTo>
                <a:cubicBezTo>
                  <a:pt x="9084" y="15039"/>
                  <a:pt x="9084" y="15012"/>
                  <a:pt x="9086" y="14979"/>
                </a:cubicBezTo>
                <a:cubicBezTo>
                  <a:pt x="9087" y="14952"/>
                  <a:pt x="9087" y="14919"/>
                  <a:pt x="9087" y="14892"/>
                </a:cubicBezTo>
                <a:cubicBezTo>
                  <a:pt x="9087" y="14879"/>
                  <a:pt x="9087" y="14866"/>
                  <a:pt x="9087" y="14852"/>
                </a:cubicBezTo>
                <a:cubicBezTo>
                  <a:pt x="9086" y="14806"/>
                  <a:pt x="9086" y="14766"/>
                  <a:pt x="9082" y="14720"/>
                </a:cubicBezTo>
                <a:cubicBezTo>
                  <a:pt x="9082" y="14706"/>
                  <a:pt x="9080" y="14693"/>
                  <a:pt x="9078" y="14686"/>
                </a:cubicBezTo>
                <a:cubicBezTo>
                  <a:pt x="9075" y="14646"/>
                  <a:pt x="9069" y="14607"/>
                  <a:pt x="9064" y="14567"/>
                </a:cubicBezTo>
                <a:cubicBezTo>
                  <a:pt x="9059" y="14533"/>
                  <a:pt x="9051" y="14500"/>
                  <a:pt x="9044" y="14467"/>
                </a:cubicBezTo>
                <a:cubicBezTo>
                  <a:pt x="9042" y="14460"/>
                  <a:pt x="9041" y="14447"/>
                  <a:pt x="9037" y="14440"/>
                </a:cubicBezTo>
                <a:cubicBezTo>
                  <a:pt x="9015" y="14367"/>
                  <a:pt x="8990" y="14307"/>
                  <a:pt x="8962" y="14288"/>
                </a:cubicBezTo>
                <a:cubicBezTo>
                  <a:pt x="8931" y="14261"/>
                  <a:pt x="8904" y="14261"/>
                  <a:pt x="8873" y="14288"/>
                </a:cubicBezTo>
                <a:cubicBezTo>
                  <a:pt x="8859" y="14301"/>
                  <a:pt x="8846" y="14321"/>
                  <a:pt x="8834" y="14347"/>
                </a:cubicBezTo>
                <a:cubicBezTo>
                  <a:pt x="8821" y="14367"/>
                  <a:pt x="8810" y="14407"/>
                  <a:pt x="8800" y="14440"/>
                </a:cubicBezTo>
                <a:cubicBezTo>
                  <a:pt x="8789" y="14474"/>
                  <a:pt x="8780" y="14520"/>
                  <a:pt x="8773" y="14560"/>
                </a:cubicBezTo>
                <a:cubicBezTo>
                  <a:pt x="8771" y="14567"/>
                  <a:pt x="8769" y="14580"/>
                  <a:pt x="8769" y="14587"/>
                </a:cubicBezTo>
                <a:cubicBezTo>
                  <a:pt x="8764" y="14626"/>
                  <a:pt x="8758" y="14666"/>
                  <a:pt x="8757" y="14713"/>
                </a:cubicBezTo>
                <a:cubicBezTo>
                  <a:pt x="8749" y="14819"/>
                  <a:pt x="8751" y="14899"/>
                  <a:pt x="8757" y="15005"/>
                </a:cubicBezTo>
                <a:cubicBezTo>
                  <a:pt x="8757" y="15045"/>
                  <a:pt x="8757" y="15065"/>
                  <a:pt x="8758" y="15078"/>
                </a:cubicBezTo>
                <a:close/>
                <a:moveTo>
                  <a:pt x="8124" y="15417"/>
                </a:moveTo>
                <a:cubicBezTo>
                  <a:pt x="8118" y="15484"/>
                  <a:pt x="8117" y="15550"/>
                  <a:pt x="8122" y="15623"/>
                </a:cubicBezTo>
                <a:cubicBezTo>
                  <a:pt x="8129" y="15710"/>
                  <a:pt x="8147" y="15803"/>
                  <a:pt x="8169" y="15843"/>
                </a:cubicBezTo>
                <a:cubicBezTo>
                  <a:pt x="8192" y="15889"/>
                  <a:pt x="8221" y="15909"/>
                  <a:pt x="8246" y="15883"/>
                </a:cubicBezTo>
                <a:cubicBezTo>
                  <a:pt x="8269" y="15856"/>
                  <a:pt x="8295" y="15796"/>
                  <a:pt x="8305" y="15710"/>
                </a:cubicBezTo>
                <a:cubicBezTo>
                  <a:pt x="8329" y="15544"/>
                  <a:pt x="8352" y="15377"/>
                  <a:pt x="8374" y="15211"/>
                </a:cubicBezTo>
                <a:cubicBezTo>
                  <a:pt x="8388" y="15105"/>
                  <a:pt x="8404" y="14999"/>
                  <a:pt x="8415" y="14892"/>
                </a:cubicBezTo>
                <a:cubicBezTo>
                  <a:pt x="8435" y="14700"/>
                  <a:pt x="8413" y="14454"/>
                  <a:pt x="8361" y="14354"/>
                </a:cubicBezTo>
                <a:cubicBezTo>
                  <a:pt x="8323" y="14281"/>
                  <a:pt x="8282" y="14281"/>
                  <a:pt x="8241" y="14314"/>
                </a:cubicBezTo>
                <a:cubicBezTo>
                  <a:pt x="8215" y="14334"/>
                  <a:pt x="8190" y="14374"/>
                  <a:pt x="8170" y="14420"/>
                </a:cubicBezTo>
                <a:cubicBezTo>
                  <a:pt x="8116" y="14547"/>
                  <a:pt x="8077" y="14766"/>
                  <a:pt x="8079" y="15012"/>
                </a:cubicBezTo>
                <a:cubicBezTo>
                  <a:pt x="8081" y="15132"/>
                  <a:pt x="8088" y="15258"/>
                  <a:pt x="8106" y="15351"/>
                </a:cubicBezTo>
                <a:cubicBezTo>
                  <a:pt x="8115" y="15371"/>
                  <a:pt x="8118" y="15397"/>
                  <a:pt x="8124" y="15417"/>
                </a:cubicBezTo>
                <a:close/>
                <a:moveTo>
                  <a:pt x="7500" y="15085"/>
                </a:moveTo>
                <a:cubicBezTo>
                  <a:pt x="7509" y="15138"/>
                  <a:pt x="7518" y="15185"/>
                  <a:pt x="7529" y="15231"/>
                </a:cubicBezTo>
                <a:cubicBezTo>
                  <a:pt x="7534" y="15251"/>
                  <a:pt x="7539" y="15278"/>
                  <a:pt x="7545" y="15291"/>
                </a:cubicBezTo>
                <a:cubicBezTo>
                  <a:pt x="7548" y="15304"/>
                  <a:pt x="7552" y="15311"/>
                  <a:pt x="7554" y="15318"/>
                </a:cubicBezTo>
                <a:cubicBezTo>
                  <a:pt x="7556" y="15364"/>
                  <a:pt x="7559" y="15404"/>
                  <a:pt x="7565" y="15444"/>
                </a:cubicBezTo>
                <a:cubicBezTo>
                  <a:pt x="7570" y="15470"/>
                  <a:pt x="7575" y="15497"/>
                  <a:pt x="7581" y="15517"/>
                </a:cubicBezTo>
                <a:cubicBezTo>
                  <a:pt x="7593" y="15564"/>
                  <a:pt x="7608" y="15597"/>
                  <a:pt x="7626" y="15610"/>
                </a:cubicBezTo>
                <a:cubicBezTo>
                  <a:pt x="7635" y="15617"/>
                  <a:pt x="7644" y="15617"/>
                  <a:pt x="7653" y="15623"/>
                </a:cubicBezTo>
                <a:cubicBezTo>
                  <a:pt x="7671" y="15623"/>
                  <a:pt x="7689" y="15603"/>
                  <a:pt x="7703" y="15570"/>
                </a:cubicBezTo>
                <a:cubicBezTo>
                  <a:pt x="7707" y="15564"/>
                  <a:pt x="7710" y="15557"/>
                  <a:pt x="7712" y="15550"/>
                </a:cubicBezTo>
                <a:cubicBezTo>
                  <a:pt x="7721" y="15530"/>
                  <a:pt x="7732" y="15497"/>
                  <a:pt x="7739" y="15470"/>
                </a:cubicBezTo>
                <a:cubicBezTo>
                  <a:pt x="7746" y="15437"/>
                  <a:pt x="7753" y="15404"/>
                  <a:pt x="7761" y="15371"/>
                </a:cubicBezTo>
                <a:cubicBezTo>
                  <a:pt x="7762" y="15358"/>
                  <a:pt x="7764" y="15344"/>
                  <a:pt x="7766" y="15331"/>
                </a:cubicBezTo>
                <a:cubicBezTo>
                  <a:pt x="7773" y="15278"/>
                  <a:pt x="7780" y="15225"/>
                  <a:pt x="7782" y="15171"/>
                </a:cubicBezTo>
                <a:cubicBezTo>
                  <a:pt x="7784" y="15132"/>
                  <a:pt x="7786" y="15078"/>
                  <a:pt x="7786" y="15038"/>
                </a:cubicBezTo>
                <a:cubicBezTo>
                  <a:pt x="7786" y="15032"/>
                  <a:pt x="7786" y="15025"/>
                  <a:pt x="7786" y="15019"/>
                </a:cubicBezTo>
                <a:cubicBezTo>
                  <a:pt x="7784" y="14979"/>
                  <a:pt x="7784" y="14939"/>
                  <a:pt x="7782" y="14906"/>
                </a:cubicBezTo>
                <a:cubicBezTo>
                  <a:pt x="7779" y="14852"/>
                  <a:pt x="7773" y="14793"/>
                  <a:pt x="7766" y="14746"/>
                </a:cubicBezTo>
                <a:cubicBezTo>
                  <a:pt x="7761" y="14706"/>
                  <a:pt x="7752" y="14673"/>
                  <a:pt x="7744" y="14640"/>
                </a:cubicBezTo>
                <a:cubicBezTo>
                  <a:pt x="7737" y="14606"/>
                  <a:pt x="7725" y="14580"/>
                  <a:pt x="7717" y="14560"/>
                </a:cubicBezTo>
                <a:cubicBezTo>
                  <a:pt x="7705" y="14527"/>
                  <a:pt x="7690" y="14507"/>
                  <a:pt x="7676" y="14487"/>
                </a:cubicBezTo>
                <a:cubicBezTo>
                  <a:pt x="7672" y="14480"/>
                  <a:pt x="7669" y="14480"/>
                  <a:pt x="7665" y="14480"/>
                </a:cubicBezTo>
                <a:cubicBezTo>
                  <a:pt x="7653" y="14474"/>
                  <a:pt x="7640" y="14467"/>
                  <a:pt x="7629" y="14460"/>
                </a:cubicBezTo>
                <a:cubicBezTo>
                  <a:pt x="7617" y="14460"/>
                  <a:pt x="7604" y="14467"/>
                  <a:pt x="7592" y="14474"/>
                </a:cubicBezTo>
                <a:cubicBezTo>
                  <a:pt x="7588" y="14474"/>
                  <a:pt x="7583" y="14480"/>
                  <a:pt x="7579" y="14487"/>
                </a:cubicBezTo>
                <a:cubicBezTo>
                  <a:pt x="7554" y="14520"/>
                  <a:pt x="7536" y="14553"/>
                  <a:pt x="7516" y="14626"/>
                </a:cubicBezTo>
                <a:cubicBezTo>
                  <a:pt x="7511" y="14653"/>
                  <a:pt x="7505" y="14680"/>
                  <a:pt x="7500" y="14700"/>
                </a:cubicBezTo>
                <a:cubicBezTo>
                  <a:pt x="7493" y="14739"/>
                  <a:pt x="7489" y="14786"/>
                  <a:pt x="7487" y="14839"/>
                </a:cubicBezTo>
                <a:cubicBezTo>
                  <a:pt x="7485" y="14872"/>
                  <a:pt x="7485" y="14906"/>
                  <a:pt x="7487" y="14939"/>
                </a:cubicBezTo>
                <a:cubicBezTo>
                  <a:pt x="7489" y="14992"/>
                  <a:pt x="7493" y="15039"/>
                  <a:pt x="7500" y="15085"/>
                </a:cubicBezTo>
                <a:close/>
                <a:moveTo>
                  <a:pt x="6912" y="15444"/>
                </a:moveTo>
                <a:cubicBezTo>
                  <a:pt x="6916" y="15451"/>
                  <a:pt x="6921" y="15457"/>
                  <a:pt x="6924" y="15471"/>
                </a:cubicBezTo>
                <a:cubicBezTo>
                  <a:pt x="6928" y="15497"/>
                  <a:pt x="6933" y="15524"/>
                  <a:pt x="6939" y="15544"/>
                </a:cubicBezTo>
                <a:cubicBezTo>
                  <a:pt x="6957" y="15603"/>
                  <a:pt x="6984" y="15663"/>
                  <a:pt x="7011" y="15650"/>
                </a:cubicBezTo>
                <a:cubicBezTo>
                  <a:pt x="7031" y="15643"/>
                  <a:pt x="7049" y="15630"/>
                  <a:pt x="7068" y="15623"/>
                </a:cubicBezTo>
                <a:cubicBezTo>
                  <a:pt x="7083" y="15623"/>
                  <a:pt x="7095" y="15617"/>
                  <a:pt x="7108" y="15590"/>
                </a:cubicBezTo>
                <a:cubicBezTo>
                  <a:pt x="7120" y="15577"/>
                  <a:pt x="7131" y="15550"/>
                  <a:pt x="7140" y="15510"/>
                </a:cubicBezTo>
                <a:cubicBezTo>
                  <a:pt x="7158" y="15444"/>
                  <a:pt x="7171" y="15338"/>
                  <a:pt x="7169" y="15245"/>
                </a:cubicBezTo>
                <a:cubicBezTo>
                  <a:pt x="7169" y="15238"/>
                  <a:pt x="7169" y="15238"/>
                  <a:pt x="7169" y="15231"/>
                </a:cubicBezTo>
                <a:cubicBezTo>
                  <a:pt x="7173" y="15205"/>
                  <a:pt x="7174" y="15178"/>
                  <a:pt x="7176" y="15158"/>
                </a:cubicBezTo>
                <a:cubicBezTo>
                  <a:pt x="7180" y="15112"/>
                  <a:pt x="7182" y="15058"/>
                  <a:pt x="7182" y="15005"/>
                </a:cubicBezTo>
                <a:cubicBezTo>
                  <a:pt x="7182" y="14959"/>
                  <a:pt x="7180" y="14899"/>
                  <a:pt x="7174" y="14852"/>
                </a:cubicBezTo>
                <a:cubicBezTo>
                  <a:pt x="7165" y="14759"/>
                  <a:pt x="7151" y="14666"/>
                  <a:pt x="7131" y="14600"/>
                </a:cubicBezTo>
                <a:cubicBezTo>
                  <a:pt x="7111" y="14533"/>
                  <a:pt x="7093" y="14494"/>
                  <a:pt x="7070" y="14460"/>
                </a:cubicBezTo>
                <a:cubicBezTo>
                  <a:pt x="7034" y="14407"/>
                  <a:pt x="6996" y="14374"/>
                  <a:pt x="6959" y="14374"/>
                </a:cubicBezTo>
                <a:cubicBezTo>
                  <a:pt x="6905" y="14374"/>
                  <a:pt x="6853" y="14440"/>
                  <a:pt x="6813" y="14580"/>
                </a:cubicBezTo>
                <a:cubicBezTo>
                  <a:pt x="6808" y="14607"/>
                  <a:pt x="6802" y="14633"/>
                  <a:pt x="6797" y="14653"/>
                </a:cubicBezTo>
                <a:cubicBezTo>
                  <a:pt x="6790" y="14693"/>
                  <a:pt x="6786" y="14739"/>
                  <a:pt x="6784" y="14793"/>
                </a:cubicBezTo>
                <a:cubicBezTo>
                  <a:pt x="6781" y="14872"/>
                  <a:pt x="6784" y="14965"/>
                  <a:pt x="6797" y="15032"/>
                </a:cubicBezTo>
                <a:cubicBezTo>
                  <a:pt x="6827" y="15198"/>
                  <a:pt x="6865" y="15338"/>
                  <a:pt x="6912" y="15444"/>
                </a:cubicBezTo>
                <a:close/>
                <a:moveTo>
                  <a:pt x="6130" y="15318"/>
                </a:moveTo>
                <a:cubicBezTo>
                  <a:pt x="6137" y="15364"/>
                  <a:pt x="6146" y="15411"/>
                  <a:pt x="6155" y="15451"/>
                </a:cubicBezTo>
                <a:cubicBezTo>
                  <a:pt x="6164" y="15490"/>
                  <a:pt x="6177" y="15524"/>
                  <a:pt x="6189" y="15550"/>
                </a:cubicBezTo>
                <a:cubicBezTo>
                  <a:pt x="6202" y="15577"/>
                  <a:pt x="6216" y="15603"/>
                  <a:pt x="6229" y="15610"/>
                </a:cubicBezTo>
                <a:cubicBezTo>
                  <a:pt x="6241" y="15623"/>
                  <a:pt x="6256" y="15630"/>
                  <a:pt x="6268" y="15617"/>
                </a:cubicBezTo>
                <a:cubicBezTo>
                  <a:pt x="6281" y="15617"/>
                  <a:pt x="6293" y="15597"/>
                  <a:pt x="6306" y="15570"/>
                </a:cubicBezTo>
                <a:cubicBezTo>
                  <a:pt x="6313" y="15557"/>
                  <a:pt x="6319" y="15537"/>
                  <a:pt x="6324" y="15517"/>
                </a:cubicBezTo>
                <a:cubicBezTo>
                  <a:pt x="6329" y="15510"/>
                  <a:pt x="6335" y="15504"/>
                  <a:pt x="6340" y="15490"/>
                </a:cubicBezTo>
                <a:cubicBezTo>
                  <a:pt x="6351" y="15471"/>
                  <a:pt x="6362" y="15437"/>
                  <a:pt x="6371" y="15404"/>
                </a:cubicBezTo>
                <a:cubicBezTo>
                  <a:pt x="6380" y="15371"/>
                  <a:pt x="6389" y="15331"/>
                  <a:pt x="6394" y="15284"/>
                </a:cubicBezTo>
                <a:cubicBezTo>
                  <a:pt x="6400" y="15245"/>
                  <a:pt x="6407" y="15198"/>
                  <a:pt x="6409" y="15152"/>
                </a:cubicBezTo>
                <a:cubicBezTo>
                  <a:pt x="6410" y="15105"/>
                  <a:pt x="6414" y="15052"/>
                  <a:pt x="6414" y="14999"/>
                </a:cubicBezTo>
                <a:cubicBezTo>
                  <a:pt x="6412" y="14899"/>
                  <a:pt x="6407" y="14806"/>
                  <a:pt x="6392" y="14720"/>
                </a:cubicBezTo>
                <a:cubicBezTo>
                  <a:pt x="6385" y="14680"/>
                  <a:pt x="6378" y="14640"/>
                  <a:pt x="6369" y="14607"/>
                </a:cubicBezTo>
                <a:cubicBezTo>
                  <a:pt x="6347" y="14540"/>
                  <a:pt x="6338" y="14520"/>
                  <a:pt x="6313" y="14487"/>
                </a:cubicBezTo>
                <a:cubicBezTo>
                  <a:pt x="6301" y="14467"/>
                  <a:pt x="6286" y="14467"/>
                  <a:pt x="6274" y="14460"/>
                </a:cubicBezTo>
                <a:cubicBezTo>
                  <a:pt x="6259" y="14454"/>
                  <a:pt x="6245" y="14467"/>
                  <a:pt x="6232" y="14474"/>
                </a:cubicBezTo>
                <a:cubicBezTo>
                  <a:pt x="6227" y="14474"/>
                  <a:pt x="6223" y="14480"/>
                  <a:pt x="6220" y="14487"/>
                </a:cubicBezTo>
                <a:cubicBezTo>
                  <a:pt x="6207" y="14507"/>
                  <a:pt x="6193" y="14520"/>
                  <a:pt x="6182" y="14553"/>
                </a:cubicBezTo>
                <a:cubicBezTo>
                  <a:pt x="6171" y="14580"/>
                  <a:pt x="6160" y="14613"/>
                  <a:pt x="6151" y="14646"/>
                </a:cubicBezTo>
                <a:cubicBezTo>
                  <a:pt x="6144" y="14673"/>
                  <a:pt x="6137" y="14706"/>
                  <a:pt x="6132" y="14739"/>
                </a:cubicBezTo>
                <a:cubicBezTo>
                  <a:pt x="6126" y="14773"/>
                  <a:pt x="6121" y="14826"/>
                  <a:pt x="6117" y="14852"/>
                </a:cubicBezTo>
                <a:cubicBezTo>
                  <a:pt x="6112" y="14899"/>
                  <a:pt x="6112" y="14959"/>
                  <a:pt x="6110" y="15005"/>
                </a:cubicBezTo>
                <a:cubicBezTo>
                  <a:pt x="6108" y="15058"/>
                  <a:pt x="6112" y="15112"/>
                  <a:pt x="6114" y="15158"/>
                </a:cubicBezTo>
                <a:cubicBezTo>
                  <a:pt x="6115" y="15218"/>
                  <a:pt x="6123" y="15271"/>
                  <a:pt x="6130" y="15318"/>
                </a:cubicBezTo>
                <a:close/>
                <a:moveTo>
                  <a:pt x="5560" y="15404"/>
                </a:moveTo>
                <a:cubicBezTo>
                  <a:pt x="5569" y="15437"/>
                  <a:pt x="5578" y="15464"/>
                  <a:pt x="5589" y="15484"/>
                </a:cubicBezTo>
                <a:cubicBezTo>
                  <a:pt x="5594" y="15497"/>
                  <a:pt x="5601" y="15504"/>
                  <a:pt x="5607" y="15510"/>
                </a:cubicBezTo>
                <a:cubicBezTo>
                  <a:pt x="5612" y="15517"/>
                  <a:pt x="5619" y="15530"/>
                  <a:pt x="5625" y="15537"/>
                </a:cubicBezTo>
                <a:cubicBezTo>
                  <a:pt x="5650" y="15564"/>
                  <a:pt x="5679" y="15550"/>
                  <a:pt x="5702" y="15497"/>
                </a:cubicBezTo>
                <a:cubicBezTo>
                  <a:pt x="5709" y="15484"/>
                  <a:pt x="5714" y="15464"/>
                  <a:pt x="5720" y="15451"/>
                </a:cubicBezTo>
                <a:cubicBezTo>
                  <a:pt x="5723" y="15451"/>
                  <a:pt x="5727" y="15451"/>
                  <a:pt x="5729" y="15444"/>
                </a:cubicBezTo>
                <a:cubicBezTo>
                  <a:pt x="5736" y="15431"/>
                  <a:pt x="5745" y="15417"/>
                  <a:pt x="5752" y="15404"/>
                </a:cubicBezTo>
                <a:cubicBezTo>
                  <a:pt x="5767" y="15371"/>
                  <a:pt x="5779" y="15324"/>
                  <a:pt x="5788" y="15271"/>
                </a:cubicBezTo>
                <a:cubicBezTo>
                  <a:pt x="5808" y="15171"/>
                  <a:pt x="5830" y="15072"/>
                  <a:pt x="5849" y="14972"/>
                </a:cubicBezTo>
                <a:cubicBezTo>
                  <a:pt x="5857" y="14932"/>
                  <a:pt x="5860" y="14886"/>
                  <a:pt x="5862" y="14832"/>
                </a:cubicBezTo>
                <a:cubicBezTo>
                  <a:pt x="5866" y="14786"/>
                  <a:pt x="5864" y="14733"/>
                  <a:pt x="5860" y="14686"/>
                </a:cubicBezTo>
                <a:cubicBezTo>
                  <a:pt x="5853" y="14593"/>
                  <a:pt x="5837" y="14513"/>
                  <a:pt x="5813" y="14467"/>
                </a:cubicBezTo>
                <a:cubicBezTo>
                  <a:pt x="5779" y="14394"/>
                  <a:pt x="5741" y="14354"/>
                  <a:pt x="5702" y="14347"/>
                </a:cubicBezTo>
                <a:cubicBezTo>
                  <a:pt x="5682" y="14341"/>
                  <a:pt x="5662" y="14354"/>
                  <a:pt x="5644" y="14367"/>
                </a:cubicBezTo>
                <a:cubicBezTo>
                  <a:pt x="5639" y="14374"/>
                  <a:pt x="5634" y="14374"/>
                  <a:pt x="5630" y="14387"/>
                </a:cubicBezTo>
                <a:cubicBezTo>
                  <a:pt x="5617" y="14407"/>
                  <a:pt x="5605" y="14420"/>
                  <a:pt x="5592" y="14447"/>
                </a:cubicBezTo>
                <a:cubicBezTo>
                  <a:pt x="5569" y="14500"/>
                  <a:pt x="5555" y="14553"/>
                  <a:pt x="5538" y="14640"/>
                </a:cubicBezTo>
                <a:cubicBezTo>
                  <a:pt x="5529" y="14686"/>
                  <a:pt x="5522" y="14746"/>
                  <a:pt x="5519" y="14806"/>
                </a:cubicBezTo>
                <a:cubicBezTo>
                  <a:pt x="5515" y="14852"/>
                  <a:pt x="5515" y="14892"/>
                  <a:pt x="5513" y="14939"/>
                </a:cubicBezTo>
                <a:cubicBezTo>
                  <a:pt x="5513" y="14952"/>
                  <a:pt x="5513" y="14972"/>
                  <a:pt x="5513" y="14985"/>
                </a:cubicBezTo>
                <a:cubicBezTo>
                  <a:pt x="5513" y="15045"/>
                  <a:pt x="5515" y="15112"/>
                  <a:pt x="5520" y="15165"/>
                </a:cubicBezTo>
                <a:cubicBezTo>
                  <a:pt x="5531" y="15258"/>
                  <a:pt x="5542" y="15331"/>
                  <a:pt x="5560" y="15404"/>
                </a:cubicBezTo>
                <a:close/>
                <a:moveTo>
                  <a:pt x="4988" y="15251"/>
                </a:moveTo>
                <a:cubicBezTo>
                  <a:pt x="4995" y="15291"/>
                  <a:pt x="5004" y="15324"/>
                  <a:pt x="5017" y="15344"/>
                </a:cubicBezTo>
                <a:cubicBezTo>
                  <a:pt x="5026" y="15358"/>
                  <a:pt x="5033" y="15371"/>
                  <a:pt x="5044" y="15384"/>
                </a:cubicBezTo>
                <a:cubicBezTo>
                  <a:pt x="5047" y="15411"/>
                  <a:pt x="5053" y="15431"/>
                  <a:pt x="5058" y="15451"/>
                </a:cubicBezTo>
                <a:cubicBezTo>
                  <a:pt x="5078" y="15517"/>
                  <a:pt x="5103" y="15564"/>
                  <a:pt x="5130" y="15557"/>
                </a:cubicBezTo>
                <a:cubicBezTo>
                  <a:pt x="5155" y="15550"/>
                  <a:pt x="5184" y="15524"/>
                  <a:pt x="5202" y="15451"/>
                </a:cubicBezTo>
                <a:cubicBezTo>
                  <a:pt x="5220" y="15377"/>
                  <a:pt x="5236" y="15311"/>
                  <a:pt x="5254" y="15238"/>
                </a:cubicBezTo>
                <a:cubicBezTo>
                  <a:pt x="5263" y="15205"/>
                  <a:pt x="5270" y="15165"/>
                  <a:pt x="5276" y="15118"/>
                </a:cubicBezTo>
                <a:cubicBezTo>
                  <a:pt x="5283" y="15072"/>
                  <a:pt x="5285" y="15025"/>
                  <a:pt x="5285" y="14972"/>
                </a:cubicBezTo>
                <a:cubicBezTo>
                  <a:pt x="5283" y="14939"/>
                  <a:pt x="5283" y="14906"/>
                  <a:pt x="5281" y="14872"/>
                </a:cubicBezTo>
                <a:cubicBezTo>
                  <a:pt x="5276" y="14813"/>
                  <a:pt x="5269" y="14753"/>
                  <a:pt x="5256" y="14706"/>
                </a:cubicBezTo>
                <a:cubicBezTo>
                  <a:pt x="5254" y="14700"/>
                  <a:pt x="5252" y="14686"/>
                  <a:pt x="5251" y="14680"/>
                </a:cubicBezTo>
                <a:cubicBezTo>
                  <a:pt x="5242" y="14653"/>
                  <a:pt x="5233" y="14626"/>
                  <a:pt x="5224" y="14607"/>
                </a:cubicBezTo>
                <a:cubicBezTo>
                  <a:pt x="5213" y="14580"/>
                  <a:pt x="5198" y="14560"/>
                  <a:pt x="5184" y="14540"/>
                </a:cubicBezTo>
                <a:cubicBezTo>
                  <a:pt x="5172" y="14520"/>
                  <a:pt x="5155" y="14520"/>
                  <a:pt x="5143" y="14513"/>
                </a:cubicBezTo>
                <a:cubicBezTo>
                  <a:pt x="5137" y="14513"/>
                  <a:pt x="5130" y="14513"/>
                  <a:pt x="5125" y="14513"/>
                </a:cubicBezTo>
                <a:cubicBezTo>
                  <a:pt x="5096" y="14527"/>
                  <a:pt x="5069" y="14547"/>
                  <a:pt x="5044" y="14600"/>
                </a:cubicBezTo>
                <a:cubicBezTo>
                  <a:pt x="5021" y="14653"/>
                  <a:pt x="4997" y="14733"/>
                  <a:pt x="4986" y="14826"/>
                </a:cubicBezTo>
                <a:cubicBezTo>
                  <a:pt x="4979" y="14866"/>
                  <a:pt x="4976" y="14912"/>
                  <a:pt x="4974" y="14965"/>
                </a:cubicBezTo>
                <a:cubicBezTo>
                  <a:pt x="4970" y="15012"/>
                  <a:pt x="4972" y="15065"/>
                  <a:pt x="4976" y="15112"/>
                </a:cubicBezTo>
                <a:cubicBezTo>
                  <a:pt x="4972" y="15171"/>
                  <a:pt x="4979" y="15211"/>
                  <a:pt x="4988" y="15251"/>
                </a:cubicBezTo>
                <a:close/>
                <a:moveTo>
                  <a:pt x="4269" y="15397"/>
                </a:moveTo>
                <a:cubicBezTo>
                  <a:pt x="4278" y="15451"/>
                  <a:pt x="4291" y="15497"/>
                  <a:pt x="4305" y="15530"/>
                </a:cubicBezTo>
                <a:cubicBezTo>
                  <a:pt x="4314" y="15550"/>
                  <a:pt x="4321" y="15564"/>
                  <a:pt x="4330" y="15584"/>
                </a:cubicBezTo>
                <a:cubicBezTo>
                  <a:pt x="4346" y="15610"/>
                  <a:pt x="4362" y="15637"/>
                  <a:pt x="4379" y="15650"/>
                </a:cubicBezTo>
                <a:cubicBezTo>
                  <a:pt x="4420" y="15683"/>
                  <a:pt x="4461" y="15677"/>
                  <a:pt x="4497" y="15590"/>
                </a:cubicBezTo>
                <a:cubicBezTo>
                  <a:pt x="4519" y="15537"/>
                  <a:pt x="4531" y="15490"/>
                  <a:pt x="4548" y="15411"/>
                </a:cubicBezTo>
                <a:cubicBezTo>
                  <a:pt x="4549" y="15397"/>
                  <a:pt x="4551" y="15391"/>
                  <a:pt x="4553" y="15378"/>
                </a:cubicBezTo>
                <a:cubicBezTo>
                  <a:pt x="4558" y="15344"/>
                  <a:pt x="4562" y="15304"/>
                  <a:pt x="4566" y="15265"/>
                </a:cubicBezTo>
                <a:cubicBezTo>
                  <a:pt x="4567" y="15251"/>
                  <a:pt x="4567" y="15238"/>
                  <a:pt x="4567" y="15225"/>
                </a:cubicBezTo>
                <a:cubicBezTo>
                  <a:pt x="4567" y="15225"/>
                  <a:pt x="4569" y="15225"/>
                  <a:pt x="4569" y="15218"/>
                </a:cubicBezTo>
                <a:cubicBezTo>
                  <a:pt x="4591" y="15171"/>
                  <a:pt x="4611" y="15085"/>
                  <a:pt x="4616" y="14999"/>
                </a:cubicBezTo>
                <a:cubicBezTo>
                  <a:pt x="4621" y="14906"/>
                  <a:pt x="4621" y="14799"/>
                  <a:pt x="4605" y="14713"/>
                </a:cubicBezTo>
                <a:cubicBezTo>
                  <a:pt x="4591" y="14626"/>
                  <a:pt x="4571" y="14573"/>
                  <a:pt x="4546" y="14540"/>
                </a:cubicBezTo>
                <a:cubicBezTo>
                  <a:pt x="4542" y="14540"/>
                  <a:pt x="4540" y="14533"/>
                  <a:pt x="4537" y="14533"/>
                </a:cubicBezTo>
                <a:cubicBezTo>
                  <a:pt x="4487" y="14367"/>
                  <a:pt x="4407" y="14341"/>
                  <a:pt x="4350" y="14474"/>
                </a:cubicBezTo>
                <a:cubicBezTo>
                  <a:pt x="4316" y="14547"/>
                  <a:pt x="4292" y="14666"/>
                  <a:pt x="4282" y="14799"/>
                </a:cubicBezTo>
                <a:cubicBezTo>
                  <a:pt x="4276" y="14866"/>
                  <a:pt x="4274" y="14932"/>
                  <a:pt x="4274" y="14999"/>
                </a:cubicBezTo>
                <a:cubicBezTo>
                  <a:pt x="4267" y="15032"/>
                  <a:pt x="4262" y="15072"/>
                  <a:pt x="4260" y="15112"/>
                </a:cubicBezTo>
                <a:cubicBezTo>
                  <a:pt x="4256" y="15158"/>
                  <a:pt x="4255" y="15211"/>
                  <a:pt x="4258" y="15258"/>
                </a:cubicBezTo>
                <a:cubicBezTo>
                  <a:pt x="4256" y="15311"/>
                  <a:pt x="4262" y="15358"/>
                  <a:pt x="4269" y="15397"/>
                </a:cubicBezTo>
                <a:close/>
                <a:moveTo>
                  <a:pt x="3512" y="15331"/>
                </a:moveTo>
                <a:cubicBezTo>
                  <a:pt x="3514" y="15331"/>
                  <a:pt x="3516" y="15338"/>
                  <a:pt x="3517" y="15338"/>
                </a:cubicBezTo>
                <a:cubicBezTo>
                  <a:pt x="3519" y="15338"/>
                  <a:pt x="3521" y="15338"/>
                  <a:pt x="3523" y="15338"/>
                </a:cubicBezTo>
                <a:cubicBezTo>
                  <a:pt x="3532" y="15444"/>
                  <a:pt x="3553" y="15544"/>
                  <a:pt x="3580" y="15597"/>
                </a:cubicBezTo>
                <a:cubicBezTo>
                  <a:pt x="3589" y="15617"/>
                  <a:pt x="3600" y="15630"/>
                  <a:pt x="3609" y="15643"/>
                </a:cubicBezTo>
                <a:cubicBezTo>
                  <a:pt x="3611" y="15643"/>
                  <a:pt x="3613" y="15650"/>
                  <a:pt x="3616" y="15650"/>
                </a:cubicBezTo>
                <a:cubicBezTo>
                  <a:pt x="3640" y="15670"/>
                  <a:pt x="3656" y="15670"/>
                  <a:pt x="3679" y="15650"/>
                </a:cubicBezTo>
                <a:cubicBezTo>
                  <a:pt x="3688" y="15643"/>
                  <a:pt x="3699" y="15623"/>
                  <a:pt x="3708" y="15603"/>
                </a:cubicBezTo>
                <a:cubicBezTo>
                  <a:pt x="3713" y="15590"/>
                  <a:pt x="3724" y="15557"/>
                  <a:pt x="3730" y="15544"/>
                </a:cubicBezTo>
                <a:cubicBezTo>
                  <a:pt x="3737" y="15524"/>
                  <a:pt x="3742" y="15490"/>
                  <a:pt x="3746" y="15464"/>
                </a:cubicBezTo>
                <a:cubicBezTo>
                  <a:pt x="3751" y="15431"/>
                  <a:pt x="3755" y="15391"/>
                  <a:pt x="3757" y="15358"/>
                </a:cubicBezTo>
                <a:cubicBezTo>
                  <a:pt x="3758" y="15324"/>
                  <a:pt x="3760" y="15284"/>
                  <a:pt x="3760" y="15251"/>
                </a:cubicBezTo>
                <a:cubicBezTo>
                  <a:pt x="3760" y="15218"/>
                  <a:pt x="3758" y="15178"/>
                  <a:pt x="3757" y="15145"/>
                </a:cubicBezTo>
                <a:cubicBezTo>
                  <a:pt x="3755" y="15125"/>
                  <a:pt x="3753" y="15112"/>
                  <a:pt x="3751" y="15098"/>
                </a:cubicBezTo>
                <a:cubicBezTo>
                  <a:pt x="3762" y="15012"/>
                  <a:pt x="3766" y="14926"/>
                  <a:pt x="3758" y="14833"/>
                </a:cubicBezTo>
                <a:cubicBezTo>
                  <a:pt x="3748" y="14680"/>
                  <a:pt x="3721" y="14560"/>
                  <a:pt x="3685" y="14480"/>
                </a:cubicBezTo>
                <a:cubicBezTo>
                  <a:pt x="3674" y="14454"/>
                  <a:pt x="3663" y="14440"/>
                  <a:pt x="3651" y="14427"/>
                </a:cubicBezTo>
                <a:cubicBezTo>
                  <a:pt x="3647" y="14420"/>
                  <a:pt x="3642" y="14414"/>
                  <a:pt x="3638" y="14414"/>
                </a:cubicBezTo>
                <a:cubicBezTo>
                  <a:pt x="3622" y="14401"/>
                  <a:pt x="3604" y="14387"/>
                  <a:pt x="3588" y="14394"/>
                </a:cubicBezTo>
                <a:cubicBezTo>
                  <a:pt x="3575" y="14394"/>
                  <a:pt x="3562" y="14401"/>
                  <a:pt x="3550" y="14414"/>
                </a:cubicBezTo>
                <a:cubicBezTo>
                  <a:pt x="3546" y="14414"/>
                  <a:pt x="3541" y="14420"/>
                  <a:pt x="3537" y="14427"/>
                </a:cubicBezTo>
                <a:cubicBezTo>
                  <a:pt x="3510" y="14460"/>
                  <a:pt x="3494" y="14494"/>
                  <a:pt x="3473" y="14567"/>
                </a:cubicBezTo>
                <a:cubicBezTo>
                  <a:pt x="3469" y="14573"/>
                  <a:pt x="3467" y="14587"/>
                  <a:pt x="3464" y="14600"/>
                </a:cubicBezTo>
                <a:cubicBezTo>
                  <a:pt x="3456" y="14633"/>
                  <a:pt x="3447" y="14673"/>
                  <a:pt x="3440" y="14720"/>
                </a:cubicBezTo>
                <a:cubicBezTo>
                  <a:pt x="3431" y="14793"/>
                  <a:pt x="3422" y="14866"/>
                  <a:pt x="3424" y="14952"/>
                </a:cubicBezTo>
                <a:cubicBezTo>
                  <a:pt x="3426" y="15058"/>
                  <a:pt x="3435" y="15165"/>
                  <a:pt x="3456" y="15245"/>
                </a:cubicBezTo>
                <a:cubicBezTo>
                  <a:pt x="3476" y="15271"/>
                  <a:pt x="3492" y="15304"/>
                  <a:pt x="3512" y="15331"/>
                </a:cubicBezTo>
                <a:close/>
                <a:moveTo>
                  <a:pt x="2662" y="15039"/>
                </a:moveTo>
                <a:cubicBezTo>
                  <a:pt x="2662" y="15105"/>
                  <a:pt x="2667" y="15171"/>
                  <a:pt x="2676" y="15225"/>
                </a:cubicBezTo>
                <a:cubicBezTo>
                  <a:pt x="2678" y="15238"/>
                  <a:pt x="2680" y="15245"/>
                  <a:pt x="2681" y="15258"/>
                </a:cubicBezTo>
                <a:cubicBezTo>
                  <a:pt x="2683" y="15291"/>
                  <a:pt x="2687" y="15324"/>
                  <a:pt x="2692" y="15358"/>
                </a:cubicBezTo>
                <a:cubicBezTo>
                  <a:pt x="2707" y="15437"/>
                  <a:pt x="2726" y="15510"/>
                  <a:pt x="2752" y="15530"/>
                </a:cubicBezTo>
                <a:cubicBezTo>
                  <a:pt x="2791" y="15557"/>
                  <a:pt x="2831" y="15564"/>
                  <a:pt x="2868" y="15524"/>
                </a:cubicBezTo>
                <a:cubicBezTo>
                  <a:pt x="2899" y="15490"/>
                  <a:pt x="2926" y="15437"/>
                  <a:pt x="2949" y="15371"/>
                </a:cubicBezTo>
                <a:cubicBezTo>
                  <a:pt x="2960" y="15351"/>
                  <a:pt x="2971" y="15331"/>
                  <a:pt x="2980" y="15298"/>
                </a:cubicBezTo>
                <a:cubicBezTo>
                  <a:pt x="2985" y="15271"/>
                  <a:pt x="2991" y="15245"/>
                  <a:pt x="2996" y="15225"/>
                </a:cubicBezTo>
                <a:cubicBezTo>
                  <a:pt x="3005" y="15165"/>
                  <a:pt x="3010" y="15105"/>
                  <a:pt x="3010" y="15039"/>
                </a:cubicBezTo>
                <a:cubicBezTo>
                  <a:pt x="3010" y="15025"/>
                  <a:pt x="3010" y="15005"/>
                  <a:pt x="3010" y="14992"/>
                </a:cubicBezTo>
                <a:cubicBezTo>
                  <a:pt x="3009" y="14945"/>
                  <a:pt x="3009" y="14892"/>
                  <a:pt x="3005" y="14846"/>
                </a:cubicBezTo>
                <a:cubicBezTo>
                  <a:pt x="3001" y="14806"/>
                  <a:pt x="2996" y="14759"/>
                  <a:pt x="2991" y="14720"/>
                </a:cubicBezTo>
                <a:cubicBezTo>
                  <a:pt x="2989" y="14706"/>
                  <a:pt x="2987" y="14693"/>
                  <a:pt x="2983" y="14673"/>
                </a:cubicBezTo>
                <a:cubicBezTo>
                  <a:pt x="2974" y="14626"/>
                  <a:pt x="2964" y="14567"/>
                  <a:pt x="2951" y="14527"/>
                </a:cubicBezTo>
                <a:cubicBezTo>
                  <a:pt x="2942" y="14500"/>
                  <a:pt x="2933" y="14467"/>
                  <a:pt x="2922" y="14447"/>
                </a:cubicBezTo>
                <a:cubicBezTo>
                  <a:pt x="2912" y="14420"/>
                  <a:pt x="2899" y="14407"/>
                  <a:pt x="2888" y="14387"/>
                </a:cubicBezTo>
                <a:cubicBezTo>
                  <a:pt x="2885" y="14381"/>
                  <a:pt x="2881" y="14374"/>
                  <a:pt x="2876" y="14374"/>
                </a:cubicBezTo>
                <a:cubicBezTo>
                  <a:pt x="2863" y="14361"/>
                  <a:pt x="2850" y="14354"/>
                  <a:pt x="2838" y="14354"/>
                </a:cubicBezTo>
                <a:cubicBezTo>
                  <a:pt x="2829" y="14354"/>
                  <a:pt x="2820" y="14361"/>
                  <a:pt x="2813" y="14361"/>
                </a:cubicBezTo>
                <a:cubicBezTo>
                  <a:pt x="2804" y="14367"/>
                  <a:pt x="2795" y="14367"/>
                  <a:pt x="2788" y="14381"/>
                </a:cubicBezTo>
                <a:cubicBezTo>
                  <a:pt x="2771" y="14401"/>
                  <a:pt x="2755" y="14427"/>
                  <a:pt x="2743" y="14460"/>
                </a:cubicBezTo>
                <a:cubicBezTo>
                  <a:pt x="2734" y="14487"/>
                  <a:pt x="2723" y="14514"/>
                  <a:pt x="2714" y="14547"/>
                </a:cubicBezTo>
                <a:cubicBezTo>
                  <a:pt x="2705" y="14580"/>
                  <a:pt x="2698" y="14620"/>
                  <a:pt x="2690" y="14653"/>
                </a:cubicBezTo>
                <a:cubicBezTo>
                  <a:pt x="2687" y="14666"/>
                  <a:pt x="2685" y="14686"/>
                  <a:pt x="2681" y="14700"/>
                </a:cubicBezTo>
                <a:cubicBezTo>
                  <a:pt x="2676" y="14739"/>
                  <a:pt x="2671" y="14786"/>
                  <a:pt x="2667" y="14833"/>
                </a:cubicBezTo>
                <a:cubicBezTo>
                  <a:pt x="2663" y="14879"/>
                  <a:pt x="2662" y="14932"/>
                  <a:pt x="2660" y="14979"/>
                </a:cubicBezTo>
                <a:cubicBezTo>
                  <a:pt x="2662" y="15005"/>
                  <a:pt x="2662" y="15025"/>
                  <a:pt x="2662" y="15039"/>
                </a:cubicBezTo>
                <a:close/>
                <a:moveTo>
                  <a:pt x="3099" y="17358"/>
                </a:moveTo>
                <a:cubicBezTo>
                  <a:pt x="3075" y="17292"/>
                  <a:pt x="3039" y="17245"/>
                  <a:pt x="3010" y="17292"/>
                </a:cubicBezTo>
                <a:cubicBezTo>
                  <a:pt x="2985" y="17331"/>
                  <a:pt x="2960" y="17371"/>
                  <a:pt x="2935" y="17405"/>
                </a:cubicBezTo>
                <a:cubicBezTo>
                  <a:pt x="2908" y="17345"/>
                  <a:pt x="2877" y="17305"/>
                  <a:pt x="2845" y="17312"/>
                </a:cubicBezTo>
                <a:cubicBezTo>
                  <a:pt x="2800" y="17325"/>
                  <a:pt x="2762" y="17385"/>
                  <a:pt x="2726" y="17491"/>
                </a:cubicBezTo>
                <a:cubicBezTo>
                  <a:pt x="2698" y="17577"/>
                  <a:pt x="2680" y="17697"/>
                  <a:pt x="2667" y="17823"/>
                </a:cubicBezTo>
                <a:cubicBezTo>
                  <a:pt x="2653" y="17983"/>
                  <a:pt x="2660" y="18149"/>
                  <a:pt x="2680" y="18302"/>
                </a:cubicBezTo>
                <a:cubicBezTo>
                  <a:pt x="2705" y="18514"/>
                  <a:pt x="2770" y="18674"/>
                  <a:pt x="2831" y="18707"/>
                </a:cubicBezTo>
                <a:cubicBezTo>
                  <a:pt x="2868" y="18727"/>
                  <a:pt x="2906" y="18734"/>
                  <a:pt x="2944" y="18694"/>
                </a:cubicBezTo>
                <a:cubicBezTo>
                  <a:pt x="2982" y="18647"/>
                  <a:pt x="3016" y="18574"/>
                  <a:pt x="3045" y="18468"/>
                </a:cubicBezTo>
                <a:cubicBezTo>
                  <a:pt x="3106" y="18249"/>
                  <a:pt x="3131" y="17950"/>
                  <a:pt x="3138" y="17644"/>
                </a:cubicBezTo>
                <a:cubicBezTo>
                  <a:pt x="3142" y="17537"/>
                  <a:pt x="3122" y="17425"/>
                  <a:pt x="3099" y="17358"/>
                </a:cubicBezTo>
                <a:close/>
                <a:moveTo>
                  <a:pt x="3846" y="17631"/>
                </a:moveTo>
                <a:cubicBezTo>
                  <a:pt x="3843" y="17591"/>
                  <a:pt x="3837" y="17544"/>
                  <a:pt x="3832" y="17511"/>
                </a:cubicBezTo>
                <a:cubicBezTo>
                  <a:pt x="3827" y="17471"/>
                  <a:pt x="3818" y="17438"/>
                  <a:pt x="3811" y="17405"/>
                </a:cubicBezTo>
                <a:cubicBezTo>
                  <a:pt x="3809" y="17398"/>
                  <a:pt x="3809" y="17398"/>
                  <a:pt x="3807" y="17391"/>
                </a:cubicBezTo>
                <a:cubicBezTo>
                  <a:pt x="3800" y="17365"/>
                  <a:pt x="3791" y="17345"/>
                  <a:pt x="3784" y="17325"/>
                </a:cubicBezTo>
                <a:cubicBezTo>
                  <a:pt x="3782" y="17318"/>
                  <a:pt x="3780" y="17318"/>
                  <a:pt x="3778" y="17312"/>
                </a:cubicBezTo>
                <a:cubicBezTo>
                  <a:pt x="3769" y="17292"/>
                  <a:pt x="3758" y="17278"/>
                  <a:pt x="3749" y="17265"/>
                </a:cubicBezTo>
                <a:cubicBezTo>
                  <a:pt x="3748" y="17265"/>
                  <a:pt x="3746" y="17258"/>
                  <a:pt x="3744" y="17258"/>
                </a:cubicBezTo>
                <a:cubicBezTo>
                  <a:pt x="3733" y="17252"/>
                  <a:pt x="3722" y="17245"/>
                  <a:pt x="3712" y="17245"/>
                </a:cubicBezTo>
                <a:cubicBezTo>
                  <a:pt x="3703" y="17252"/>
                  <a:pt x="3694" y="17252"/>
                  <a:pt x="3685" y="17258"/>
                </a:cubicBezTo>
                <a:cubicBezTo>
                  <a:pt x="3672" y="17272"/>
                  <a:pt x="3660" y="17292"/>
                  <a:pt x="3651" y="17325"/>
                </a:cubicBezTo>
                <a:cubicBezTo>
                  <a:pt x="3643" y="17338"/>
                  <a:pt x="3636" y="17365"/>
                  <a:pt x="3633" y="17391"/>
                </a:cubicBezTo>
                <a:cubicBezTo>
                  <a:pt x="3624" y="17424"/>
                  <a:pt x="3618" y="17471"/>
                  <a:pt x="3615" y="17518"/>
                </a:cubicBezTo>
                <a:cubicBezTo>
                  <a:pt x="3613" y="17537"/>
                  <a:pt x="3613" y="17564"/>
                  <a:pt x="3611" y="17584"/>
                </a:cubicBezTo>
                <a:cubicBezTo>
                  <a:pt x="3593" y="17637"/>
                  <a:pt x="3577" y="17704"/>
                  <a:pt x="3562" y="17770"/>
                </a:cubicBezTo>
                <a:cubicBezTo>
                  <a:pt x="3557" y="17797"/>
                  <a:pt x="3553" y="17817"/>
                  <a:pt x="3550" y="17850"/>
                </a:cubicBezTo>
                <a:cubicBezTo>
                  <a:pt x="3543" y="17903"/>
                  <a:pt x="3535" y="17956"/>
                  <a:pt x="3534" y="18016"/>
                </a:cubicBezTo>
                <a:cubicBezTo>
                  <a:pt x="3528" y="18082"/>
                  <a:pt x="3528" y="18149"/>
                  <a:pt x="3534" y="18215"/>
                </a:cubicBezTo>
                <a:cubicBezTo>
                  <a:pt x="3539" y="18275"/>
                  <a:pt x="3546" y="18335"/>
                  <a:pt x="3559" y="18382"/>
                </a:cubicBezTo>
                <a:cubicBezTo>
                  <a:pt x="3571" y="18428"/>
                  <a:pt x="3586" y="18461"/>
                  <a:pt x="3604" y="18475"/>
                </a:cubicBezTo>
                <a:cubicBezTo>
                  <a:pt x="3622" y="18495"/>
                  <a:pt x="3640" y="18495"/>
                  <a:pt x="3658" y="18475"/>
                </a:cubicBezTo>
                <a:cubicBezTo>
                  <a:pt x="3712" y="18448"/>
                  <a:pt x="3767" y="18382"/>
                  <a:pt x="3807" y="18235"/>
                </a:cubicBezTo>
                <a:cubicBezTo>
                  <a:pt x="3816" y="18202"/>
                  <a:pt x="3823" y="18169"/>
                  <a:pt x="3829" y="18129"/>
                </a:cubicBezTo>
                <a:cubicBezTo>
                  <a:pt x="3836" y="18096"/>
                  <a:pt x="3839" y="18049"/>
                  <a:pt x="3843" y="18009"/>
                </a:cubicBezTo>
                <a:cubicBezTo>
                  <a:pt x="3848" y="17956"/>
                  <a:pt x="3850" y="17896"/>
                  <a:pt x="3852" y="17837"/>
                </a:cubicBezTo>
                <a:cubicBezTo>
                  <a:pt x="3854" y="17777"/>
                  <a:pt x="3850" y="17717"/>
                  <a:pt x="3846" y="17664"/>
                </a:cubicBezTo>
                <a:cubicBezTo>
                  <a:pt x="3848" y="17657"/>
                  <a:pt x="3848" y="17644"/>
                  <a:pt x="3846" y="17631"/>
                </a:cubicBezTo>
                <a:close/>
                <a:moveTo>
                  <a:pt x="4523" y="17391"/>
                </a:moveTo>
                <a:cubicBezTo>
                  <a:pt x="4496" y="17318"/>
                  <a:pt x="4467" y="17272"/>
                  <a:pt x="4436" y="17232"/>
                </a:cubicBezTo>
                <a:cubicBezTo>
                  <a:pt x="4413" y="17199"/>
                  <a:pt x="4379" y="17225"/>
                  <a:pt x="4359" y="17272"/>
                </a:cubicBezTo>
                <a:cubicBezTo>
                  <a:pt x="4341" y="17312"/>
                  <a:pt x="4323" y="17385"/>
                  <a:pt x="4316" y="17464"/>
                </a:cubicBezTo>
                <a:cubicBezTo>
                  <a:pt x="4309" y="17471"/>
                  <a:pt x="4301" y="17471"/>
                  <a:pt x="4292" y="17478"/>
                </a:cubicBezTo>
                <a:cubicBezTo>
                  <a:pt x="4276" y="17498"/>
                  <a:pt x="4260" y="17524"/>
                  <a:pt x="4247" y="17571"/>
                </a:cubicBezTo>
                <a:cubicBezTo>
                  <a:pt x="4224" y="17644"/>
                  <a:pt x="4206" y="17770"/>
                  <a:pt x="4201" y="17876"/>
                </a:cubicBezTo>
                <a:cubicBezTo>
                  <a:pt x="4195" y="17983"/>
                  <a:pt x="4195" y="18043"/>
                  <a:pt x="4201" y="18149"/>
                </a:cubicBezTo>
                <a:cubicBezTo>
                  <a:pt x="4202" y="18209"/>
                  <a:pt x="4210" y="18269"/>
                  <a:pt x="4217" y="18322"/>
                </a:cubicBezTo>
                <a:cubicBezTo>
                  <a:pt x="4231" y="18435"/>
                  <a:pt x="4258" y="18528"/>
                  <a:pt x="4287" y="18594"/>
                </a:cubicBezTo>
                <a:cubicBezTo>
                  <a:pt x="4319" y="18667"/>
                  <a:pt x="4354" y="18694"/>
                  <a:pt x="4389" y="18707"/>
                </a:cubicBezTo>
                <a:cubicBezTo>
                  <a:pt x="4418" y="18721"/>
                  <a:pt x="4447" y="18707"/>
                  <a:pt x="4476" y="18687"/>
                </a:cubicBezTo>
                <a:cubicBezTo>
                  <a:pt x="4510" y="18661"/>
                  <a:pt x="4544" y="18594"/>
                  <a:pt x="4569" y="18501"/>
                </a:cubicBezTo>
                <a:cubicBezTo>
                  <a:pt x="4580" y="18461"/>
                  <a:pt x="4593" y="18408"/>
                  <a:pt x="4600" y="18355"/>
                </a:cubicBezTo>
                <a:cubicBezTo>
                  <a:pt x="4612" y="18255"/>
                  <a:pt x="4616" y="18189"/>
                  <a:pt x="4620" y="18082"/>
                </a:cubicBezTo>
                <a:cubicBezTo>
                  <a:pt x="4623" y="17950"/>
                  <a:pt x="4612" y="17817"/>
                  <a:pt x="4598" y="17697"/>
                </a:cubicBezTo>
                <a:cubicBezTo>
                  <a:pt x="4580" y="17571"/>
                  <a:pt x="4551" y="17478"/>
                  <a:pt x="4523" y="17391"/>
                </a:cubicBezTo>
                <a:close/>
                <a:moveTo>
                  <a:pt x="5139" y="17471"/>
                </a:moveTo>
                <a:cubicBezTo>
                  <a:pt x="5125" y="17458"/>
                  <a:pt x="5112" y="17451"/>
                  <a:pt x="5098" y="17451"/>
                </a:cubicBezTo>
                <a:cubicBezTo>
                  <a:pt x="5083" y="17451"/>
                  <a:pt x="5069" y="17458"/>
                  <a:pt x="5055" y="17471"/>
                </a:cubicBezTo>
                <a:cubicBezTo>
                  <a:pt x="5049" y="17478"/>
                  <a:pt x="5044" y="17478"/>
                  <a:pt x="5038" y="17491"/>
                </a:cubicBezTo>
                <a:cubicBezTo>
                  <a:pt x="5026" y="17511"/>
                  <a:pt x="5012" y="17524"/>
                  <a:pt x="5001" y="17557"/>
                </a:cubicBezTo>
                <a:cubicBezTo>
                  <a:pt x="4979" y="17617"/>
                  <a:pt x="4958" y="17684"/>
                  <a:pt x="4947" y="17777"/>
                </a:cubicBezTo>
                <a:cubicBezTo>
                  <a:pt x="4934" y="17870"/>
                  <a:pt x="4932" y="17903"/>
                  <a:pt x="4929" y="18009"/>
                </a:cubicBezTo>
                <a:cubicBezTo>
                  <a:pt x="4927" y="18063"/>
                  <a:pt x="4931" y="18116"/>
                  <a:pt x="4932" y="18162"/>
                </a:cubicBezTo>
                <a:cubicBezTo>
                  <a:pt x="4934" y="18209"/>
                  <a:pt x="4941" y="18255"/>
                  <a:pt x="4947" y="18302"/>
                </a:cubicBezTo>
                <a:cubicBezTo>
                  <a:pt x="4952" y="18348"/>
                  <a:pt x="4961" y="18388"/>
                  <a:pt x="4970" y="18421"/>
                </a:cubicBezTo>
                <a:cubicBezTo>
                  <a:pt x="4986" y="18495"/>
                  <a:pt x="5012" y="18548"/>
                  <a:pt x="5037" y="18574"/>
                </a:cubicBezTo>
                <a:cubicBezTo>
                  <a:pt x="5049" y="18588"/>
                  <a:pt x="5064" y="18594"/>
                  <a:pt x="5076" y="18594"/>
                </a:cubicBezTo>
                <a:cubicBezTo>
                  <a:pt x="5101" y="18588"/>
                  <a:pt x="5116" y="18574"/>
                  <a:pt x="5137" y="18528"/>
                </a:cubicBezTo>
                <a:cubicBezTo>
                  <a:pt x="5159" y="18488"/>
                  <a:pt x="5179" y="18408"/>
                  <a:pt x="5190" y="18335"/>
                </a:cubicBezTo>
                <a:cubicBezTo>
                  <a:pt x="5202" y="18249"/>
                  <a:pt x="5211" y="18149"/>
                  <a:pt x="5209" y="18049"/>
                </a:cubicBezTo>
                <a:cubicBezTo>
                  <a:pt x="5209" y="18023"/>
                  <a:pt x="5208" y="17996"/>
                  <a:pt x="5208" y="17976"/>
                </a:cubicBezTo>
                <a:cubicBezTo>
                  <a:pt x="5209" y="17963"/>
                  <a:pt x="5211" y="17956"/>
                  <a:pt x="5211" y="17943"/>
                </a:cubicBezTo>
                <a:cubicBezTo>
                  <a:pt x="5213" y="17910"/>
                  <a:pt x="5213" y="17876"/>
                  <a:pt x="5215" y="17843"/>
                </a:cubicBezTo>
                <a:cubicBezTo>
                  <a:pt x="5215" y="17777"/>
                  <a:pt x="5209" y="17710"/>
                  <a:pt x="5200" y="17657"/>
                </a:cubicBezTo>
                <a:cubicBezTo>
                  <a:pt x="5186" y="17564"/>
                  <a:pt x="5164" y="17498"/>
                  <a:pt x="5139" y="17471"/>
                </a:cubicBezTo>
                <a:close/>
                <a:moveTo>
                  <a:pt x="5857" y="17857"/>
                </a:moveTo>
                <a:cubicBezTo>
                  <a:pt x="5853" y="17810"/>
                  <a:pt x="5848" y="17763"/>
                  <a:pt x="5840" y="17724"/>
                </a:cubicBezTo>
                <a:cubicBezTo>
                  <a:pt x="5831" y="17657"/>
                  <a:pt x="5819" y="17604"/>
                  <a:pt x="5808" y="17551"/>
                </a:cubicBezTo>
                <a:cubicBezTo>
                  <a:pt x="5801" y="17518"/>
                  <a:pt x="5794" y="17484"/>
                  <a:pt x="5785" y="17458"/>
                </a:cubicBezTo>
                <a:cubicBezTo>
                  <a:pt x="5767" y="17391"/>
                  <a:pt x="5740" y="17351"/>
                  <a:pt x="5713" y="17351"/>
                </a:cubicBezTo>
                <a:cubicBezTo>
                  <a:pt x="5702" y="17351"/>
                  <a:pt x="5693" y="17358"/>
                  <a:pt x="5684" y="17371"/>
                </a:cubicBezTo>
                <a:cubicBezTo>
                  <a:pt x="5682" y="17371"/>
                  <a:pt x="5680" y="17371"/>
                  <a:pt x="5677" y="17371"/>
                </a:cubicBezTo>
                <a:cubicBezTo>
                  <a:pt x="5659" y="17371"/>
                  <a:pt x="5641" y="17391"/>
                  <a:pt x="5626" y="17425"/>
                </a:cubicBezTo>
                <a:cubicBezTo>
                  <a:pt x="5612" y="17444"/>
                  <a:pt x="5601" y="17484"/>
                  <a:pt x="5589" y="17518"/>
                </a:cubicBezTo>
                <a:cubicBezTo>
                  <a:pt x="5583" y="17537"/>
                  <a:pt x="5578" y="17551"/>
                  <a:pt x="5574" y="17571"/>
                </a:cubicBezTo>
                <a:cubicBezTo>
                  <a:pt x="5565" y="17617"/>
                  <a:pt x="5555" y="17657"/>
                  <a:pt x="5549" y="17710"/>
                </a:cubicBezTo>
                <a:cubicBezTo>
                  <a:pt x="5542" y="17757"/>
                  <a:pt x="5537" y="17817"/>
                  <a:pt x="5533" y="17870"/>
                </a:cubicBezTo>
                <a:cubicBezTo>
                  <a:pt x="5531" y="17896"/>
                  <a:pt x="5531" y="17923"/>
                  <a:pt x="5529" y="17956"/>
                </a:cubicBezTo>
                <a:cubicBezTo>
                  <a:pt x="5528" y="17983"/>
                  <a:pt x="5528" y="18016"/>
                  <a:pt x="5528" y="18043"/>
                </a:cubicBezTo>
                <a:cubicBezTo>
                  <a:pt x="5528" y="18056"/>
                  <a:pt x="5528" y="18069"/>
                  <a:pt x="5528" y="18082"/>
                </a:cubicBezTo>
                <a:cubicBezTo>
                  <a:pt x="5529" y="18129"/>
                  <a:pt x="5529" y="18169"/>
                  <a:pt x="5533" y="18215"/>
                </a:cubicBezTo>
                <a:cubicBezTo>
                  <a:pt x="5533" y="18229"/>
                  <a:pt x="5535" y="18242"/>
                  <a:pt x="5537" y="18249"/>
                </a:cubicBezTo>
                <a:cubicBezTo>
                  <a:pt x="5540" y="18289"/>
                  <a:pt x="5546" y="18328"/>
                  <a:pt x="5551" y="18368"/>
                </a:cubicBezTo>
                <a:cubicBezTo>
                  <a:pt x="5556" y="18402"/>
                  <a:pt x="5563" y="18435"/>
                  <a:pt x="5571" y="18468"/>
                </a:cubicBezTo>
                <a:cubicBezTo>
                  <a:pt x="5572" y="18475"/>
                  <a:pt x="5574" y="18488"/>
                  <a:pt x="5578" y="18495"/>
                </a:cubicBezTo>
                <a:cubicBezTo>
                  <a:pt x="5599" y="18568"/>
                  <a:pt x="5625" y="18627"/>
                  <a:pt x="5653" y="18647"/>
                </a:cubicBezTo>
                <a:cubicBezTo>
                  <a:pt x="5684" y="18674"/>
                  <a:pt x="5711" y="18674"/>
                  <a:pt x="5741" y="18647"/>
                </a:cubicBezTo>
                <a:cubicBezTo>
                  <a:pt x="5756" y="18634"/>
                  <a:pt x="5768" y="18614"/>
                  <a:pt x="5781" y="18588"/>
                </a:cubicBezTo>
                <a:cubicBezTo>
                  <a:pt x="5794" y="18568"/>
                  <a:pt x="5804" y="18528"/>
                  <a:pt x="5815" y="18495"/>
                </a:cubicBezTo>
                <a:cubicBezTo>
                  <a:pt x="5826" y="18461"/>
                  <a:pt x="5835" y="18415"/>
                  <a:pt x="5842" y="18375"/>
                </a:cubicBezTo>
                <a:cubicBezTo>
                  <a:pt x="5844" y="18368"/>
                  <a:pt x="5846" y="18355"/>
                  <a:pt x="5846" y="18348"/>
                </a:cubicBezTo>
                <a:cubicBezTo>
                  <a:pt x="5851" y="18308"/>
                  <a:pt x="5857" y="18269"/>
                  <a:pt x="5858" y="18222"/>
                </a:cubicBezTo>
                <a:cubicBezTo>
                  <a:pt x="5866" y="18116"/>
                  <a:pt x="5864" y="18036"/>
                  <a:pt x="5858" y="17930"/>
                </a:cubicBezTo>
                <a:cubicBezTo>
                  <a:pt x="5858" y="17890"/>
                  <a:pt x="5858" y="17876"/>
                  <a:pt x="5857" y="17857"/>
                </a:cubicBezTo>
                <a:close/>
                <a:moveTo>
                  <a:pt x="6491" y="17524"/>
                </a:moveTo>
                <a:cubicBezTo>
                  <a:pt x="6497" y="17458"/>
                  <a:pt x="6498" y="17391"/>
                  <a:pt x="6493" y="17318"/>
                </a:cubicBezTo>
                <a:cubicBezTo>
                  <a:pt x="6486" y="17232"/>
                  <a:pt x="6468" y="17139"/>
                  <a:pt x="6446" y="17099"/>
                </a:cubicBezTo>
                <a:cubicBezTo>
                  <a:pt x="6423" y="17052"/>
                  <a:pt x="6394" y="17032"/>
                  <a:pt x="6369" y="17059"/>
                </a:cubicBezTo>
                <a:cubicBezTo>
                  <a:pt x="6346" y="17086"/>
                  <a:pt x="6320" y="17145"/>
                  <a:pt x="6310" y="17232"/>
                </a:cubicBezTo>
                <a:cubicBezTo>
                  <a:pt x="6286" y="17398"/>
                  <a:pt x="6263" y="17564"/>
                  <a:pt x="6241" y="17730"/>
                </a:cubicBezTo>
                <a:cubicBezTo>
                  <a:pt x="6227" y="17837"/>
                  <a:pt x="6211" y="17943"/>
                  <a:pt x="6200" y="18049"/>
                </a:cubicBezTo>
                <a:cubicBezTo>
                  <a:pt x="6180" y="18242"/>
                  <a:pt x="6202" y="18488"/>
                  <a:pt x="6254" y="18588"/>
                </a:cubicBezTo>
                <a:cubicBezTo>
                  <a:pt x="6292" y="18661"/>
                  <a:pt x="6333" y="18661"/>
                  <a:pt x="6374" y="18627"/>
                </a:cubicBezTo>
                <a:cubicBezTo>
                  <a:pt x="6400" y="18608"/>
                  <a:pt x="6425" y="18568"/>
                  <a:pt x="6444" y="18521"/>
                </a:cubicBezTo>
                <a:cubicBezTo>
                  <a:pt x="6498" y="18395"/>
                  <a:pt x="6538" y="18176"/>
                  <a:pt x="6536" y="17930"/>
                </a:cubicBezTo>
                <a:cubicBezTo>
                  <a:pt x="6534" y="17810"/>
                  <a:pt x="6527" y="17684"/>
                  <a:pt x="6509" y="17591"/>
                </a:cubicBezTo>
                <a:cubicBezTo>
                  <a:pt x="6500" y="17564"/>
                  <a:pt x="6497" y="17544"/>
                  <a:pt x="6491" y="17524"/>
                </a:cubicBezTo>
                <a:close/>
                <a:moveTo>
                  <a:pt x="7115" y="17857"/>
                </a:moveTo>
                <a:cubicBezTo>
                  <a:pt x="7106" y="17803"/>
                  <a:pt x="7097" y="17757"/>
                  <a:pt x="7086" y="17710"/>
                </a:cubicBezTo>
                <a:cubicBezTo>
                  <a:pt x="7081" y="17690"/>
                  <a:pt x="7076" y="17664"/>
                  <a:pt x="7070" y="17650"/>
                </a:cubicBezTo>
                <a:cubicBezTo>
                  <a:pt x="7067" y="17637"/>
                  <a:pt x="7063" y="17631"/>
                  <a:pt x="7061" y="17624"/>
                </a:cubicBezTo>
                <a:cubicBezTo>
                  <a:pt x="7059" y="17577"/>
                  <a:pt x="7056" y="17538"/>
                  <a:pt x="7050" y="17498"/>
                </a:cubicBezTo>
                <a:cubicBezTo>
                  <a:pt x="7045" y="17471"/>
                  <a:pt x="7040" y="17444"/>
                  <a:pt x="7034" y="17425"/>
                </a:cubicBezTo>
                <a:cubicBezTo>
                  <a:pt x="7022" y="17378"/>
                  <a:pt x="7007" y="17345"/>
                  <a:pt x="6989" y="17331"/>
                </a:cubicBezTo>
                <a:cubicBezTo>
                  <a:pt x="6980" y="17325"/>
                  <a:pt x="6971" y="17325"/>
                  <a:pt x="6962" y="17318"/>
                </a:cubicBezTo>
                <a:cubicBezTo>
                  <a:pt x="6944" y="17318"/>
                  <a:pt x="6926" y="17338"/>
                  <a:pt x="6912" y="17371"/>
                </a:cubicBezTo>
                <a:cubicBezTo>
                  <a:pt x="6908" y="17378"/>
                  <a:pt x="6905" y="17385"/>
                  <a:pt x="6903" y="17391"/>
                </a:cubicBezTo>
                <a:cubicBezTo>
                  <a:pt x="6894" y="17411"/>
                  <a:pt x="6883" y="17444"/>
                  <a:pt x="6876" y="17471"/>
                </a:cubicBezTo>
                <a:cubicBezTo>
                  <a:pt x="6869" y="17504"/>
                  <a:pt x="6862" y="17538"/>
                  <a:pt x="6854" y="17571"/>
                </a:cubicBezTo>
                <a:cubicBezTo>
                  <a:pt x="6853" y="17584"/>
                  <a:pt x="6851" y="17597"/>
                  <a:pt x="6849" y="17611"/>
                </a:cubicBezTo>
                <a:cubicBezTo>
                  <a:pt x="6842" y="17664"/>
                  <a:pt x="6835" y="17717"/>
                  <a:pt x="6833" y="17770"/>
                </a:cubicBezTo>
                <a:cubicBezTo>
                  <a:pt x="6831" y="17810"/>
                  <a:pt x="6829" y="17863"/>
                  <a:pt x="6829" y="17903"/>
                </a:cubicBezTo>
                <a:cubicBezTo>
                  <a:pt x="6829" y="17910"/>
                  <a:pt x="6829" y="17916"/>
                  <a:pt x="6829" y="17923"/>
                </a:cubicBezTo>
                <a:cubicBezTo>
                  <a:pt x="6831" y="17963"/>
                  <a:pt x="6831" y="18003"/>
                  <a:pt x="6833" y="18036"/>
                </a:cubicBezTo>
                <a:cubicBezTo>
                  <a:pt x="6836" y="18089"/>
                  <a:pt x="6842" y="18149"/>
                  <a:pt x="6849" y="18195"/>
                </a:cubicBezTo>
                <a:cubicBezTo>
                  <a:pt x="6854" y="18235"/>
                  <a:pt x="6863" y="18269"/>
                  <a:pt x="6871" y="18302"/>
                </a:cubicBezTo>
                <a:cubicBezTo>
                  <a:pt x="6878" y="18335"/>
                  <a:pt x="6890" y="18362"/>
                  <a:pt x="6898" y="18382"/>
                </a:cubicBezTo>
                <a:cubicBezTo>
                  <a:pt x="6910" y="18415"/>
                  <a:pt x="6924" y="18435"/>
                  <a:pt x="6939" y="18455"/>
                </a:cubicBezTo>
                <a:cubicBezTo>
                  <a:pt x="6942" y="18461"/>
                  <a:pt x="6946" y="18461"/>
                  <a:pt x="6950" y="18461"/>
                </a:cubicBezTo>
                <a:cubicBezTo>
                  <a:pt x="6962" y="18468"/>
                  <a:pt x="6975" y="18475"/>
                  <a:pt x="6986" y="18481"/>
                </a:cubicBezTo>
                <a:cubicBezTo>
                  <a:pt x="6998" y="18481"/>
                  <a:pt x="7011" y="18475"/>
                  <a:pt x="7023" y="18468"/>
                </a:cubicBezTo>
                <a:cubicBezTo>
                  <a:pt x="7027" y="18468"/>
                  <a:pt x="7032" y="18461"/>
                  <a:pt x="7036" y="18455"/>
                </a:cubicBezTo>
                <a:cubicBezTo>
                  <a:pt x="7061" y="18421"/>
                  <a:pt x="7079" y="18388"/>
                  <a:pt x="7099" y="18315"/>
                </a:cubicBezTo>
                <a:cubicBezTo>
                  <a:pt x="7104" y="18289"/>
                  <a:pt x="7110" y="18262"/>
                  <a:pt x="7115" y="18242"/>
                </a:cubicBezTo>
                <a:cubicBezTo>
                  <a:pt x="7122" y="18202"/>
                  <a:pt x="7126" y="18156"/>
                  <a:pt x="7128" y="18102"/>
                </a:cubicBezTo>
                <a:cubicBezTo>
                  <a:pt x="7129" y="18069"/>
                  <a:pt x="7129" y="18036"/>
                  <a:pt x="7128" y="18003"/>
                </a:cubicBezTo>
                <a:cubicBezTo>
                  <a:pt x="7126" y="17943"/>
                  <a:pt x="7122" y="17896"/>
                  <a:pt x="7115" y="17857"/>
                </a:cubicBezTo>
                <a:close/>
                <a:moveTo>
                  <a:pt x="7703" y="17498"/>
                </a:moveTo>
                <a:cubicBezTo>
                  <a:pt x="7699" y="17491"/>
                  <a:pt x="7694" y="17484"/>
                  <a:pt x="7690" y="17471"/>
                </a:cubicBezTo>
                <a:cubicBezTo>
                  <a:pt x="7687" y="17444"/>
                  <a:pt x="7681" y="17418"/>
                  <a:pt x="7676" y="17398"/>
                </a:cubicBezTo>
                <a:cubicBezTo>
                  <a:pt x="7658" y="17338"/>
                  <a:pt x="7631" y="17278"/>
                  <a:pt x="7604" y="17292"/>
                </a:cubicBezTo>
                <a:cubicBezTo>
                  <a:pt x="7584" y="17298"/>
                  <a:pt x="7566" y="17312"/>
                  <a:pt x="7547" y="17318"/>
                </a:cubicBezTo>
                <a:cubicBezTo>
                  <a:pt x="7532" y="17318"/>
                  <a:pt x="7520" y="17325"/>
                  <a:pt x="7507" y="17351"/>
                </a:cubicBezTo>
                <a:cubicBezTo>
                  <a:pt x="7494" y="17365"/>
                  <a:pt x="7484" y="17391"/>
                  <a:pt x="7475" y="17431"/>
                </a:cubicBezTo>
                <a:cubicBezTo>
                  <a:pt x="7457" y="17498"/>
                  <a:pt x="7444" y="17604"/>
                  <a:pt x="7446" y="17697"/>
                </a:cubicBezTo>
                <a:cubicBezTo>
                  <a:pt x="7446" y="17704"/>
                  <a:pt x="7446" y="17704"/>
                  <a:pt x="7446" y="17710"/>
                </a:cubicBezTo>
                <a:cubicBezTo>
                  <a:pt x="7442" y="17737"/>
                  <a:pt x="7441" y="17763"/>
                  <a:pt x="7439" y="17783"/>
                </a:cubicBezTo>
                <a:cubicBezTo>
                  <a:pt x="7435" y="17830"/>
                  <a:pt x="7433" y="17883"/>
                  <a:pt x="7433" y="17936"/>
                </a:cubicBezTo>
                <a:cubicBezTo>
                  <a:pt x="7433" y="17983"/>
                  <a:pt x="7435" y="18043"/>
                  <a:pt x="7441" y="18089"/>
                </a:cubicBezTo>
                <a:cubicBezTo>
                  <a:pt x="7449" y="18182"/>
                  <a:pt x="7464" y="18275"/>
                  <a:pt x="7484" y="18342"/>
                </a:cubicBezTo>
                <a:cubicBezTo>
                  <a:pt x="7503" y="18408"/>
                  <a:pt x="7521" y="18448"/>
                  <a:pt x="7545" y="18481"/>
                </a:cubicBezTo>
                <a:cubicBezTo>
                  <a:pt x="7581" y="18534"/>
                  <a:pt x="7618" y="18568"/>
                  <a:pt x="7656" y="18568"/>
                </a:cubicBezTo>
                <a:cubicBezTo>
                  <a:pt x="7710" y="18568"/>
                  <a:pt x="7762" y="18501"/>
                  <a:pt x="7802" y="18362"/>
                </a:cubicBezTo>
                <a:cubicBezTo>
                  <a:pt x="7807" y="18335"/>
                  <a:pt x="7813" y="18308"/>
                  <a:pt x="7818" y="18288"/>
                </a:cubicBezTo>
                <a:cubicBezTo>
                  <a:pt x="7825" y="18249"/>
                  <a:pt x="7829" y="18202"/>
                  <a:pt x="7831" y="18149"/>
                </a:cubicBezTo>
                <a:cubicBezTo>
                  <a:pt x="7834" y="18069"/>
                  <a:pt x="7831" y="17976"/>
                  <a:pt x="7818" y="17910"/>
                </a:cubicBezTo>
                <a:cubicBezTo>
                  <a:pt x="7787" y="17737"/>
                  <a:pt x="7750" y="17597"/>
                  <a:pt x="7703" y="17498"/>
                </a:cubicBezTo>
                <a:close/>
                <a:moveTo>
                  <a:pt x="8485" y="17624"/>
                </a:moveTo>
                <a:cubicBezTo>
                  <a:pt x="8478" y="17577"/>
                  <a:pt x="8469" y="17531"/>
                  <a:pt x="8460" y="17491"/>
                </a:cubicBezTo>
                <a:cubicBezTo>
                  <a:pt x="8451" y="17451"/>
                  <a:pt x="8438" y="17418"/>
                  <a:pt x="8426" y="17391"/>
                </a:cubicBezTo>
                <a:cubicBezTo>
                  <a:pt x="8413" y="17365"/>
                  <a:pt x="8399" y="17338"/>
                  <a:pt x="8386" y="17331"/>
                </a:cubicBezTo>
                <a:cubicBezTo>
                  <a:pt x="8374" y="17318"/>
                  <a:pt x="8359" y="17312"/>
                  <a:pt x="8347" y="17325"/>
                </a:cubicBezTo>
                <a:cubicBezTo>
                  <a:pt x="8334" y="17325"/>
                  <a:pt x="8321" y="17345"/>
                  <a:pt x="8309" y="17371"/>
                </a:cubicBezTo>
                <a:cubicBezTo>
                  <a:pt x="8302" y="17385"/>
                  <a:pt x="8296" y="17405"/>
                  <a:pt x="8291" y="17425"/>
                </a:cubicBezTo>
                <a:cubicBezTo>
                  <a:pt x="8285" y="17431"/>
                  <a:pt x="8280" y="17438"/>
                  <a:pt x="8275" y="17451"/>
                </a:cubicBezTo>
                <a:cubicBezTo>
                  <a:pt x="8264" y="17471"/>
                  <a:pt x="8253" y="17504"/>
                  <a:pt x="8244" y="17537"/>
                </a:cubicBezTo>
                <a:cubicBezTo>
                  <a:pt x="8235" y="17571"/>
                  <a:pt x="8226" y="17611"/>
                  <a:pt x="8221" y="17657"/>
                </a:cubicBezTo>
                <a:cubicBezTo>
                  <a:pt x="8215" y="17697"/>
                  <a:pt x="8208" y="17744"/>
                  <a:pt x="8206" y="17790"/>
                </a:cubicBezTo>
                <a:cubicBezTo>
                  <a:pt x="8205" y="17837"/>
                  <a:pt x="8201" y="17890"/>
                  <a:pt x="8201" y="17943"/>
                </a:cubicBezTo>
                <a:cubicBezTo>
                  <a:pt x="8203" y="18043"/>
                  <a:pt x="8208" y="18136"/>
                  <a:pt x="8223" y="18222"/>
                </a:cubicBezTo>
                <a:cubicBezTo>
                  <a:pt x="8230" y="18262"/>
                  <a:pt x="8237" y="18302"/>
                  <a:pt x="8246" y="18335"/>
                </a:cubicBezTo>
                <a:cubicBezTo>
                  <a:pt x="8268" y="18401"/>
                  <a:pt x="8277" y="18421"/>
                  <a:pt x="8302" y="18455"/>
                </a:cubicBezTo>
                <a:cubicBezTo>
                  <a:pt x="8314" y="18475"/>
                  <a:pt x="8329" y="18475"/>
                  <a:pt x="8341" y="18481"/>
                </a:cubicBezTo>
                <a:cubicBezTo>
                  <a:pt x="8356" y="18488"/>
                  <a:pt x="8370" y="18475"/>
                  <a:pt x="8383" y="18468"/>
                </a:cubicBezTo>
                <a:cubicBezTo>
                  <a:pt x="8388" y="18468"/>
                  <a:pt x="8392" y="18461"/>
                  <a:pt x="8395" y="18455"/>
                </a:cubicBezTo>
                <a:cubicBezTo>
                  <a:pt x="8408" y="18435"/>
                  <a:pt x="8422" y="18421"/>
                  <a:pt x="8433" y="18388"/>
                </a:cubicBezTo>
                <a:cubicBezTo>
                  <a:pt x="8444" y="18362"/>
                  <a:pt x="8454" y="18328"/>
                  <a:pt x="8463" y="18295"/>
                </a:cubicBezTo>
                <a:cubicBezTo>
                  <a:pt x="8471" y="18269"/>
                  <a:pt x="8478" y="18235"/>
                  <a:pt x="8483" y="18202"/>
                </a:cubicBezTo>
                <a:cubicBezTo>
                  <a:pt x="8489" y="18169"/>
                  <a:pt x="8494" y="18116"/>
                  <a:pt x="8498" y="18089"/>
                </a:cubicBezTo>
                <a:cubicBezTo>
                  <a:pt x="8503" y="18043"/>
                  <a:pt x="8503" y="17983"/>
                  <a:pt x="8505" y="17936"/>
                </a:cubicBezTo>
                <a:cubicBezTo>
                  <a:pt x="8507" y="17883"/>
                  <a:pt x="8503" y="17830"/>
                  <a:pt x="8501" y="17783"/>
                </a:cubicBezTo>
                <a:cubicBezTo>
                  <a:pt x="8499" y="17717"/>
                  <a:pt x="8492" y="17670"/>
                  <a:pt x="8485" y="17624"/>
                </a:cubicBezTo>
                <a:close/>
                <a:moveTo>
                  <a:pt x="9055" y="17537"/>
                </a:moveTo>
                <a:cubicBezTo>
                  <a:pt x="9046" y="17504"/>
                  <a:pt x="9037" y="17478"/>
                  <a:pt x="9026" y="17458"/>
                </a:cubicBezTo>
                <a:cubicBezTo>
                  <a:pt x="9021" y="17444"/>
                  <a:pt x="9014" y="17438"/>
                  <a:pt x="9008" y="17431"/>
                </a:cubicBezTo>
                <a:cubicBezTo>
                  <a:pt x="9003" y="17425"/>
                  <a:pt x="8996" y="17411"/>
                  <a:pt x="8990" y="17405"/>
                </a:cubicBezTo>
                <a:cubicBezTo>
                  <a:pt x="8965" y="17378"/>
                  <a:pt x="8936" y="17391"/>
                  <a:pt x="8913" y="17444"/>
                </a:cubicBezTo>
                <a:cubicBezTo>
                  <a:pt x="8906" y="17458"/>
                  <a:pt x="8900" y="17478"/>
                  <a:pt x="8895" y="17491"/>
                </a:cubicBezTo>
                <a:cubicBezTo>
                  <a:pt x="8891" y="17491"/>
                  <a:pt x="8888" y="17491"/>
                  <a:pt x="8886" y="17498"/>
                </a:cubicBezTo>
                <a:cubicBezTo>
                  <a:pt x="8879" y="17511"/>
                  <a:pt x="8870" y="17524"/>
                  <a:pt x="8863" y="17538"/>
                </a:cubicBezTo>
                <a:cubicBezTo>
                  <a:pt x="8848" y="17571"/>
                  <a:pt x="8836" y="17617"/>
                  <a:pt x="8827" y="17670"/>
                </a:cubicBezTo>
                <a:cubicBezTo>
                  <a:pt x="8807" y="17770"/>
                  <a:pt x="8785" y="17870"/>
                  <a:pt x="8766" y="17970"/>
                </a:cubicBezTo>
                <a:cubicBezTo>
                  <a:pt x="8758" y="18009"/>
                  <a:pt x="8755" y="18056"/>
                  <a:pt x="8753" y="18109"/>
                </a:cubicBezTo>
                <a:cubicBezTo>
                  <a:pt x="8749" y="18156"/>
                  <a:pt x="8751" y="18209"/>
                  <a:pt x="8755" y="18255"/>
                </a:cubicBezTo>
                <a:cubicBezTo>
                  <a:pt x="8762" y="18348"/>
                  <a:pt x="8778" y="18428"/>
                  <a:pt x="8802" y="18475"/>
                </a:cubicBezTo>
                <a:cubicBezTo>
                  <a:pt x="8836" y="18548"/>
                  <a:pt x="8873" y="18588"/>
                  <a:pt x="8913" y="18594"/>
                </a:cubicBezTo>
                <a:cubicBezTo>
                  <a:pt x="8933" y="18601"/>
                  <a:pt x="8953" y="18588"/>
                  <a:pt x="8971" y="18574"/>
                </a:cubicBezTo>
                <a:cubicBezTo>
                  <a:pt x="8976" y="18568"/>
                  <a:pt x="8981" y="18568"/>
                  <a:pt x="8985" y="18554"/>
                </a:cubicBezTo>
                <a:cubicBezTo>
                  <a:pt x="8997" y="18534"/>
                  <a:pt x="9010" y="18521"/>
                  <a:pt x="9023" y="18495"/>
                </a:cubicBezTo>
                <a:cubicBezTo>
                  <a:pt x="9046" y="18441"/>
                  <a:pt x="9060" y="18388"/>
                  <a:pt x="9077" y="18302"/>
                </a:cubicBezTo>
                <a:cubicBezTo>
                  <a:pt x="9086" y="18255"/>
                  <a:pt x="9093" y="18195"/>
                  <a:pt x="9096" y="18136"/>
                </a:cubicBezTo>
                <a:cubicBezTo>
                  <a:pt x="9100" y="18089"/>
                  <a:pt x="9100" y="18049"/>
                  <a:pt x="9102" y="18003"/>
                </a:cubicBezTo>
                <a:cubicBezTo>
                  <a:pt x="9102" y="17989"/>
                  <a:pt x="9102" y="17970"/>
                  <a:pt x="9102" y="17956"/>
                </a:cubicBezTo>
                <a:cubicBezTo>
                  <a:pt x="9102" y="17896"/>
                  <a:pt x="9100" y="17830"/>
                  <a:pt x="9095" y="17777"/>
                </a:cubicBezTo>
                <a:cubicBezTo>
                  <a:pt x="9084" y="17677"/>
                  <a:pt x="9073" y="17604"/>
                  <a:pt x="9055" y="17537"/>
                </a:cubicBezTo>
                <a:close/>
                <a:moveTo>
                  <a:pt x="9627" y="17690"/>
                </a:moveTo>
                <a:cubicBezTo>
                  <a:pt x="9620" y="17650"/>
                  <a:pt x="9611" y="17617"/>
                  <a:pt x="9598" y="17597"/>
                </a:cubicBezTo>
                <a:cubicBezTo>
                  <a:pt x="9589" y="17584"/>
                  <a:pt x="9582" y="17571"/>
                  <a:pt x="9571" y="17557"/>
                </a:cubicBezTo>
                <a:cubicBezTo>
                  <a:pt x="9567" y="17531"/>
                  <a:pt x="9562" y="17511"/>
                  <a:pt x="9557" y="17491"/>
                </a:cubicBezTo>
                <a:cubicBezTo>
                  <a:pt x="9537" y="17425"/>
                  <a:pt x="9512" y="17378"/>
                  <a:pt x="9485" y="17385"/>
                </a:cubicBezTo>
                <a:cubicBezTo>
                  <a:pt x="9460" y="17391"/>
                  <a:pt x="9431" y="17418"/>
                  <a:pt x="9413" y="17491"/>
                </a:cubicBezTo>
                <a:cubicBezTo>
                  <a:pt x="9395" y="17564"/>
                  <a:pt x="9379" y="17631"/>
                  <a:pt x="9361" y="17704"/>
                </a:cubicBezTo>
                <a:cubicBezTo>
                  <a:pt x="9352" y="17737"/>
                  <a:pt x="9344" y="17777"/>
                  <a:pt x="9339" y="17823"/>
                </a:cubicBezTo>
                <a:cubicBezTo>
                  <a:pt x="9332" y="17870"/>
                  <a:pt x="9330" y="17916"/>
                  <a:pt x="9330" y="17969"/>
                </a:cubicBezTo>
                <a:cubicBezTo>
                  <a:pt x="9332" y="18003"/>
                  <a:pt x="9332" y="18036"/>
                  <a:pt x="9334" y="18069"/>
                </a:cubicBezTo>
                <a:cubicBezTo>
                  <a:pt x="9339" y="18129"/>
                  <a:pt x="9346" y="18189"/>
                  <a:pt x="9359" y="18235"/>
                </a:cubicBezTo>
                <a:cubicBezTo>
                  <a:pt x="9361" y="18242"/>
                  <a:pt x="9362" y="18255"/>
                  <a:pt x="9364" y="18262"/>
                </a:cubicBezTo>
                <a:cubicBezTo>
                  <a:pt x="9373" y="18288"/>
                  <a:pt x="9382" y="18315"/>
                  <a:pt x="9391" y="18335"/>
                </a:cubicBezTo>
                <a:cubicBezTo>
                  <a:pt x="9402" y="18362"/>
                  <a:pt x="9416" y="18382"/>
                  <a:pt x="9431" y="18401"/>
                </a:cubicBezTo>
                <a:cubicBezTo>
                  <a:pt x="9443" y="18421"/>
                  <a:pt x="9460" y="18421"/>
                  <a:pt x="9472" y="18428"/>
                </a:cubicBezTo>
                <a:cubicBezTo>
                  <a:pt x="9478" y="18428"/>
                  <a:pt x="9485" y="18428"/>
                  <a:pt x="9490" y="18428"/>
                </a:cubicBezTo>
                <a:cubicBezTo>
                  <a:pt x="9519" y="18415"/>
                  <a:pt x="9546" y="18395"/>
                  <a:pt x="9571" y="18342"/>
                </a:cubicBezTo>
                <a:cubicBezTo>
                  <a:pt x="9594" y="18288"/>
                  <a:pt x="9618" y="18209"/>
                  <a:pt x="9629" y="18116"/>
                </a:cubicBezTo>
                <a:cubicBezTo>
                  <a:pt x="9636" y="18076"/>
                  <a:pt x="9639" y="18029"/>
                  <a:pt x="9641" y="17976"/>
                </a:cubicBezTo>
                <a:cubicBezTo>
                  <a:pt x="9645" y="17930"/>
                  <a:pt x="9643" y="17876"/>
                  <a:pt x="9639" y="17830"/>
                </a:cubicBezTo>
                <a:cubicBezTo>
                  <a:pt x="9643" y="17770"/>
                  <a:pt x="9636" y="17724"/>
                  <a:pt x="9627" y="17690"/>
                </a:cubicBezTo>
                <a:close/>
                <a:moveTo>
                  <a:pt x="10346" y="17537"/>
                </a:moveTo>
                <a:cubicBezTo>
                  <a:pt x="10337" y="17484"/>
                  <a:pt x="10324" y="17438"/>
                  <a:pt x="10310" y="17405"/>
                </a:cubicBezTo>
                <a:cubicBezTo>
                  <a:pt x="10301" y="17385"/>
                  <a:pt x="10294" y="17371"/>
                  <a:pt x="10285" y="17351"/>
                </a:cubicBezTo>
                <a:cubicBezTo>
                  <a:pt x="10269" y="17325"/>
                  <a:pt x="10252" y="17298"/>
                  <a:pt x="10236" y="17285"/>
                </a:cubicBezTo>
                <a:cubicBezTo>
                  <a:pt x="10195" y="17252"/>
                  <a:pt x="10154" y="17258"/>
                  <a:pt x="10118" y="17345"/>
                </a:cubicBezTo>
                <a:cubicBezTo>
                  <a:pt x="10096" y="17398"/>
                  <a:pt x="10083" y="17444"/>
                  <a:pt x="10067" y="17524"/>
                </a:cubicBezTo>
                <a:cubicBezTo>
                  <a:pt x="10065" y="17537"/>
                  <a:pt x="10064" y="17544"/>
                  <a:pt x="10062" y="17557"/>
                </a:cubicBezTo>
                <a:cubicBezTo>
                  <a:pt x="10056" y="17591"/>
                  <a:pt x="10053" y="17631"/>
                  <a:pt x="10049" y="17670"/>
                </a:cubicBezTo>
                <a:cubicBezTo>
                  <a:pt x="10047" y="17684"/>
                  <a:pt x="10047" y="17697"/>
                  <a:pt x="10047" y="17710"/>
                </a:cubicBezTo>
                <a:cubicBezTo>
                  <a:pt x="10047" y="17710"/>
                  <a:pt x="10046" y="17710"/>
                  <a:pt x="10046" y="17717"/>
                </a:cubicBezTo>
                <a:cubicBezTo>
                  <a:pt x="10024" y="17763"/>
                  <a:pt x="10004" y="17850"/>
                  <a:pt x="9999" y="17936"/>
                </a:cubicBezTo>
                <a:cubicBezTo>
                  <a:pt x="9994" y="18029"/>
                  <a:pt x="9994" y="18136"/>
                  <a:pt x="10010" y="18222"/>
                </a:cubicBezTo>
                <a:cubicBezTo>
                  <a:pt x="10024" y="18308"/>
                  <a:pt x="10044" y="18362"/>
                  <a:pt x="10069" y="18395"/>
                </a:cubicBezTo>
                <a:cubicBezTo>
                  <a:pt x="10073" y="18395"/>
                  <a:pt x="10074" y="18402"/>
                  <a:pt x="10078" y="18402"/>
                </a:cubicBezTo>
                <a:cubicBezTo>
                  <a:pt x="10128" y="18568"/>
                  <a:pt x="10207" y="18594"/>
                  <a:pt x="10265" y="18461"/>
                </a:cubicBezTo>
                <a:cubicBezTo>
                  <a:pt x="10299" y="18388"/>
                  <a:pt x="10323" y="18269"/>
                  <a:pt x="10333" y="18136"/>
                </a:cubicBezTo>
                <a:cubicBezTo>
                  <a:pt x="10339" y="18069"/>
                  <a:pt x="10341" y="18003"/>
                  <a:pt x="10341" y="17936"/>
                </a:cubicBezTo>
                <a:cubicBezTo>
                  <a:pt x="10348" y="17903"/>
                  <a:pt x="10353" y="17863"/>
                  <a:pt x="10355" y="17823"/>
                </a:cubicBezTo>
                <a:cubicBezTo>
                  <a:pt x="10359" y="17777"/>
                  <a:pt x="10360" y="17724"/>
                  <a:pt x="10357" y="17677"/>
                </a:cubicBezTo>
                <a:cubicBezTo>
                  <a:pt x="10358" y="17624"/>
                  <a:pt x="10353" y="17577"/>
                  <a:pt x="10346" y="17537"/>
                </a:cubicBezTo>
                <a:close/>
                <a:moveTo>
                  <a:pt x="11103" y="17611"/>
                </a:moveTo>
                <a:cubicBezTo>
                  <a:pt x="11101" y="17611"/>
                  <a:pt x="11099" y="17604"/>
                  <a:pt x="11097" y="17604"/>
                </a:cubicBezTo>
                <a:cubicBezTo>
                  <a:pt x="11096" y="17604"/>
                  <a:pt x="11094" y="17604"/>
                  <a:pt x="11092" y="17604"/>
                </a:cubicBezTo>
                <a:cubicBezTo>
                  <a:pt x="11083" y="17498"/>
                  <a:pt x="11061" y="17398"/>
                  <a:pt x="11035" y="17345"/>
                </a:cubicBezTo>
                <a:cubicBezTo>
                  <a:pt x="11026" y="17325"/>
                  <a:pt x="11015" y="17312"/>
                  <a:pt x="11006" y="17298"/>
                </a:cubicBezTo>
                <a:cubicBezTo>
                  <a:pt x="11004" y="17298"/>
                  <a:pt x="11002" y="17292"/>
                  <a:pt x="10999" y="17292"/>
                </a:cubicBezTo>
                <a:cubicBezTo>
                  <a:pt x="10975" y="17272"/>
                  <a:pt x="10959" y="17272"/>
                  <a:pt x="10936" y="17292"/>
                </a:cubicBezTo>
                <a:cubicBezTo>
                  <a:pt x="10927" y="17298"/>
                  <a:pt x="10916" y="17318"/>
                  <a:pt x="10907" y="17338"/>
                </a:cubicBezTo>
                <a:cubicBezTo>
                  <a:pt x="10901" y="17351"/>
                  <a:pt x="10891" y="17385"/>
                  <a:pt x="10885" y="17398"/>
                </a:cubicBezTo>
                <a:cubicBezTo>
                  <a:pt x="10878" y="17418"/>
                  <a:pt x="10873" y="17451"/>
                  <a:pt x="10869" y="17478"/>
                </a:cubicBezTo>
                <a:cubicBezTo>
                  <a:pt x="10864" y="17511"/>
                  <a:pt x="10860" y="17551"/>
                  <a:pt x="10858" y="17584"/>
                </a:cubicBezTo>
                <a:cubicBezTo>
                  <a:pt x="10857" y="17617"/>
                  <a:pt x="10855" y="17657"/>
                  <a:pt x="10855" y="17690"/>
                </a:cubicBezTo>
                <a:cubicBezTo>
                  <a:pt x="10855" y="17724"/>
                  <a:pt x="10857" y="17763"/>
                  <a:pt x="10858" y="17797"/>
                </a:cubicBezTo>
                <a:cubicBezTo>
                  <a:pt x="10860" y="17817"/>
                  <a:pt x="10862" y="17830"/>
                  <a:pt x="10864" y="17843"/>
                </a:cubicBezTo>
                <a:cubicBezTo>
                  <a:pt x="10853" y="17930"/>
                  <a:pt x="10849" y="18016"/>
                  <a:pt x="10857" y="18109"/>
                </a:cubicBezTo>
                <a:cubicBezTo>
                  <a:pt x="10867" y="18262"/>
                  <a:pt x="10894" y="18382"/>
                  <a:pt x="10930" y="18461"/>
                </a:cubicBezTo>
                <a:cubicBezTo>
                  <a:pt x="10941" y="18488"/>
                  <a:pt x="10952" y="18501"/>
                  <a:pt x="10964" y="18514"/>
                </a:cubicBezTo>
                <a:cubicBezTo>
                  <a:pt x="10968" y="18521"/>
                  <a:pt x="10973" y="18528"/>
                  <a:pt x="10977" y="18528"/>
                </a:cubicBezTo>
                <a:cubicBezTo>
                  <a:pt x="10993" y="18541"/>
                  <a:pt x="11011" y="18554"/>
                  <a:pt x="11027" y="18548"/>
                </a:cubicBezTo>
                <a:cubicBezTo>
                  <a:pt x="11040" y="18548"/>
                  <a:pt x="11052" y="18541"/>
                  <a:pt x="11065" y="18528"/>
                </a:cubicBezTo>
                <a:cubicBezTo>
                  <a:pt x="11069" y="18528"/>
                  <a:pt x="11074" y="18521"/>
                  <a:pt x="11078" y="18514"/>
                </a:cubicBezTo>
                <a:cubicBezTo>
                  <a:pt x="11105" y="18481"/>
                  <a:pt x="11121" y="18448"/>
                  <a:pt x="11142" y="18375"/>
                </a:cubicBezTo>
                <a:cubicBezTo>
                  <a:pt x="11146" y="18368"/>
                  <a:pt x="11148" y="18355"/>
                  <a:pt x="11151" y="18342"/>
                </a:cubicBezTo>
                <a:cubicBezTo>
                  <a:pt x="11159" y="18308"/>
                  <a:pt x="11168" y="18269"/>
                  <a:pt x="11175" y="18222"/>
                </a:cubicBezTo>
                <a:cubicBezTo>
                  <a:pt x="11184" y="18149"/>
                  <a:pt x="11193" y="18076"/>
                  <a:pt x="11191" y="17989"/>
                </a:cubicBezTo>
                <a:cubicBezTo>
                  <a:pt x="11189" y="17883"/>
                  <a:pt x="11180" y="17777"/>
                  <a:pt x="11159" y="17697"/>
                </a:cubicBezTo>
                <a:cubicBezTo>
                  <a:pt x="11139" y="17670"/>
                  <a:pt x="11123" y="17631"/>
                  <a:pt x="11103" y="17611"/>
                </a:cubicBezTo>
                <a:close/>
                <a:moveTo>
                  <a:pt x="11953" y="17896"/>
                </a:moveTo>
                <a:cubicBezTo>
                  <a:pt x="11953" y="17830"/>
                  <a:pt x="11948" y="17763"/>
                  <a:pt x="11939" y="17710"/>
                </a:cubicBezTo>
                <a:cubicBezTo>
                  <a:pt x="11937" y="17697"/>
                  <a:pt x="11935" y="17690"/>
                  <a:pt x="11933" y="17677"/>
                </a:cubicBezTo>
                <a:cubicBezTo>
                  <a:pt x="11932" y="17644"/>
                  <a:pt x="11928" y="17611"/>
                  <a:pt x="11923" y="17577"/>
                </a:cubicBezTo>
                <a:cubicBezTo>
                  <a:pt x="11908" y="17498"/>
                  <a:pt x="11889" y="17424"/>
                  <a:pt x="11863" y="17405"/>
                </a:cubicBezTo>
                <a:cubicBezTo>
                  <a:pt x="11824" y="17378"/>
                  <a:pt x="11784" y="17371"/>
                  <a:pt x="11746" y="17411"/>
                </a:cubicBezTo>
                <a:cubicBezTo>
                  <a:pt x="11716" y="17444"/>
                  <a:pt x="11689" y="17498"/>
                  <a:pt x="11666" y="17564"/>
                </a:cubicBezTo>
                <a:cubicBezTo>
                  <a:pt x="11655" y="17584"/>
                  <a:pt x="11644" y="17604"/>
                  <a:pt x="11635" y="17637"/>
                </a:cubicBezTo>
                <a:cubicBezTo>
                  <a:pt x="11630" y="17664"/>
                  <a:pt x="11624" y="17690"/>
                  <a:pt x="11619" y="17710"/>
                </a:cubicBezTo>
                <a:cubicBezTo>
                  <a:pt x="11610" y="17770"/>
                  <a:pt x="11604" y="17830"/>
                  <a:pt x="11604" y="17896"/>
                </a:cubicBezTo>
                <a:cubicBezTo>
                  <a:pt x="11604" y="17910"/>
                  <a:pt x="11604" y="17930"/>
                  <a:pt x="11604" y="17943"/>
                </a:cubicBezTo>
                <a:cubicBezTo>
                  <a:pt x="11606" y="17989"/>
                  <a:pt x="11606" y="18043"/>
                  <a:pt x="11610" y="18089"/>
                </a:cubicBezTo>
                <a:cubicBezTo>
                  <a:pt x="11613" y="18129"/>
                  <a:pt x="11619" y="18176"/>
                  <a:pt x="11624" y="18215"/>
                </a:cubicBezTo>
                <a:cubicBezTo>
                  <a:pt x="11626" y="18229"/>
                  <a:pt x="11628" y="18242"/>
                  <a:pt x="11631" y="18262"/>
                </a:cubicBezTo>
                <a:cubicBezTo>
                  <a:pt x="11640" y="18308"/>
                  <a:pt x="11651" y="18368"/>
                  <a:pt x="11664" y="18408"/>
                </a:cubicBezTo>
                <a:cubicBezTo>
                  <a:pt x="11673" y="18435"/>
                  <a:pt x="11682" y="18468"/>
                  <a:pt x="11693" y="18488"/>
                </a:cubicBezTo>
                <a:cubicBezTo>
                  <a:pt x="11703" y="18514"/>
                  <a:pt x="11716" y="18528"/>
                  <a:pt x="11727" y="18548"/>
                </a:cubicBezTo>
                <a:cubicBezTo>
                  <a:pt x="11730" y="18554"/>
                  <a:pt x="11734" y="18561"/>
                  <a:pt x="11739" y="18561"/>
                </a:cubicBezTo>
                <a:cubicBezTo>
                  <a:pt x="11752" y="18574"/>
                  <a:pt x="11764" y="18581"/>
                  <a:pt x="11777" y="18581"/>
                </a:cubicBezTo>
                <a:cubicBezTo>
                  <a:pt x="11786" y="18581"/>
                  <a:pt x="11795" y="18574"/>
                  <a:pt x="11802" y="18574"/>
                </a:cubicBezTo>
                <a:cubicBezTo>
                  <a:pt x="11811" y="18568"/>
                  <a:pt x="11820" y="18568"/>
                  <a:pt x="11827" y="18554"/>
                </a:cubicBezTo>
                <a:cubicBezTo>
                  <a:pt x="11844" y="18534"/>
                  <a:pt x="11860" y="18508"/>
                  <a:pt x="11872" y="18475"/>
                </a:cubicBezTo>
                <a:cubicBezTo>
                  <a:pt x="11881" y="18448"/>
                  <a:pt x="11892" y="18421"/>
                  <a:pt x="11901" y="18388"/>
                </a:cubicBezTo>
                <a:cubicBezTo>
                  <a:pt x="11910" y="18355"/>
                  <a:pt x="11917" y="18315"/>
                  <a:pt x="11924" y="18282"/>
                </a:cubicBezTo>
                <a:cubicBezTo>
                  <a:pt x="11928" y="18269"/>
                  <a:pt x="11930" y="18249"/>
                  <a:pt x="11933" y="18235"/>
                </a:cubicBezTo>
                <a:cubicBezTo>
                  <a:pt x="11939" y="18195"/>
                  <a:pt x="11944" y="18149"/>
                  <a:pt x="11948" y="18102"/>
                </a:cubicBezTo>
                <a:cubicBezTo>
                  <a:pt x="11951" y="18056"/>
                  <a:pt x="11953" y="18003"/>
                  <a:pt x="11955" y="17956"/>
                </a:cubicBezTo>
                <a:cubicBezTo>
                  <a:pt x="11953" y="17936"/>
                  <a:pt x="11953" y="17916"/>
                  <a:pt x="11953" y="17896"/>
                </a:cubicBezTo>
                <a:close/>
                <a:moveTo>
                  <a:pt x="11516" y="21259"/>
                </a:moveTo>
                <a:cubicBezTo>
                  <a:pt x="11540" y="21326"/>
                  <a:pt x="11576" y="21372"/>
                  <a:pt x="11604" y="21326"/>
                </a:cubicBezTo>
                <a:cubicBezTo>
                  <a:pt x="11630" y="21286"/>
                  <a:pt x="11655" y="21246"/>
                  <a:pt x="11680" y="21213"/>
                </a:cubicBezTo>
                <a:cubicBezTo>
                  <a:pt x="11707" y="21273"/>
                  <a:pt x="11738" y="21313"/>
                  <a:pt x="11770" y="21306"/>
                </a:cubicBezTo>
                <a:cubicBezTo>
                  <a:pt x="11815" y="21293"/>
                  <a:pt x="11853" y="21233"/>
                  <a:pt x="11889" y="21126"/>
                </a:cubicBezTo>
                <a:cubicBezTo>
                  <a:pt x="11917" y="21040"/>
                  <a:pt x="11935" y="20920"/>
                  <a:pt x="11948" y="20794"/>
                </a:cubicBezTo>
                <a:cubicBezTo>
                  <a:pt x="11962" y="20635"/>
                  <a:pt x="11955" y="20468"/>
                  <a:pt x="11935" y="20316"/>
                </a:cubicBezTo>
                <a:cubicBezTo>
                  <a:pt x="11910" y="20103"/>
                  <a:pt x="11845" y="19943"/>
                  <a:pt x="11784" y="19910"/>
                </a:cubicBezTo>
                <a:cubicBezTo>
                  <a:pt x="11746" y="19890"/>
                  <a:pt x="11709" y="19884"/>
                  <a:pt x="11671" y="19923"/>
                </a:cubicBezTo>
                <a:cubicBezTo>
                  <a:pt x="11633" y="19970"/>
                  <a:pt x="11599" y="20043"/>
                  <a:pt x="11570" y="20149"/>
                </a:cubicBezTo>
                <a:cubicBezTo>
                  <a:pt x="11509" y="20369"/>
                  <a:pt x="11484" y="20668"/>
                  <a:pt x="11477" y="20974"/>
                </a:cubicBezTo>
                <a:cubicBezTo>
                  <a:pt x="11473" y="21080"/>
                  <a:pt x="11493" y="21193"/>
                  <a:pt x="11516" y="21259"/>
                </a:cubicBezTo>
                <a:close/>
                <a:moveTo>
                  <a:pt x="10768" y="20987"/>
                </a:moveTo>
                <a:cubicBezTo>
                  <a:pt x="10772" y="21027"/>
                  <a:pt x="10777" y="21073"/>
                  <a:pt x="10783" y="21106"/>
                </a:cubicBezTo>
                <a:cubicBezTo>
                  <a:pt x="10788" y="21146"/>
                  <a:pt x="10797" y="21180"/>
                  <a:pt x="10804" y="21213"/>
                </a:cubicBezTo>
                <a:cubicBezTo>
                  <a:pt x="10806" y="21219"/>
                  <a:pt x="10806" y="21219"/>
                  <a:pt x="10808" y="21226"/>
                </a:cubicBezTo>
                <a:cubicBezTo>
                  <a:pt x="10815" y="21253"/>
                  <a:pt x="10824" y="21273"/>
                  <a:pt x="10831" y="21293"/>
                </a:cubicBezTo>
                <a:cubicBezTo>
                  <a:pt x="10833" y="21299"/>
                  <a:pt x="10835" y="21299"/>
                  <a:pt x="10837" y="21306"/>
                </a:cubicBezTo>
                <a:cubicBezTo>
                  <a:pt x="10846" y="21326"/>
                  <a:pt x="10857" y="21339"/>
                  <a:pt x="10865" y="21352"/>
                </a:cubicBezTo>
                <a:cubicBezTo>
                  <a:pt x="10867" y="21352"/>
                  <a:pt x="10869" y="21359"/>
                  <a:pt x="10871" y="21359"/>
                </a:cubicBezTo>
                <a:cubicBezTo>
                  <a:pt x="10882" y="21366"/>
                  <a:pt x="10892" y="21372"/>
                  <a:pt x="10903" y="21372"/>
                </a:cubicBezTo>
                <a:cubicBezTo>
                  <a:pt x="10912" y="21366"/>
                  <a:pt x="10921" y="21366"/>
                  <a:pt x="10930" y="21359"/>
                </a:cubicBezTo>
                <a:cubicBezTo>
                  <a:pt x="10943" y="21346"/>
                  <a:pt x="10955" y="21326"/>
                  <a:pt x="10964" y="21293"/>
                </a:cubicBezTo>
                <a:cubicBezTo>
                  <a:pt x="10972" y="21279"/>
                  <a:pt x="10979" y="21253"/>
                  <a:pt x="10982" y="21226"/>
                </a:cubicBezTo>
                <a:cubicBezTo>
                  <a:pt x="10991" y="21193"/>
                  <a:pt x="10997" y="21146"/>
                  <a:pt x="11000" y="21100"/>
                </a:cubicBezTo>
                <a:cubicBezTo>
                  <a:pt x="11002" y="21080"/>
                  <a:pt x="11002" y="21053"/>
                  <a:pt x="11004" y="21033"/>
                </a:cubicBezTo>
                <a:cubicBezTo>
                  <a:pt x="11022" y="20980"/>
                  <a:pt x="11038" y="20914"/>
                  <a:pt x="11052" y="20847"/>
                </a:cubicBezTo>
                <a:cubicBezTo>
                  <a:pt x="11058" y="20821"/>
                  <a:pt x="11061" y="20801"/>
                  <a:pt x="11065" y="20768"/>
                </a:cubicBezTo>
                <a:cubicBezTo>
                  <a:pt x="11072" y="20714"/>
                  <a:pt x="11078" y="20661"/>
                  <a:pt x="11081" y="20601"/>
                </a:cubicBezTo>
                <a:cubicBezTo>
                  <a:pt x="11087" y="20535"/>
                  <a:pt x="11087" y="20468"/>
                  <a:pt x="11081" y="20402"/>
                </a:cubicBezTo>
                <a:cubicBezTo>
                  <a:pt x="11076" y="20342"/>
                  <a:pt x="11069" y="20282"/>
                  <a:pt x="11056" y="20236"/>
                </a:cubicBezTo>
                <a:cubicBezTo>
                  <a:pt x="11043" y="20189"/>
                  <a:pt x="11029" y="20156"/>
                  <a:pt x="11011" y="20143"/>
                </a:cubicBezTo>
                <a:cubicBezTo>
                  <a:pt x="10993" y="20123"/>
                  <a:pt x="10975" y="20123"/>
                  <a:pt x="10957" y="20143"/>
                </a:cubicBezTo>
                <a:cubicBezTo>
                  <a:pt x="10903" y="20169"/>
                  <a:pt x="10848" y="20236"/>
                  <a:pt x="10808" y="20382"/>
                </a:cubicBezTo>
                <a:cubicBezTo>
                  <a:pt x="10799" y="20415"/>
                  <a:pt x="10792" y="20449"/>
                  <a:pt x="10786" y="20488"/>
                </a:cubicBezTo>
                <a:cubicBezTo>
                  <a:pt x="10779" y="20522"/>
                  <a:pt x="10776" y="20568"/>
                  <a:pt x="10772" y="20608"/>
                </a:cubicBezTo>
                <a:cubicBezTo>
                  <a:pt x="10767" y="20661"/>
                  <a:pt x="10765" y="20721"/>
                  <a:pt x="10763" y="20781"/>
                </a:cubicBezTo>
                <a:cubicBezTo>
                  <a:pt x="10761" y="20841"/>
                  <a:pt x="10765" y="20900"/>
                  <a:pt x="10768" y="20954"/>
                </a:cubicBezTo>
                <a:cubicBezTo>
                  <a:pt x="10767" y="20960"/>
                  <a:pt x="10767" y="20974"/>
                  <a:pt x="10768" y="20987"/>
                </a:cubicBezTo>
                <a:close/>
                <a:moveTo>
                  <a:pt x="10092" y="21226"/>
                </a:moveTo>
                <a:cubicBezTo>
                  <a:pt x="10119" y="21299"/>
                  <a:pt x="10148" y="21346"/>
                  <a:pt x="10179" y="21386"/>
                </a:cubicBezTo>
                <a:cubicBezTo>
                  <a:pt x="10202" y="21419"/>
                  <a:pt x="10236" y="21392"/>
                  <a:pt x="10256" y="21346"/>
                </a:cubicBezTo>
                <a:cubicBezTo>
                  <a:pt x="10274" y="21306"/>
                  <a:pt x="10292" y="21233"/>
                  <a:pt x="10299" y="21153"/>
                </a:cubicBezTo>
                <a:cubicBezTo>
                  <a:pt x="10306" y="21146"/>
                  <a:pt x="10314" y="21146"/>
                  <a:pt x="10323" y="21140"/>
                </a:cubicBezTo>
                <a:cubicBezTo>
                  <a:pt x="10339" y="21120"/>
                  <a:pt x="10355" y="21093"/>
                  <a:pt x="10367" y="21047"/>
                </a:cubicBezTo>
                <a:cubicBezTo>
                  <a:pt x="10391" y="20974"/>
                  <a:pt x="10409" y="20847"/>
                  <a:pt x="10414" y="20741"/>
                </a:cubicBezTo>
                <a:cubicBezTo>
                  <a:pt x="10420" y="20635"/>
                  <a:pt x="10420" y="20575"/>
                  <a:pt x="10414" y="20468"/>
                </a:cubicBezTo>
                <a:cubicBezTo>
                  <a:pt x="10412" y="20409"/>
                  <a:pt x="10405" y="20349"/>
                  <a:pt x="10398" y="20296"/>
                </a:cubicBezTo>
                <a:cubicBezTo>
                  <a:pt x="10384" y="20183"/>
                  <a:pt x="10357" y="20090"/>
                  <a:pt x="10328" y="20023"/>
                </a:cubicBezTo>
                <a:cubicBezTo>
                  <a:pt x="10296" y="19950"/>
                  <a:pt x="10261" y="19923"/>
                  <a:pt x="10225" y="19910"/>
                </a:cubicBezTo>
                <a:cubicBezTo>
                  <a:pt x="10197" y="19897"/>
                  <a:pt x="10168" y="19910"/>
                  <a:pt x="10139" y="19930"/>
                </a:cubicBezTo>
                <a:cubicBezTo>
                  <a:pt x="10105" y="19957"/>
                  <a:pt x="10071" y="20023"/>
                  <a:pt x="10046" y="20116"/>
                </a:cubicBezTo>
                <a:cubicBezTo>
                  <a:pt x="10035" y="20156"/>
                  <a:pt x="10022" y="20209"/>
                  <a:pt x="10015" y="20262"/>
                </a:cubicBezTo>
                <a:cubicBezTo>
                  <a:pt x="10002" y="20362"/>
                  <a:pt x="9999" y="20429"/>
                  <a:pt x="9995" y="20535"/>
                </a:cubicBezTo>
                <a:cubicBezTo>
                  <a:pt x="9992" y="20668"/>
                  <a:pt x="10002" y="20801"/>
                  <a:pt x="10017" y="20920"/>
                </a:cubicBezTo>
                <a:cubicBezTo>
                  <a:pt x="10035" y="21047"/>
                  <a:pt x="10064" y="21146"/>
                  <a:pt x="10092" y="21226"/>
                </a:cubicBezTo>
                <a:close/>
                <a:moveTo>
                  <a:pt x="9476" y="21146"/>
                </a:moveTo>
                <a:cubicBezTo>
                  <a:pt x="9490" y="21160"/>
                  <a:pt x="9503" y="21166"/>
                  <a:pt x="9517" y="21166"/>
                </a:cubicBezTo>
                <a:cubicBezTo>
                  <a:pt x="9531" y="21166"/>
                  <a:pt x="9546" y="21160"/>
                  <a:pt x="9560" y="21146"/>
                </a:cubicBezTo>
                <a:cubicBezTo>
                  <a:pt x="9566" y="21140"/>
                  <a:pt x="9571" y="21140"/>
                  <a:pt x="9576" y="21126"/>
                </a:cubicBezTo>
                <a:cubicBezTo>
                  <a:pt x="9589" y="21106"/>
                  <a:pt x="9603" y="21093"/>
                  <a:pt x="9614" y="21060"/>
                </a:cubicBezTo>
                <a:cubicBezTo>
                  <a:pt x="9636" y="21000"/>
                  <a:pt x="9657" y="20934"/>
                  <a:pt x="9668" y="20841"/>
                </a:cubicBezTo>
                <a:cubicBezTo>
                  <a:pt x="9681" y="20748"/>
                  <a:pt x="9682" y="20714"/>
                  <a:pt x="9686" y="20608"/>
                </a:cubicBezTo>
                <a:cubicBezTo>
                  <a:pt x="9688" y="20555"/>
                  <a:pt x="9684" y="20502"/>
                  <a:pt x="9682" y="20455"/>
                </a:cubicBezTo>
                <a:cubicBezTo>
                  <a:pt x="9681" y="20409"/>
                  <a:pt x="9674" y="20362"/>
                  <a:pt x="9668" y="20316"/>
                </a:cubicBezTo>
                <a:cubicBezTo>
                  <a:pt x="9663" y="20269"/>
                  <a:pt x="9654" y="20229"/>
                  <a:pt x="9645" y="20196"/>
                </a:cubicBezTo>
                <a:cubicBezTo>
                  <a:pt x="9629" y="20123"/>
                  <a:pt x="9603" y="20070"/>
                  <a:pt x="9578" y="20043"/>
                </a:cubicBezTo>
                <a:cubicBezTo>
                  <a:pt x="9566" y="20030"/>
                  <a:pt x="9551" y="20023"/>
                  <a:pt x="9539" y="20023"/>
                </a:cubicBezTo>
                <a:cubicBezTo>
                  <a:pt x="9513" y="20030"/>
                  <a:pt x="9499" y="20043"/>
                  <a:pt x="9478" y="20090"/>
                </a:cubicBezTo>
                <a:cubicBezTo>
                  <a:pt x="9456" y="20129"/>
                  <a:pt x="9436" y="20209"/>
                  <a:pt x="9425" y="20282"/>
                </a:cubicBezTo>
                <a:cubicBezTo>
                  <a:pt x="9413" y="20369"/>
                  <a:pt x="9404" y="20468"/>
                  <a:pt x="9406" y="20568"/>
                </a:cubicBezTo>
                <a:cubicBezTo>
                  <a:pt x="9406" y="20595"/>
                  <a:pt x="9407" y="20621"/>
                  <a:pt x="9407" y="20641"/>
                </a:cubicBezTo>
                <a:cubicBezTo>
                  <a:pt x="9406" y="20655"/>
                  <a:pt x="9404" y="20661"/>
                  <a:pt x="9404" y="20674"/>
                </a:cubicBezTo>
                <a:cubicBezTo>
                  <a:pt x="9402" y="20708"/>
                  <a:pt x="9402" y="20741"/>
                  <a:pt x="9400" y="20774"/>
                </a:cubicBezTo>
                <a:cubicBezTo>
                  <a:pt x="9400" y="20841"/>
                  <a:pt x="9406" y="20907"/>
                  <a:pt x="9415" y="20960"/>
                </a:cubicBezTo>
                <a:cubicBezTo>
                  <a:pt x="9429" y="21053"/>
                  <a:pt x="9451" y="21120"/>
                  <a:pt x="9476" y="21146"/>
                </a:cubicBezTo>
                <a:close/>
                <a:moveTo>
                  <a:pt x="8758" y="20761"/>
                </a:moveTo>
                <a:cubicBezTo>
                  <a:pt x="8762" y="20807"/>
                  <a:pt x="8767" y="20854"/>
                  <a:pt x="8775" y="20894"/>
                </a:cubicBezTo>
                <a:cubicBezTo>
                  <a:pt x="8784" y="20960"/>
                  <a:pt x="8796" y="21013"/>
                  <a:pt x="8807" y="21067"/>
                </a:cubicBezTo>
                <a:cubicBezTo>
                  <a:pt x="8814" y="21100"/>
                  <a:pt x="8821" y="21133"/>
                  <a:pt x="8830" y="21160"/>
                </a:cubicBezTo>
                <a:cubicBezTo>
                  <a:pt x="8848" y="21226"/>
                  <a:pt x="8875" y="21266"/>
                  <a:pt x="8902" y="21266"/>
                </a:cubicBezTo>
                <a:cubicBezTo>
                  <a:pt x="8913" y="21266"/>
                  <a:pt x="8922" y="21259"/>
                  <a:pt x="8931" y="21246"/>
                </a:cubicBezTo>
                <a:cubicBezTo>
                  <a:pt x="8933" y="21246"/>
                  <a:pt x="8935" y="21246"/>
                  <a:pt x="8938" y="21246"/>
                </a:cubicBezTo>
                <a:cubicBezTo>
                  <a:pt x="8956" y="21246"/>
                  <a:pt x="8974" y="21226"/>
                  <a:pt x="8988" y="21193"/>
                </a:cubicBezTo>
                <a:cubicBezTo>
                  <a:pt x="9003" y="21173"/>
                  <a:pt x="9014" y="21133"/>
                  <a:pt x="9026" y="21100"/>
                </a:cubicBezTo>
                <a:cubicBezTo>
                  <a:pt x="9032" y="21080"/>
                  <a:pt x="9037" y="21067"/>
                  <a:pt x="9041" y="21047"/>
                </a:cubicBezTo>
                <a:cubicBezTo>
                  <a:pt x="9050" y="21000"/>
                  <a:pt x="9060" y="20960"/>
                  <a:pt x="9066" y="20907"/>
                </a:cubicBezTo>
                <a:cubicBezTo>
                  <a:pt x="9073" y="20861"/>
                  <a:pt x="9078" y="20801"/>
                  <a:pt x="9082" y="20748"/>
                </a:cubicBezTo>
                <a:cubicBezTo>
                  <a:pt x="9084" y="20721"/>
                  <a:pt x="9084" y="20694"/>
                  <a:pt x="9086" y="20661"/>
                </a:cubicBezTo>
                <a:cubicBezTo>
                  <a:pt x="9087" y="20635"/>
                  <a:pt x="9087" y="20601"/>
                  <a:pt x="9087" y="20575"/>
                </a:cubicBezTo>
                <a:cubicBezTo>
                  <a:pt x="9087" y="20561"/>
                  <a:pt x="9087" y="20548"/>
                  <a:pt x="9087" y="20535"/>
                </a:cubicBezTo>
                <a:cubicBezTo>
                  <a:pt x="9086" y="20488"/>
                  <a:pt x="9086" y="20448"/>
                  <a:pt x="9082" y="20402"/>
                </a:cubicBezTo>
                <a:cubicBezTo>
                  <a:pt x="9082" y="20389"/>
                  <a:pt x="9080" y="20375"/>
                  <a:pt x="9078" y="20369"/>
                </a:cubicBezTo>
                <a:cubicBezTo>
                  <a:pt x="9075" y="20329"/>
                  <a:pt x="9069" y="20289"/>
                  <a:pt x="9064" y="20249"/>
                </a:cubicBezTo>
                <a:cubicBezTo>
                  <a:pt x="9059" y="20216"/>
                  <a:pt x="9051" y="20183"/>
                  <a:pt x="9044" y="20149"/>
                </a:cubicBezTo>
                <a:cubicBezTo>
                  <a:pt x="9042" y="20143"/>
                  <a:pt x="9041" y="20129"/>
                  <a:pt x="9037" y="20123"/>
                </a:cubicBezTo>
                <a:cubicBezTo>
                  <a:pt x="9015" y="20050"/>
                  <a:pt x="8990" y="19990"/>
                  <a:pt x="8962" y="19970"/>
                </a:cubicBezTo>
                <a:cubicBezTo>
                  <a:pt x="8931" y="19943"/>
                  <a:pt x="8904" y="19943"/>
                  <a:pt x="8873" y="19970"/>
                </a:cubicBezTo>
                <a:cubicBezTo>
                  <a:pt x="8859" y="19983"/>
                  <a:pt x="8846" y="20003"/>
                  <a:pt x="8834" y="20030"/>
                </a:cubicBezTo>
                <a:cubicBezTo>
                  <a:pt x="8821" y="20050"/>
                  <a:pt x="8810" y="20090"/>
                  <a:pt x="8800" y="20123"/>
                </a:cubicBezTo>
                <a:cubicBezTo>
                  <a:pt x="8789" y="20156"/>
                  <a:pt x="8780" y="20203"/>
                  <a:pt x="8773" y="20242"/>
                </a:cubicBezTo>
                <a:cubicBezTo>
                  <a:pt x="8771" y="20249"/>
                  <a:pt x="8769" y="20262"/>
                  <a:pt x="8769" y="20269"/>
                </a:cubicBezTo>
                <a:cubicBezTo>
                  <a:pt x="8764" y="20309"/>
                  <a:pt x="8758" y="20349"/>
                  <a:pt x="8757" y="20395"/>
                </a:cubicBezTo>
                <a:cubicBezTo>
                  <a:pt x="8749" y="20502"/>
                  <a:pt x="8751" y="20581"/>
                  <a:pt x="8757" y="20688"/>
                </a:cubicBezTo>
                <a:cubicBezTo>
                  <a:pt x="8757" y="20728"/>
                  <a:pt x="8757" y="20741"/>
                  <a:pt x="8758" y="20761"/>
                </a:cubicBezTo>
                <a:close/>
                <a:moveTo>
                  <a:pt x="8124" y="21093"/>
                </a:moveTo>
                <a:cubicBezTo>
                  <a:pt x="8118" y="21160"/>
                  <a:pt x="8117" y="21226"/>
                  <a:pt x="8122" y="21299"/>
                </a:cubicBezTo>
                <a:cubicBezTo>
                  <a:pt x="8129" y="21386"/>
                  <a:pt x="8147" y="21479"/>
                  <a:pt x="8169" y="21519"/>
                </a:cubicBezTo>
                <a:cubicBezTo>
                  <a:pt x="8192" y="21565"/>
                  <a:pt x="8221" y="21585"/>
                  <a:pt x="8246" y="21558"/>
                </a:cubicBezTo>
                <a:cubicBezTo>
                  <a:pt x="8269" y="21532"/>
                  <a:pt x="8295" y="21472"/>
                  <a:pt x="8305" y="21386"/>
                </a:cubicBezTo>
                <a:cubicBezTo>
                  <a:pt x="8329" y="21219"/>
                  <a:pt x="8352" y="21053"/>
                  <a:pt x="8374" y="20887"/>
                </a:cubicBezTo>
                <a:cubicBezTo>
                  <a:pt x="8388" y="20781"/>
                  <a:pt x="8404" y="20674"/>
                  <a:pt x="8415" y="20568"/>
                </a:cubicBezTo>
                <a:cubicBezTo>
                  <a:pt x="8435" y="20375"/>
                  <a:pt x="8413" y="20129"/>
                  <a:pt x="8361" y="20030"/>
                </a:cubicBezTo>
                <a:cubicBezTo>
                  <a:pt x="8323" y="19957"/>
                  <a:pt x="8282" y="19957"/>
                  <a:pt x="8241" y="19990"/>
                </a:cubicBezTo>
                <a:cubicBezTo>
                  <a:pt x="8215" y="20010"/>
                  <a:pt x="8190" y="20050"/>
                  <a:pt x="8170" y="20096"/>
                </a:cubicBezTo>
                <a:cubicBezTo>
                  <a:pt x="8116" y="20223"/>
                  <a:pt x="8077" y="20442"/>
                  <a:pt x="8079" y="20688"/>
                </a:cubicBezTo>
                <a:cubicBezTo>
                  <a:pt x="8081" y="20807"/>
                  <a:pt x="8088" y="20934"/>
                  <a:pt x="8106" y="21027"/>
                </a:cubicBezTo>
                <a:cubicBezTo>
                  <a:pt x="8115" y="21053"/>
                  <a:pt x="8118" y="21073"/>
                  <a:pt x="8124" y="21093"/>
                </a:cubicBezTo>
                <a:close/>
                <a:moveTo>
                  <a:pt x="7500" y="20761"/>
                </a:moveTo>
                <a:cubicBezTo>
                  <a:pt x="7509" y="20814"/>
                  <a:pt x="7518" y="20861"/>
                  <a:pt x="7529" y="20907"/>
                </a:cubicBezTo>
                <a:cubicBezTo>
                  <a:pt x="7534" y="20927"/>
                  <a:pt x="7539" y="20954"/>
                  <a:pt x="7545" y="20967"/>
                </a:cubicBezTo>
                <a:cubicBezTo>
                  <a:pt x="7548" y="20980"/>
                  <a:pt x="7552" y="20987"/>
                  <a:pt x="7554" y="20993"/>
                </a:cubicBezTo>
                <a:cubicBezTo>
                  <a:pt x="7556" y="21040"/>
                  <a:pt x="7559" y="21080"/>
                  <a:pt x="7565" y="21120"/>
                </a:cubicBezTo>
                <a:cubicBezTo>
                  <a:pt x="7570" y="21146"/>
                  <a:pt x="7575" y="21173"/>
                  <a:pt x="7581" y="21193"/>
                </a:cubicBezTo>
                <a:cubicBezTo>
                  <a:pt x="7593" y="21239"/>
                  <a:pt x="7608" y="21273"/>
                  <a:pt x="7626" y="21286"/>
                </a:cubicBezTo>
                <a:cubicBezTo>
                  <a:pt x="7635" y="21293"/>
                  <a:pt x="7644" y="21293"/>
                  <a:pt x="7653" y="21299"/>
                </a:cubicBezTo>
                <a:cubicBezTo>
                  <a:pt x="7671" y="21299"/>
                  <a:pt x="7689" y="21279"/>
                  <a:pt x="7703" y="21246"/>
                </a:cubicBezTo>
                <a:cubicBezTo>
                  <a:pt x="7707" y="21239"/>
                  <a:pt x="7710" y="21233"/>
                  <a:pt x="7712" y="21226"/>
                </a:cubicBezTo>
                <a:cubicBezTo>
                  <a:pt x="7721" y="21206"/>
                  <a:pt x="7732" y="21173"/>
                  <a:pt x="7739" y="21146"/>
                </a:cubicBezTo>
                <a:cubicBezTo>
                  <a:pt x="7746" y="21113"/>
                  <a:pt x="7753" y="21080"/>
                  <a:pt x="7761" y="21047"/>
                </a:cubicBezTo>
                <a:cubicBezTo>
                  <a:pt x="7762" y="21033"/>
                  <a:pt x="7764" y="21020"/>
                  <a:pt x="7766" y="21007"/>
                </a:cubicBezTo>
                <a:cubicBezTo>
                  <a:pt x="7773" y="20954"/>
                  <a:pt x="7780" y="20900"/>
                  <a:pt x="7782" y="20847"/>
                </a:cubicBezTo>
                <a:cubicBezTo>
                  <a:pt x="7784" y="20807"/>
                  <a:pt x="7786" y="20754"/>
                  <a:pt x="7786" y="20714"/>
                </a:cubicBezTo>
                <a:cubicBezTo>
                  <a:pt x="7786" y="20708"/>
                  <a:pt x="7786" y="20701"/>
                  <a:pt x="7786" y="20694"/>
                </a:cubicBezTo>
                <a:cubicBezTo>
                  <a:pt x="7784" y="20654"/>
                  <a:pt x="7784" y="20615"/>
                  <a:pt x="7782" y="20581"/>
                </a:cubicBezTo>
                <a:cubicBezTo>
                  <a:pt x="7779" y="20528"/>
                  <a:pt x="7773" y="20468"/>
                  <a:pt x="7766" y="20422"/>
                </a:cubicBezTo>
                <a:cubicBezTo>
                  <a:pt x="7761" y="20382"/>
                  <a:pt x="7752" y="20349"/>
                  <a:pt x="7744" y="20316"/>
                </a:cubicBezTo>
                <a:cubicBezTo>
                  <a:pt x="7737" y="20282"/>
                  <a:pt x="7725" y="20256"/>
                  <a:pt x="7717" y="20236"/>
                </a:cubicBezTo>
                <a:cubicBezTo>
                  <a:pt x="7705" y="20203"/>
                  <a:pt x="7690" y="20183"/>
                  <a:pt x="7676" y="20163"/>
                </a:cubicBezTo>
                <a:cubicBezTo>
                  <a:pt x="7672" y="20156"/>
                  <a:pt x="7669" y="20156"/>
                  <a:pt x="7665" y="20156"/>
                </a:cubicBezTo>
                <a:cubicBezTo>
                  <a:pt x="7653" y="20149"/>
                  <a:pt x="7640" y="20143"/>
                  <a:pt x="7629" y="20136"/>
                </a:cubicBezTo>
                <a:cubicBezTo>
                  <a:pt x="7617" y="20136"/>
                  <a:pt x="7604" y="20143"/>
                  <a:pt x="7592" y="20149"/>
                </a:cubicBezTo>
                <a:cubicBezTo>
                  <a:pt x="7588" y="20149"/>
                  <a:pt x="7583" y="20156"/>
                  <a:pt x="7579" y="20163"/>
                </a:cubicBezTo>
                <a:cubicBezTo>
                  <a:pt x="7554" y="20196"/>
                  <a:pt x="7536" y="20229"/>
                  <a:pt x="7516" y="20302"/>
                </a:cubicBezTo>
                <a:cubicBezTo>
                  <a:pt x="7511" y="20329"/>
                  <a:pt x="7505" y="20355"/>
                  <a:pt x="7500" y="20375"/>
                </a:cubicBezTo>
                <a:cubicBezTo>
                  <a:pt x="7493" y="20415"/>
                  <a:pt x="7489" y="20462"/>
                  <a:pt x="7487" y="20515"/>
                </a:cubicBezTo>
                <a:cubicBezTo>
                  <a:pt x="7485" y="20548"/>
                  <a:pt x="7485" y="20581"/>
                  <a:pt x="7487" y="20615"/>
                </a:cubicBezTo>
                <a:cubicBezTo>
                  <a:pt x="7489" y="20674"/>
                  <a:pt x="7493" y="20721"/>
                  <a:pt x="7500" y="20761"/>
                </a:cubicBezTo>
                <a:close/>
                <a:moveTo>
                  <a:pt x="6912" y="21120"/>
                </a:moveTo>
                <a:cubicBezTo>
                  <a:pt x="6916" y="21126"/>
                  <a:pt x="6921" y="21133"/>
                  <a:pt x="6924" y="21146"/>
                </a:cubicBezTo>
                <a:cubicBezTo>
                  <a:pt x="6928" y="21173"/>
                  <a:pt x="6933" y="21200"/>
                  <a:pt x="6939" y="21219"/>
                </a:cubicBezTo>
                <a:cubicBezTo>
                  <a:pt x="6957" y="21279"/>
                  <a:pt x="6984" y="21339"/>
                  <a:pt x="7011" y="21326"/>
                </a:cubicBezTo>
                <a:cubicBezTo>
                  <a:pt x="7031" y="21319"/>
                  <a:pt x="7049" y="21306"/>
                  <a:pt x="7068" y="21299"/>
                </a:cubicBezTo>
                <a:cubicBezTo>
                  <a:pt x="7083" y="21299"/>
                  <a:pt x="7095" y="21293"/>
                  <a:pt x="7108" y="21266"/>
                </a:cubicBezTo>
                <a:cubicBezTo>
                  <a:pt x="7120" y="21253"/>
                  <a:pt x="7131" y="21226"/>
                  <a:pt x="7140" y="21186"/>
                </a:cubicBezTo>
                <a:cubicBezTo>
                  <a:pt x="7158" y="21120"/>
                  <a:pt x="7171" y="21013"/>
                  <a:pt x="7169" y="20920"/>
                </a:cubicBezTo>
                <a:cubicBezTo>
                  <a:pt x="7169" y="20914"/>
                  <a:pt x="7169" y="20914"/>
                  <a:pt x="7169" y="20907"/>
                </a:cubicBezTo>
                <a:cubicBezTo>
                  <a:pt x="7173" y="20881"/>
                  <a:pt x="7174" y="20854"/>
                  <a:pt x="7176" y="20834"/>
                </a:cubicBezTo>
                <a:cubicBezTo>
                  <a:pt x="7180" y="20787"/>
                  <a:pt x="7182" y="20734"/>
                  <a:pt x="7182" y="20681"/>
                </a:cubicBezTo>
                <a:cubicBezTo>
                  <a:pt x="7182" y="20635"/>
                  <a:pt x="7180" y="20575"/>
                  <a:pt x="7174" y="20528"/>
                </a:cubicBezTo>
                <a:cubicBezTo>
                  <a:pt x="7165" y="20435"/>
                  <a:pt x="7151" y="20342"/>
                  <a:pt x="7131" y="20276"/>
                </a:cubicBezTo>
                <a:cubicBezTo>
                  <a:pt x="7111" y="20209"/>
                  <a:pt x="7093" y="20169"/>
                  <a:pt x="7070" y="20136"/>
                </a:cubicBezTo>
                <a:cubicBezTo>
                  <a:pt x="7034" y="20083"/>
                  <a:pt x="6996" y="20050"/>
                  <a:pt x="6959" y="20050"/>
                </a:cubicBezTo>
                <a:cubicBezTo>
                  <a:pt x="6905" y="20050"/>
                  <a:pt x="6853" y="20116"/>
                  <a:pt x="6813" y="20256"/>
                </a:cubicBezTo>
                <a:cubicBezTo>
                  <a:pt x="6808" y="20282"/>
                  <a:pt x="6802" y="20309"/>
                  <a:pt x="6797" y="20329"/>
                </a:cubicBezTo>
                <a:cubicBezTo>
                  <a:pt x="6790" y="20369"/>
                  <a:pt x="6786" y="20415"/>
                  <a:pt x="6784" y="20468"/>
                </a:cubicBezTo>
                <a:cubicBezTo>
                  <a:pt x="6781" y="20548"/>
                  <a:pt x="6784" y="20641"/>
                  <a:pt x="6797" y="20708"/>
                </a:cubicBezTo>
                <a:cubicBezTo>
                  <a:pt x="6827" y="20881"/>
                  <a:pt x="6865" y="21020"/>
                  <a:pt x="6912" y="21120"/>
                </a:cubicBezTo>
                <a:close/>
                <a:moveTo>
                  <a:pt x="6130" y="21000"/>
                </a:moveTo>
                <a:cubicBezTo>
                  <a:pt x="6137" y="21047"/>
                  <a:pt x="6146" y="21093"/>
                  <a:pt x="6155" y="21133"/>
                </a:cubicBezTo>
                <a:cubicBezTo>
                  <a:pt x="6164" y="21173"/>
                  <a:pt x="6177" y="21206"/>
                  <a:pt x="6189" y="21233"/>
                </a:cubicBezTo>
                <a:cubicBezTo>
                  <a:pt x="6202" y="21259"/>
                  <a:pt x="6216" y="21286"/>
                  <a:pt x="6229" y="21293"/>
                </a:cubicBezTo>
                <a:cubicBezTo>
                  <a:pt x="6241" y="21306"/>
                  <a:pt x="6256" y="21312"/>
                  <a:pt x="6268" y="21299"/>
                </a:cubicBezTo>
                <a:cubicBezTo>
                  <a:pt x="6281" y="21299"/>
                  <a:pt x="6293" y="21279"/>
                  <a:pt x="6306" y="21253"/>
                </a:cubicBezTo>
                <a:cubicBezTo>
                  <a:pt x="6313" y="21239"/>
                  <a:pt x="6319" y="21219"/>
                  <a:pt x="6324" y="21200"/>
                </a:cubicBezTo>
                <a:cubicBezTo>
                  <a:pt x="6329" y="21193"/>
                  <a:pt x="6335" y="21186"/>
                  <a:pt x="6340" y="21173"/>
                </a:cubicBezTo>
                <a:cubicBezTo>
                  <a:pt x="6351" y="21153"/>
                  <a:pt x="6362" y="21120"/>
                  <a:pt x="6371" y="21087"/>
                </a:cubicBezTo>
                <a:cubicBezTo>
                  <a:pt x="6380" y="21053"/>
                  <a:pt x="6389" y="21013"/>
                  <a:pt x="6394" y="20967"/>
                </a:cubicBezTo>
                <a:cubicBezTo>
                  <a:pt x="6400" y="20927"/>
                  <a:pt x="6407" y="20880"/>
                  <a:pt x="6409" y="20834"/>
                </a:cubicBezTo>
                <a:cubicBezTo>
                  <a:pt x="6410" y="20787"/>
                  <a:pt x="6414" y="20734"/>
                  <a:pt x="6414" y="20681"/>
                </a:cubicBezTo>
                <a:cubicBezTo>
                  <a:pt x="6412" y="20581"/>
                  <a:pt x="6407" y="20488"/>
                  <a:pt x="6392" y="20402"/>
                </a:cubicBezTo>
                <a:cubicBezTo>
                  <a:pt x="6385" y="20362"/>
                  <a:pt x="6378" y="20322"/>
                  <a:pt x="6369" y="20289"/>
                </a:cubicBezTo>
                <a:cubicBezTo>
                  <a:pt x="6347" y="20223"/>
                  <a:pt x="6338" y="20203"/>
                  <a:pt x="6313" y="20169"/>
                </a:cubicBezTo>
                <a:cubicBezTo>
                  <a:pt x="6301" y="20149"/>
                  <a:pt x="6286" y="20149"/>
                  <a:pt x="6274" y="20143"/>
                </a:cubicBezTo>
                <a:cubicBezTo>
                  <a:pt x="6259" y="20136"/>
                  <a:pt x="6245" y="20149"/>
                  <a:pt x="6232" y="20156"/>
                </a:cubicBezTo>
                <a:cubicBezTo>
                  <a:pt x="6227" y="20156"/>
                  <a:pt x="6223" y="20163"/>
                  <a:pt x="6220" y="20169"/>
                </a:cubicBezTo>
                <a:cubicBezTo>
                  <a:pt x="6207" y="20189"/>
                  <a:pt x="6193" y="20203"/>
                  <a:pt x="6182" y="20236"/>
                </a:cubicBezTo>
                <a:cubicBezTo>
                  <a:pt x="6171" y="20262"/>
                  <a:pt x="6160" y="20296"/>
                  <a:pt x="6151" y="20329"/>
                </a:cubicBezTo>
                <a:cubicBezTo>
                  <a:pt x="6144" y="20355"/>
                  <a:pt x="6137" y="20389"/>
                  <a:pt x="6132" y="20422"/>
                </a:cubicBezTo>
                <a:cubicBezTo>
                  <a:pt x="6126" y="20455"/>
                  <a:pt x="6121" y="20508"/>
                  <a:pt x="6117" y="20535"/>
                </a:cubicBezTo>
                <a:cubicBezTo>
                  <a:pt x="6112" y="20581"/>
                  <a:pt x="6112" y="20641"/>
                  <a:pt x="6110" y="20688"/>
                </a:cubicBezTo>
                <a:cubicBezTo>
                  <a:pt x="6108" y="20741"/>
                  <a:pt x="6112" y="20794"/>
                  <a:pt x="6114" y="20841"/>
                </a:cubicBezTo>
                <a:cubicBezTo>
                  <a:pt x="6115" y="20900"/>
                  <a:pt x="6123" y="20954"/>
                  <a:pt x="6130" y="21000"/>
                </a:cubicBezTo>
                <a:close/>
                <a:moveTo>
                  <a:pt x="382" y="477"/>
                </a:moveTo>
                <a:cubicBezTo>
                  <a:pt x="387" y="410"/>
                  <a:pt x="389" y="344"/>
                  <a:pt x="384" y="271"/>
                </a:cubicBezTo>
                <a:cubicBezTo>
                  <a:pt x="377" y="184"/>
                  <a:pt x="359" y="91"/>
                  <a:pt x="337" y="51"/>
                </a:cubicBezTo>
                <a:cubicBezTo>
                  <a:pt x="314" y="5"/>
                  <a:pt x="285" y="-15"/>
                  <a:pt x="260" y="12"/>
                </a:cubicBezTo>
                <a:cubicBezTo>
                  <a:pt x="236" y="38"/>
                  <a:pt x="211" y="98"/>
                  <a:pt x="200" y="184"/>
                </a:cubicBezTo>
                <a:cubicBezTo>
                  <a:pt x="177" y="351"/>
                  <a:pt x="154" y="517"/>
                  <a:pt x="132" y="683"/>
                </a:cubicBezTo>
                <a:cubicBezTo>
                  <a:pt x="118" y="789"/>
                  <a:pt x="101" y="896"/>
                  <a:pt x="91" y="1002"/>
                </a:cubicBezTo>
                <a:cubicBezTo>
                  <a:pt x="71" y="1195"/>
                  <a:pt x="92" y="1441"/>
                  <a:pt x="145" y="1540"/>
                </a:cubicBezTo>
                <a:cubicBezTo>
                  <a:pt x="182" y="1613"/>
                  <a:pt x="224" y="1613"/>
                  <a:pt x="265" y="1580"/>
                </a:cubicBezTo>
                <a:cubicBezTo>
                  <a:pt x="290" y="1560"/>
                  <a:pt x="315" y="1520"/>
                  <a:pt x="335" y="1474"/>
                </a:cubicBezTo>
                <a:cubicBezTo>
                  <a:pt x="389" y="1347"/>
                  <a:pt x="429" y="1128"/>
                  <a:pt x="427" y="882"/>
                </a:cubicBezTo>
                <a:cubicBezTo>
                  <a:pt x="425" y="763"/>
                  <a:pt x="418" y="636"/>
                  <a:pt x="400" y="543"/>
                </a:cubicBezTo>
                <a:cubicBezTo>
                  <a:pt x="391" y="523"/>
                  <a:pt x="386" y="503"/>
                  <a:pt x="382" y="477"/>
                </a:cubicBezTo>
                <a:close/>
                <a:moveTo>
                  <a:pt x="21" y="3953"/>
                </a:moveTo>
                <a:cubicBezTo>
                  <a:pt x="28" y="3999"/>
                  <a:pt x="37" y="4046"/>
                  <a:pt x="46" y="4086"/>
                </a:cubicBezTo>
                <a:cubicBezTo>
                  <a:pt x="55" y="4126"/>
                  <a:pt x="67" y="4159"/>
                  <a:pt x="80" y="4185"/>
                </a:cubicBezTo>
                <a:cubicBezTo>
                  <a:pt x="92" y="4212"/>
                  <a:pt x="107" y="4239"/>
                  <a:pt x="119" y="4245"/>
                </a:cubicBezTo>
                <a:cubicBezTo>
                  <a:pt x="132" y="4258"/>
                  <a:pt x="146" y="4265"/>
                  <a:pt x="159" y="4252"/>
                </a:cubicBezTo>
                <a:cubicBezTo>
                  <a:pt x="172" y="4252"/>
                  <a:pt x="184" y="4232"/>
                  <a:pt x="197" y="4205"/>
                </a:cubicBezTo>
                <a:cubicBezTo>
                  <a:pt x="204" y="4192"/>
                  <a:pt x="209" y="4172"/>
                  <a:pt x="215" y="4152"/>
                </a:cubicBezTo>
                <a:cubicBezTo>
                  <a:pt x="220" y="4145"/>
                  <a:pt x="226" y="4139"/>
                  <a:pt x="231" y="4126"/>
                </a:cubicBezTo>
                <a:cubicBezTo>
                  <a:pt x="242" y="4106"/>
                  <a:pt x="252" y="4072"/>
                  <a:pt x="261" y="4039"/>
                </a:cubicBezTo>
                <a:cubicBezTo>
                  <a:pt x="270" y="4006"/>
                  <a:pt x="279" y="3966"/>
                  <a:pt x="285" y="3920"/>
                </a:cubicBezTo>
                <a:cubicBezTo>
                  <a:pt x="290" y="3880"/>
                  <a:pt x="297" y="3833"/>
                  <a:pt x="299" y="3787"/>
                </a:cubicBezTo>
                <a:cubicBezTo>
                  <a:pt x="301" y="3740"/>
                  <a:pt x="305" y="3687"/>
                  <a:pt x="305" y="3634"/>
                </a:cubicBezTo>
                <a:cubicBezTo>
                  <a:pt x="303" y="3534"/>
                  <a:pt x="297" y="3441"/>
                  <a:pt x="283" y="3355"/>
                </a:cubicBezTo>
                <a:cubicBezTo>
                  <a:pt x="276" y="3315"/>
                  <a:pt x="269" y="3275"/>
                  <a:pt x="260" y="3242"/>
                </a:cubicBezTo>
                <a:cubicBezTo>
                  <a:pt x="238" y="3175"/>
                  <a:pt x="229" y="3155"/>
                  <a:pt x="204" y="3122"/>
                </a:cubicBezTo>
                <a:cubicBezTo>
                  <a:pt x="191" y="3102"/>
                  <a:pt x="177" y="3102"/>
                  <a:pt x="164" y="3095"/>
                </a:cubicBezTo>
                <a:cubicBezTo>
                  <a:pt x="150" y="3089"/>
                  <a:pt x="136" y="3102"/>
                  <a:pt x="123" y="3109"/>
                </a:cubicBezTo>
                <a:cubicBezTo>
                  <a:pt x="118" y="3109"/>
                  <a:pt x="114" y="3115"/>
                  <a:pt x="110" y="3122"/>
                </a:cubicBezTo>
                <a:cubicBezTo>
                  <a:pt x="98" y="3142"/>
                  <a:pt x="83" y="3155"/>
                  <a:pt x="73" y="3188"/>
                </a:cubicBezTo>
                <a:cubicBezTo>
                  <a:pt x="62" y="3215"/>
                  <a:pt x="51" y="3248"/>
                  <a:pt x="42" y="3281"/>
                </a:cubicBezTo>
                <a:cubicBezTo>
                  <a:pt x="35" y="3308"/>
                  <a:pt x="28" y="3341"/>
                  <a:pt x="22" y="3375"/>
                </a:cubicBezTo>
                <a:cubicBezTo>
                  <a:pt x="17" y="3408"/>
                  <a:pt x="12" y="3461"/>
                  <a:pt x="8" y="3488"/>
                </a:cubicBezTo>
                <a:cubicBezTo>
                  <a:pt x="3" y="3534"/>
                  <a:pt x="3" y="3594"/>
                  <a:pt x="1" y="3640"/>
                </a:cubicBezTo>
                <a:cubicBezTo>
                  <a:pt x="-1" y="3694"/>
                  <a:pt x="3" y="3747"/>
                  <a:pt x="4" y="3793"/>
                </a:cubicBezTo>
                <a:cubicBezTo>
                  <a:pt x="6" y="3860"/>
                  <a:pt x="13" y="3906"/>
                  <a:pt x="21" y="3953"/>
                </a:cubicBezTo>
                <a:close/>
                <a:moveTo>
                  <a:pt x="382" y="6159"/>
                </a:moveTo>
                <a:cubicBezTo>
                  <a:pt x="387" y="6093"/>
                  <a:pt x="389" y="6026"/>
                  <a:pt x="384" y="5953"/>
                </a:cubicBezTo>
                <a:cubicBezTo>
                  <a:pt x="377" y="5867"/>
                  <a:pt x="359" y="5774"/>
                  <a:pt x="337" y="5734"/>
                </a:cubicBezTo>
                <a:cubicBezTo>
                  <a:pt x="314" y="5687"/>
                  <a:pt x="285" y="5667"/>
                  <a:pt x="260" y="5694"/>
                </a:cubicBezTo>
                <a:cubicBezTo>
                  <a:pt x="236" y="5721"/>
                  <a:pt x="211" y="5780"/>
                  <a:pt x="200" y="5867"/>
                </a:cubicBezTo>
                <a:cubicBezTo>
                  <a:pt x="177" y="6033"/>
                  <a:pt x="154" y="6199"/>
                  <a:pt x="132" y="6365"/>
                </a:cubicBezTo>
                <a:cubicBezTo>
                  <a:pt x="118" y="6472"/>
                  <a:pt x="101" y="6578"/>
                  <a:pt x="91" y="6684"/>
                </a:cubicBezTo>
                <a:cubicBezTo>
                  <a:pt x="71" y="6877"/>
                  <a:pt x="92" y="7123"/>
                  <a:pt x="145" y="7223"/>
                </a:cubicBezTo>
                <a:cubicBezTo>
                  <a:pt x="182" y="7296"/>
                  <a:pt x="224" y="7296"/>
                  <a:pt x="265" y="7263"/>
                </a:cubicBezTo>
                <a:cubicBezTo>
                  <a:pt x="290" y="7243"/>
                  <a:pt x="315" y="7203"/>
                  <a:pt x="335" y="7156"/>
                </a:cubicBezTo>
                <a:cubicBezTo>
                  <a:pt x="389" y="7030"/>
                  <a:pt x="429" y="6811"/>
                  <a:pt x="427" y="6565"/>
                </a:cubicBezTo>
                <a:cubicBezTo>
                  <a:pt x="425" y="6445"/>
                  <a:pt x="418" y="6319"/>
                  <a:pt x="400" y="6226"/>
                </a:cubicBezTo>
                <a:cubicBezTo>
                  <a:pt x="391" y="6206"/>
                  <a:pt x="386" y="6179"/>
                  <a:pt x="382" y="6159"/>
                </a:cubicBezTo>
                <a:close/>
                <a:moveTo>
                  <a:pt x="21" y="9635"/>
                </a:moveTo>
                <a:cubicBezTo>
                  <a:pt x="28" y="9682"/>
                  <a:pt x="37" y="9728"/>
                  <a:pt x="46" y="9768"/>
                </a:cubicBezTo>
                <a:cubicBezTo>
                  <a:pt x="55" y="9808"/>
                  <a:pt x="67" y="9841"/>
                  <a:pt x="80" y="9868"/>
                </a:cubicBezTo>
                <a:cubicBezTo>
                  <a:pt x="92" y="9894"/>
                  <a:pt x="107" y="9921"/>
                  <a:pt x="119" y="9928"/>
                </a:cubicBezTo>
                <a:cubicBezTo>
                  <a:pt x="132" y="9941"/>
                  <a:pt x="146" y="9948"/>
                  <a:pt x="159" y="9934"/>
                </a:cubicBezTo>
                <a:cubicBezTo>
                  <a:pt x="172" y="9934"/>
                  <a:pt x="184" y="9914"/>
                  <a:pt x="197" y="9888"/>
                </a:cubicBezTo>
                <a:cubicBezTo>
                  <a:pt x="204" y="9874"/>
                  <a:pt x="209" y="9855"/>
                  <a:pt x="215" y="9835"/>
                </a:cubicBezTo>
                <a:cubicBezTo>
                  <a:pt x="220" y="9828"/>
                  <a:pt x="226" y="9821"/>
                  <a:pt x="231" y="9808"/>
                </a:cubicBezTo>
                <a:cubicBezTo>
                  <a:pt x="242" y="9788"/>
                  <a:pt x="252" y="9755"/>
                  <a:pt x="261" y="9722"/>
                </a:cubicBezTo>
                <a:cubicBezTo>
                  <a:pt x="270" y="9688"/>
                  <a:pt x="279" y="9648"/>
                  <a:pt x="285" y="9602"/>
                </a:cubicBezTo>
                <a:cubicBezTo>
                  <a:pt x="290" y="9562"/>
                  <a:pt x="297" y="9516"/>
                  <a:pt x="299" y="9469"/>
                </a:cubicBezTo>
                <a:cubicBezTo>
                  <a:pt x="301" y="9423"/>
                  <a:pt x="305" y="9369"/>
                  <a:pt x="305" y="9316"/>
                </a:cubicBezTo>
                <a:cubicBezTo>
                  <a:pt x="303" y="9216"/>
                  <a:pt x="297" y="9123"/>
                  <a:pt x="283" y="9037"/>
                </a:cubicBezTo>
                <a:cubicBezTo>
                  <a:pt x="276" y="8997"/>
                  <a:pt x="269" y="8957"/>
                  <a:pt x="260" y="8924"/>
                </a:cubicBezTo>
                <a:cubicBezTo>
                  <a:pt x="238" y="8858"/>
                  <a:pt x="229" y="8838"/>
                  <a:pt x="204" y="8804"/>
                </a:cubicBezTo>
                <a:cubicBezTo>
                  <a:pt x="191" y="8784"/>
                  <a:pt x="177" y="8784"/>
                  <a:pt x="164" y="8778"/>
                </a:cubicBezTo>
                <a:cubicBezTo>
                  <a:pt x="150" y="8771"/>
                  <a:pt x="136" y="8785"/>
                  <a:pt x="123" y="8791"/>
                </a:cubicBezTo>
                <a:cubicBezTo>
                  <a:pt x="118" y="8791"/>
                  <a:pt x="114" y="8798"/>
                  <a:pt x="110" y="8804"/>
                </a:cubicBezTo>
                <a:cubicBezTo>
                  <a:pt x="98" y="8824"/>
                  <a:pt x="83" y="8838"/>
                  <a:pt x="73" y="8871"/>
                </a:cubicBezTo>
                <a:cubicBezTo>
                  <a:pt x="62" y="8897"/>
                  <a:pt x="51" y="8931"/>
                  <a:pt x="42" y="8964"/>
                </a:cubicBezTo>
                <a:cubicBezTo>
                  <a:pt x="35" y="8991"/>
                  <a:pt x="28" y="9024"/>
                  <a:pt x="22" y="9057"/>
                </a:cubicBezTo>
                <a:cubicBezTo>
                  <a:pt x="17" y="9090"/>
                  <a:pt x="12" y="9143"/>
                  <a:pt x="8" y="9170"/>
                </a:cubicBezTo>
                <a:cubicBezTo>
                  <a:pt x="3" y="9216"/>
                  <a:pt x="3" y="9276"/>
                  <a:pt x="1" y="9323"/>
                </a:cubicBezTo>
                <a:cubicBezTo>
                  <a:pt x="-1" y="9376"/>
                  <a:pt x="3" y="9429"/>
                  <a:pt x="4" y="9476"/>
                </a:cubicBezTo>
                <a:cubicBezTo>
                  <a:pt x="6" y="9536"/>
                  <a:pt x="13" y="9589"/>
                  <a:pt x="21" y="9635"/>
                </a:cubicBezTo>
                <a:close/>
                <a:moveTo>
                  <a:pt x="382" y="11842"/>
                </a:moveTo>
                <a:cubicBezTo>
                  <a:pt x="387" y="11775"/>
                  <a:pt x="389" y="11709"/>
                  <a:pt x="384" y="11636"/>
                </a:cubicBezTo>
                <a:cubicBezTo>
                  <a:pt x="377" y="11549"/>
                  <a:pt x="359" y="11456"/>
                  <a:pt x="337" y="11416"/>
                </a:cubicBezTo>
                <a:cubicBezTo>
                  <a:pt x="314" y="11370"/>
                  <a:pt x="285" y="11350"/>
                  <a:pt x="260" y="11376"/>
                </a:cubicBezTo>
                <a:cubicBezTo>
                  <a:pt x="236" y="11403"/>
                  <a:pt x="211" y="11463"/>
                  <a:pt x="200" y="11549"/>
                </a:cubicBezTo>
                <a:cubicBezTo>
                  <a:pt x="177" y="11715"/>
                  <a:pt x="154" y="11882"/>
                  <a:pt x="132" y="12048"/>
                </a:cubicBezTo>
                <a:cubicBezTo>
                  <a:pt x="118" y="12154"/>
                  <a:pt x="101" y="12260"/>
                  <a:pt x="91" y="12367"/>
                </a:cubicBezTo>
                <a:cubicBezTo>
                  <a:pt x="71" y="12560"/>
                  <a:pt x="92" y="12805"/>
                  <a:pt x="145" y="12905"/>
                </a:cubicBezTo>
                <a:cubicBezTo>
                  <a:pt x="182" y="12978"/>
                  <a:pt x="224" y="12978"/>
                  <a:pt x="265" y="12945"/>
                </a:cubicBezTo>
                <a:cubicBezTo>
                  <a:pt x="290" y="12925"/>
                  <a:pt x="315" y="12885"/>
                  <a:pt x="335" y="12839"/>
                </a:cubicBezTo>
                <a:cubicBezTo>
                  <a:pt x="389" y="12712"/>
                  <a:pt x="429" y="12493"/>
                  <a:pt x="427" y="12247"/>
                </a:cubicBezTo>
                <a:cubicBezTo>
                  <a:pt x="425" y="12128"/>
                  <a:pt x="418" y="12001"/>
                  <a:pt x="400" y="11908"/>
                </a:cubicBezTo>
                <a:cubicBezTo>
                  <a:pt x="391" y="11882"/>
                  <a:pt x="386" y="11862"/>
                  <a:pt x="382" y="11842"/>
                </a:cubicBezTo>
                <a:close/>
                <a:moveTo>
                  <a:pt x="21" y="15318"/>
                </a:moveTo>
                <a:cubicBezTo>
                  <a:pt x="28" y="15364"/>
                  <a:pt x="37" y="15411"/>
                  <a:pt x="46" y="15451"/>
                </a:cubicBezTo>
                <a:cubicBezTo>
                  <a:pt x="55" y="15490"/>
                  <a:pt x="67" y="15524"/>
                  <a:pt x="80" y="15550"/>
                </a:cubicBezTo>
                <a:cubicBezTo>
                  <a:pt x="92" y="15577"/>
                  <a:pt x="107" y="15603"/>
                  <a:pt x="119" y="15610"/>
                </a:cubicBezTo>
                <a:cubicBezTo>
                  <a:pt x="132" y="15623"/>
                  <a:pt x="146" y="15630"/>
                  <a:pt x="159" y="15617"/>
                </a:cubicBezTo>
                <a:cubicBezTo>
                  <a:pt x="172" y="15617"/>
                  <a:pt x="184" y="15597"/>
                  <a:pt x="197" y="15570"/>
                </a:cubicBezTo>
                <a:cubicBezTo>
                  <a:pt x="204" y="15557"/>
                  <a:pt x="209" y="15537"/>
                  <a:pt x="215" y="15517"/>
                </a:cubicBezTo>
                <a:cubicBezTo>
                  <a:pt x="220" y="15510"/>
                  <a:pt x="226" y="15504"/>
                  <a:pt x="231" y="15490"/>
                </a:cubicBezTo>
                <a:cubicBezTo>
                  <a:pt x="242" y="15471"/>
                  <a:pt x="252" y="15437"/>
                  <a:pt x="261" y="15404"/>
                </a:cubicBezTo>
                <a:cubicBezTo>
                  <a:pt x="270" y="15371"/>
                  <a:pt x="279" y="15331"/>
                  <a:pt x="285" y="15284"/>
                </a:cubicBezTo>
                <a:cubicBezTo>
                  <a:pt x="290" y="15245"/>
                  <a:pt x="297" y="15198"/>
                  <a:pt x="299" y="15152"/>
                </a:cubicBezTo>
                <a:cubicBezTo>
                  <a:pt x="301" y="15105"/>
                  <a:pt x="305" y="15052"/>
                  <a:pt x="305" y="14999"/>
                </a:cubicBezTo>
                <a:cubicBezTo>
                  <a:pt x="303" y="14899"/>
                  <a:pt x="297" y="14806"/>
                  <a:pt x="283" y="14720"/>
                </a:cubicBezTo>
                <a:cubicBezTo>
                  <a:pt x="276" y="14680"/>
                  <a:pt x="269" y="14640"/>
                  <a:pt x="260" y="14607"/>
                </a:cubicBezTo>
                <a:cubicBezTo>
                  <a:pt x="238" y="14540"/>
                  <a:pt x="229" y="14520"/>
                  <a:pt x="204" y="14487"/>
                </a:cubicBezTo>
                <a:cubicBezTo>
                  <a:pt x="191" y="14467"/>
                  <a:pt x="177" y="14467"/>
                  <a:pt x="164" y="14460"/>
                </a:cubicBezTo>
                <a:cubicBezTo>
                  <a:pt x="150" y="14454"/>
                  <a:pt x="136" y="14467"/>
                  <a:pt x="123" y="14474"/>
                </a:cubicBezTo>
                <a:cubicBezTo>
                  <a:pt x="118" y="14474"/>
                  <a:pt x="114" y="14480"/>
                  <a:pt x="110" y="14487"/>
                </a:cubicBezTo>
                <a:cubicBezTo>
                  <a:pt x="98" y="14507"/>
                  <a:pt x="83" y="14520"/>
                  <a:pt x="73" y="14553"/>
                </a:cubicBezTo>
                <a:cubicBezTo>
                  <a:pt x="62" y="14580"/>
                  <a:pt x="51" y="14613"/>
                  <a:pt x="42" y="14646"/>
                </a:cubicBezTo>
                <a:cubicBezTo>
                  <a:pt x="35" y="14673"/>
                  <a:pt x="28" y="14706"/>
                  <a:pt x="22" y="14739"/>
                </a:cubicBezTo>
                <a:cubicBezTo>
                  <a:pt x="17" y="14773"/>
                  <a:pt x="12" y="14826"/>
                  <a:pt x="8" y="14852"/>
                </a:cubicBezTo>
                <a:cubicBezTo>
                  <a:pt x="3" y="14899"/>
                  <a:pt x="3" y="14959"/>
                  <a:pt x="1" y="15005"/>
                </a:cubicBezTo>
                <a:cubicBezTo>
                  <a:pt x="-1" y="15058"/>
                  <a:pt x="3" y="15112"/>
                  <a:pt x="4" y="15158"/>
                </a:cubicBezTo>
                <a:cubicBezTo>
                  <a:pt x="6" y="15218"/>
                  <a:pt x="13" y="15271"/>
                  <a:pt x="21" y="15318"/>
                </a:cubicBezTo>
                <a:close/>
                <a:moveTo>
                  <a:pt x="382" y="17524"/>
                </a:moveTo>
                <a:cubicBezTo>
                  <a:pt x="387" y="17458"/>
                  <a:pt x="389" y="17391"/>
                  <a:pt x="384" y="17318"/>
                </a:cubicBezTo>
                <a:cubicBezTo>
                  <a:pt x="377" y="17232"/>
                  <a:pt x="359" y="17139"/>
                  <a:pt x="337" y="17099"/>
                </a:cubicBezTo>
                <a:cubicBezTo>
                  <a:pt x="314" y="17052"/>
                  <a:pt x="285" y="17032"/>
                  <a:pt x="260" y="17059"/>
                </a:cubicBezTo>
                <a:cubicBezTo>
                  <a:pt x="236" y="17086"/>
                  <a:pt x="211" y="17145"/>
                  <a:pt x="200" y="17232"/>
                </a:cubicBezTo>
                <a:cubicBezTo>
                  <a:pt x="177" y="17398"/>
                  <a:pt x="154" y="17564"/>
                  <a:pt x="132" y="17730"/>
                </a:cubicBezTo>
                <a:cubicBezTo>
                  <a:pt x="118" y="17837"/>
                  <a:pt x="101" y="17943"/>
                  <a:pt x="91" y="18049"/>
                </a:cubicBezTo>
                <a:cubicBezTo>
                  <a:pt x="71" y="18242"/>
                  <a:pt x="92" y="18488"/>
                  <a:pt x="145" y="18588"/>
                </a:cubicBezTo>
                <a:cubicBezTo>
                  <a:pt x="182" y="18661"/>
                  <a:pt x="224" y="18661"/>
                  <a:pt x="265" y="18627"/>
                </a:cubicBezTo>
                <a:cubicBezTo>
                  <a:pt x="290" y="18608"/>
                  <a:pt x="315" y="18568"/>
                  <a:pt x="335" y="18521"/>
                </a:cubicBezTo>
                <a:cubicBezTo>
                  <a:pt x="389" y="18395"/>
                  <a:pt x="429" y="18176"/>
                  <a:pt x="427" y="17930"/>
                </a:cubicBezTo>
                <a:cubicBezTo>
                  <a:pt x="425" y="17810"/>
                  <a:pt x="418" y="17684"/>
                  <a:pt x="400" y="17591"/>
                </a:cubicBezTo>
                <a:cubicBezTo>
                  <a:pt x="391" y="17564"/>
                  <a:pt x="386" y="17544"/>
                  <a:pt x="382" y="17524"/>
                </a:cubicBezTo>
                <a:close/>
                <a:moveTo>
                  <a:pt x="21" y="21000"/>
                </a:moveTo>
                <a:cubicBezTo>
                  <a:pt x="28" y="21047"/>
                  <a:pt x="37" y="21093"/>
                  <a:pt x="46" y="21133"/>
                </a:cubicBezTo>
                <a:cubicBezTo>
                  <a:pt x="55" y="21173"/>
                  <a:pt x="67" y="21206"/>
                  <a:pt x="80" y="21233"/>
                </a:cubicBezTo>
                <a:cubicBezTo>
                  <a:pt x="92" y="21259"/>
                  <a:pt x="107" y="21286"/>
                  <a:pt x="119" y="21293"/>
                </a:cubicBezTo>
                <a:cubicBezTo>
                  <a:pt x="132" y="21306"/>
                  <a:pt x="146" y="21312"/>
                  <a:pt x="159" y="21299"/>
                </a:cubicBezTo>
                <a:cubicBezTo>
                  <a:pt x="172" y="21299"/>
                  <a:pt x="184" y="21279"/>
                  <a:pt x="197" y="21253"/>
                </a:cubicBezTo>
                <a:cubicBezTo>
                  <a:pt x="204" y="21239"/>
                  <a:pt x="209" y="21219"/>
                  <a:pt x="215" y="21200"/>
                </a:cubicBezTo>
                <a:cubicBezTo>
                  <a:pt x="220" y="21193"/>
                  <a:pt x="226" y="21186"/>
                  <a:pt x="231" y="21173"/>
                </a:cubicBezTo>
                <a:cubicBezTo>
                  <a:pt x="242" y="21153"/>
                  <a:pt x="252" y="21120"/>
                  <a:pt x="261" y="21087"/>
                </a:cubicBezTo>
                <a:cubicBezTo>
                  <a:pt x="270" y="21053"/>
                  <a:pt x="279" y="21013"/>
                  <a:pt x="285" y="20967"/>
                </a:cubicBezTo>
                <a:cubicBezTo>
                  <a:pt x="290" y="20927"/>
                  <a:pt x="297" y="20880"/>
                  <a:pt x="299" y="20834"/>
                </a:cubicBezTo>
                <a:cubicBezTo>
                  <a:pt x="301" y="20787"/>
                  <a:pt x="305" y="20734"/>
                  <a:pt x="305" y="20681"/>
                </a:cubicBezTo>
                <a:cubicBezTo>
                  <a:pt x="303" y="20581"/>
                  <a:pt x="297" y="20488"/>
                  <a:pt x="283" y="20402"/>
                </a:cubicBezTo>
                <a:cubicBezTo>
                  <a:pt x="276" y="20362"/>
                  <a:pt x="269" y="20322"/>
                  <a:pt x="260" y="20289"/>
                </a:cubicBezTo>
                <a:cubicBezTo>
                  <a:pt x="238" y="20223"/>
                  <a:pt x="229" y="20203"/>
                  <a:pt x="204" y="20169"/>
                </a:cubicBezTo>
                <a:cubicBezTo>
                  <a:pt x="191" y="20149"/>
                  <a:pt x="177" y="20149"/>
                  <a:pt x="164" y="20143"/>
                </a:cubicBezTo>
                <a:cubicBezTo>
                  <a:pt x="150" y="20136"/>
                  <a:pt x="136" y="20149"/>
                  <a:pt x="123" y="20156"/>
                </a:cubicBezTo>
                <a:cubicBezTo>
                  <a:pt x="118" y="20156"/>
                  <a:pt x="114" y="20163"/>
                  <a:pt x="110" y="20169"/>
                </a:cubicBezTo>
                <a:cubicBezTo>
                  <a:pt x="98" y="20189"/>
                  <a:pt x="83" y="20203"/>
                  <a:pt x="73" y="20236"/>
                </a:cubicBezTo>
                <a:cubicBezTo>
                  <a:pt x="62" y="20262"/>
                  <a:pt x="51" y="20296"/>
                  <a:pt x="42" y="20329"/>
                </a:cubicBezTo>
                <a:cubicBezTo>
                  <a:pt x="35" y="20355"/>
                  <a:pt x="28" y="20389"/>
                  <a:pt x="22" y="20422"/>
                </a:cubicBezTo>
                <a:cubicBezTo>
                  <a:pt x="17" y="20455"/>
                  <a:pt x="12" y="20508"/>
                  <a:pt x="8" y="20535"/>
                </a:cubicBezTo>
                <a:cubicBezTo>
                  <a:pt x="3" y="20581"/>
                  <a:pt x="3" y="20641"/>
                  <a:pt x="1" y="20688"/>
                </a:cubicBezTo>
                <a:cubicBezTo>
                  <a:pt x="-1" y="20741"/>
                  <a:pt x="3" y="20794"/>
                  <a:pt x="4" y="20841"/>
                </a:cubicBezTo>
                <a:cubicBezTo>
                  <a:pt x="6" y="20900"/>
                  <a:pt x="13" y="20954"/>
                  <a:pt x="21" y="21000"/>
                </a:cubicBezTo>
                <a:close/>
                <a:moveTo>
                  <a:pt x="5560" y="21087"/>
                </a:moveTo>
                <a:cubicBezTo>
                  <a:pt x="5569" y="21120"/>
                  <a:pt x="5578" y="21146"/>
                  <a:pt x="5589" y="21166"/>
                </a:cubicBezTo>
                <a:cubicBezTo>
                  <a:pt x="5594" y="21180"/>
                  <a:pt x="5601" y="21186"/>
                  <a:pt x="5607" y="21193"/>
                </a:cubicBezTo>
                <a:cubicBezTo>
                  <a:pt x="5612" y="21200"/>
                  <a:pt x="5619" y="21213"/>
                  <a:pt x="5625" y="21219"/>
                </a:cubicBezTo>
                <a:cubicBezTo>
                  <a:pt x="5650" y="21246"/>
                  <a:pt x="5679" y="21233"/>
                  <a:pt x="5702" y="21180"/>
                </a:cubicBezTo>
                <a:cubicBezTo>
                  <a:pt x="5709" y="21166"/>
                  <a:pt x="5714" y="21146"/>
                  <a:pt x="5720" y="21133"/>
                </a:cubicBezTo>
                <a:cubicBezTo>
                  <a:pt x="5723" y="21133"/>
                  <a:pt x="5727" y="21133"/>
                  <a:pt x="5729" y="21126"/>
                </a:cubicBezTo>
                <a:cubicBezTo>
                  <a:pt x="5736" y="21113"/>
                  <a:pt x="5745" y="21100"/>
                  <a:pt x="5752" y="21086"/>
                </a:cubicBezTo>
                <a:cubicBezTo>
                  <a:pt x="5767" y="21053"/>
                  <a:pt x="5779" y="21007"/>
                  <a:pt x="5788" y="20954"/>
                </a:cubicBezTo>
                <a:cubicBezTo>
                  <a:pt x="5808" y="20854"/>
                  <a:pt x="5830" y="20754"/>
                  <a:pt x="5849" y="20654"/>
                </a:cubicBezTo>
                <a:cubicBezTo>
                  <a:pt x="5857" y="20615"/>
                  <a:pt x="5860" y="20568"/>
                  <a:pt x="5862" y="20515"/>
                </a:cubicBezTo>
                <a:cubicBezTo>
                  <a:pt x="5866" y="20468"/>
                  <a:pt x="5864" y="20415"/>
                  <a:pt x="5860" y="20369"/>
                </a:cubicBezTo>
                <a:cubicBezTo>
                  <a:pt x="5853" y="20276"/>
                  <a:pt x="5837" y="20196"/>
                  <a:pt x="5813" y="20149"/>
                </a:cubicBezTo>
                <a:cubicBezTo>
                  <a:pt x="5779" y="20076"/>
                  <a:pt x="5741" y="20036"/>
                  <a:pt x="5702" y="20030"/>
                </a:cubicBezTo>
                <a:cubicBezTo>
                  <a:pt x="5682" y="20023"/>
                  <a:pt x="5662" y="20036"/>
                  <a:pt x="5644" y="20050"/>
                </a:cubicBezTo>
                <a:cubicBezTo>
                  <a:pt x="5639" y="20056"/>
                  <a:pt x="5634" y="20056"/>
                  <a:pt x="5630" y="20070"/>
                </a:cubicBezTo>
                <a:cubicBezTo>
                  <a:pt x="5617" y="20090"/>
                  <a:pt x="5605" y="20103"/>
                  <a:pt x="5592" y="20129"/>
                </a:cubicBezTo>
                <a:cubicBezTo>
                  <a:pt x="5569" y="20183"/>
                  <a:pt x="5555" y="20236"/>
                  <a:pt x="5538" y="20322"/>
                </a:cubicBezTo>
                <a:cubicBezTo>
                  <a:pt x="5529" y="20369"/>
                  <a:pt x="5522" y="20429"/>
                  <a:pt x="5519" y="20488"/>
                </a:cubicBezTo>
                <a:cubicBezTo>
                  <a:pt x="5515" y="20535"/>
                  <a:pt x="5515" y="20575"/>
                  <a:pt x="5513" y="20621"/>
                </a:cubicBezTo>
                <a:cubicBezTo>
                  <a:pt x="5513" y="20635"/>
                  <a:pt x="5513" y="20654"/>
                  <a:pt x="5513" y="20668"/>
                </a:cubicBezTo>
                <a:cubicBezTo>
                  <a:pt x="5513" y="20728"/>
                  <a:pt x="5515" y="20794"/>
                  <a:pt x="5520" y="20847"/>
                </a:cubicBezTo>
                <a:cubicBezTo>
                  <a:pt x="5531" y="20940"/>
                  <a:pt x="5542" y="21013"/>
                  <a:pt x="5560" y="21087"/>
                </a:cubicBezTo>
                <a:close/>
                <a:moveTo>
                  <a:pt x="4988" y="20927"/>
                </a:moveTo>
                <a:cubicBezTo>
                  <a:pt x="4995" y="20967"/>
                  <a:pt x="5004" y="21000"/>
                  <a:pt x="5017" y="21020"/>
                </a:cubicBezTo>
                <a:cubicBezTo>
                  <a:pt x="5026" y="21033"/>
                  <a:pt x="5033" y="21047"/>
                  <a:pt x="5044" y="21060"/>
                </a:cubicBezTo>
                <a:cubicBezTo>
                  <a:pt x="5047" y="21087"/>
                  <a:pt x="5053" y="21106"/>
                  <a:pt x="5058" y="21126"/>
                </a:cubicBezTo>
                <a:cubicBezTo>
                  <a:pt x="5078" y="21193"/>
                  <a:pt x="5103" y="21239"/>
                  <a:pt x="5130" y="21233"/>
                </a:cubicBezTo>
                <a:cubicBezTo>
                  <a:pt x="5155" y="21226"/>
                  <a:pt x="5184" y="21200"/>
                  <a:pt x="5202" y="21126"/>
                </a:cubicBezTo>
                <a:cubicBezTo>
                  <a:pt x="5220" y="21053"/>
                  <a:pt x="5236" y="20987"/>
                  <a:pt x="5254" y="20914"/>
                </a:cubicBezTo>
                <a:cubicBezTo>
                  <a:pt x="5263" y="20881"/>
                  <a:pt x="5270" y="20841"/>
                  <a:pt x="5276" y="20794"/>
                </a:cubicBezTo>
                <a:cubicBezTo>
                  <a:pt x="5283" y="20748"/>
                  <a:pt x="5285" y="20701"/>
                  <a:pt x="5285" y="20648"/>
                </a:cubicBezTo>
                <a:cubicBezTo>
                  <a:pt x="5283" y="20615"/>
                  <a:pt x="5283" y="20581"/>
                  <a:pt x="5281" y="20548"/>
                </a:cubicBezTo>
                <a:cubicBezTo>
                  <a:pt x="5276" y="20488"/>
                  <a:pt x="5269" y="20429"/>
                  <a:pt x="5256" y="20382"/>
                </a:cubicBezTo>
                <a:cubicBezTo>
                  <a:pt x="5254" y="20375"/>
                  <a:pt x="5252" y="20362"/>
                  <a:pt x="5251" y="20355"/>
                </a:cubicBezTo>
                <a:cubicBezTo>
                  <a:pt x="5242" y="20329"/>
                  <a:pt x="5233" y="20302"/>
                  <a:pt x="5224" y="20282"/>
                </a:cubicBezTo>
                <a:cubicBezTo>
                  <a:pt x="5213" y="20256"/>
                  <a:pt x="5198" y="20236"/>
                  <a:pt x="5184" y="20216"/>
                </a:cubicBezTo>
                <a:cubicBezTo>
                  <a:pt x="5172" y="20196"/>
                  <a:pt x="5155" y="20196"/>
                  <a:pt x="5143" y="20189"/>
                </a:cubicBezTo>
                <a:cubicBezTo>
                  <a:pt x="5137" y="20189"/>
                  <a:pt x="5130" y="20189"/>
                  <a:pt x="5125" y="20189"/>
                </a:cubicBezTo>
                <a:cubicBezTo>
                  <a:pt x="5096" y="20203"/>
                  <a:pt x="5069" y="20223"/>
                  <a:pt x="5044" y="20276"/>
                </a:cubicBezTo>
                <a:cubicBezTo>
                  <a:pt x="5021" y="20329"/>
                  <a:pt x="4997" y="20409"/>
                  <a:pt x="4986" y="20502"/>
                </a:cubicBezTo>
                <a:cubicBezTo>
                  <a:pt x="4979" y="20542"/>
                  <a:pt x="4976" y="20588"/>
                  <a:pt x="4974" y="20641"/>
                </a:cubicBezTo>
                <a:cubicBezTo>
                  <a:pt x="4970" y="20688"/>
                  <a:pt x="4972" y="20741"/>
                  <a:pt x="4976" y="20787"/>
                </a:cubicBezTo>
                <a:cubicBezTo>
                  <a:pt x="4972" y="20854"/>
                  <a:pt x="4979" y="20894"/>
                  <a:pt x="4988" y="20927"/>
                </a:cubicBezTo>
                <a:close/>
                <a:moveTo>
                  <a:pt x="4269" y="21080"/>
                </a:moveTo>
                <a:cubicBezTo>
                  <a:pt x="4278" y="21133"/>
                  <a:pt x="4291" y="21180"/>
                  <a:pt x="4305" y="21213"/>
                </a:cubicBezTo>
                <a:cubicBezTo>
                  <a:pt x="4314" y="21233"/>
                  <a:pt x="4321" y="21246"/>
                  <a:pt x="4330" y="21266"/>
                </a:cubicBezTo>
                <a:cubicBezTo>
                  <a:pt x="4346" y="21293"/>
                  <a:pt x="4362" y="21319"/>
                  <a:pt x="4379" y="21332"/>
                </a:cubicBezTo>
                <a:cubicBezTo>
                  <a:pt x="4420" y="21366"/>
                  <a:pt x="4461" y="21359"/>
                  <a:pt x="4497" y="21273"/>
                </a:cubicBezTo>
                <a:cubicBezTo>
                  <a:pt x="4519" y="21219"/>
                  <a:pt x="4531" y="21173"/>
                  <a:pt x="4548" y="21093"/>
                </a:cubicBezTo>
                <a:cubicBezTo>
                  <a:pt x="4549" y="21080"/>
                  <a:pt x="4551" y="21073"/>
                  <a:pt x="4553" y="21060"/>
                </a:cubicBezTo>
                <a:cubicBezTo>
                  <a:pt x="4558" y="21027"/>
                  <a:pt x="4562" y="20987"/>
                  <a:pt x="4566" y="20947"/>
                </a:cubicBezTo>
                <a:cubicBezTo>
                  <a:pt x="4567" y="20934"/>
                  <a:pt x="4567" y="20920"/>
                  <a:pt x="4567" y="20907"/>
                </a:cubicBezTo>
                <a:cubicBezTo>
                  <a:pt x="4567" y="20907"/>
                  <a:pt x="4569" y="20907"/>
                  <a:pt x="4569" y="20900"/>
                </a:cubicBezTo>
                <a:cubicBezTo>
                  <a:pt x="4591" y="20854"/>
                  <a:pt x="4611" y="20768"/>
                  <a:pt x="4616" y="20681"/>
                </a:cubicBezTo>
                <a:cubicBezTo>
                  <a:pt x="4621" y="20588"/>
                  <a:pt x="4621" y="20482"/>
                  <a:pt x="4605" y="20395"/>
                </a:cubicBezTo>
                <a:cubicBezTo>
                  <a:pt x="4591" y="20309"/>
                  <a:pt x="4571" y="20256"/>
                  <a:pt x="4546" y="20223"/>
                </a:cubicBezTo>
                <a:cubicBezTo>
                  <a:pt x="4542" y="20223"/>
                  <a:pt x="4540" y="20216"/>
                  <a:pt x="4537" y="20216"/>
                </a:cubicBezTo>
                <a:cubicBezTo>
                  <a:pt x="4487" y="20050"/>
                  <a:pt x="4407" y="20023"/>
                  <a:pt x="4350" y="20156"/>
                </a:cubicBezTo>
                <a:cubicBezTo>
                  <a:pt x="4316" y="20229"/>
                  <a:pt x="4292" y="20349"/>
                  <a:pt x="4282" y="20482"/>
                </a:cubicBezTo>
                <a:cubicBezTo>
                  <a:pt x="4276" y="20548"/>
                  <a:pt x="4274" y="20615"/>
                  <a:pt x="4274" y="20681"/>
                </a:cubicBezTo>
                <a:cubicBezTo>
                  <a:pt x="4267" y="20714"/>
                  <a:pt x="4262" y="20754"/>
                  <a:pt x="4260" y="20794"/>
                </a:cubicBezTo>
                <a:cubicBezTo>
                  <a:pt x="4256" y="20841"/>
                  <a:pt x="4255" y="20894"/>
                  <a:pt x="4258" y="20940"/>
                </a:cubicBezTo>
                <a:cubicBezTo>
                  <a:pt x="4256" y="20993"/>
                  <a:pt x="4262" y="21040"/>
                  <a:pt x="4269" y="21080"/>
                </a:cubicBezTo>
                <a:close/>
                <a:moveTo>
                  <a:pt x="997" y="351"/>
                </a:moveTo>
                <a:cubicBezTo>
                  <a:pt x="970" y="277"/>
                  <a:pt x="941" y="231"/>
                  <a:pt x="911" y="191"/>
                </a:cubicBezTo>
                <a:cubicBezTo>
                  <a:pt x="887" y="158"/>
                  <a:pt x="853" y="184"/>
                  <a:pt x="833" y="231"/>
                </a:cubicBezTo>
                <a:cubicBezTo>
                  <a:pt x="815" y="271"/>
                  <a:pt x="797" y="344"/>
                  <a:pt x="790" y="424"/>
                </a:cubicBezTo>
                <a:cubicBezTo>
                  <a:pt x="783" y="430"/>
                  <a:pt x="776" y="430"/>
                  <a:pt x="767" y="437"/>
                </a:cubicBezTo>
                <a:cubicBezTo>
                  <a:pt x="750" y="457"/>
                  <a:pt x="734" y="483"/>
                  <a:pt x="722" y="530"/>
                </a:cubicBezTo>
                <a:cubicBezTo>
                  <a:pt x="698" y="603"/>
                  <a:pt x="680" y="729"/>
                  <a:pt x="675" y="836"/>
                </a:cubicBezTo>
                <a:cubicBezTo>
                  <a:pt x="670" y="942"/>
                  <a:pt x="670" y="1002"/>
                  <a:pt x="675" y="1108"/>
                </a:cubicBezTo>
                <a:cubicBezTo>
                  <a:pt x="677" y="1168"/>
                  <a:pt x="684" y="1228"/>
                  <a:pt x="691" y="1281"/>
                </a:cubicBezTo>
                <a:cubicBezTo>
                  <a:pt x="706" y="1394"/>
                  <a:pt x="733" y="1487"/>
                  <a:pt x="761" y="1553"/>
                </a:cubicBezTo>
                <a:cubicBezTo>
                  <a:pt x="794" y="1627"/>
                  <a:pt x="828" y="1653"/>
                  <a:pt x="864" y="1666"/>
                </a:cubicBezTo>
                <a:cubicBezTo>
                  <a:pt x="893" y="1680"/>
                  <a:pt x="921" y="1666"/>
                  <a:pt x="950" y="1647"/>
                </a:cubicBezTo>
                <a:cubicBezTo>
                  <a:pt x="984" y="1620"/>
                  <a:pt x="1018" y="1553"/>
                  <a:pt x="1044" y="1460"/>
                </a:cubicBezTo>
                <a:cubicBezTo>
                  <a:pt x="1054" y="1421"/>
                  <a:pt x="1067" y="1367"/>
                  <a:pt x="1074" y="1314"/>
                </a:cubicBezTo>
                <a:cubicBezTo>
                  <a:pt x="1087" y="1215"/>
                  <a:pt x="1090" y="1148"/>
                  <a:pt x="1094" y="1042"/>
                </a:cubicBezTo>
                <a:cubicBezTo>
                  <a:pt x="1098" y="909"/>
                  <a:pt x="1087" y="776"/>
                  <a:pt x="1072" y="656"/>
                </a:cubicBezTo>
                <a:cubicBezTo>
                  <a:pt x="1056" y="530"/>
                  <a:pt x="1027" y="430"/>
                  <a:pt x="997" y="351"/>
                </a:cubicBezTo>
                <a:close/>
                <a:moveTo>
                  <a:pt x="1615" y="430"/>
                </a:moveTo>
                <a:cubicBezTo>
                  <a:pt x="1601" y="417"/>
                  <a:pt x="1588" y="410"/>
                  <a:pt x="1574" y="410"/>
                </a:cubicBezTo>
                <a:cubicBezTo>
                  <a:pt x="1560" y="410"/>
                  <a:pt x="1545" y="417"/>
                  <a:pt x="1531" y="430"/>
                </a:cubicBezTo>
                <a:cubicBezTo>
                  <a:pt x="1525" y="437"/>
                  <a:pt x="1520" y="437"/>
                  <a:pt x="1515" y="450"/>
                </a:cubicBezTo>
                <a:cubicBezTo>
                  <a:pt x="1502" y="470"/>
                  <a:pt x="1488" y="483"/>
                  <a:pt x="1477" y="517"/>
                </a:cubicBezTo>
                <a:cubicBezTo>
                  <a:pt x="1455" y="577"/>
                  <a:pt x="1434" y="643"/>
                  <a:pt x="1423" y="736"/>
                </a:cubicBezTo>
                <a:cubicBezTo>
                  <a:pt x="1410" y="829"/>
                  <a:pt x="1409" y="862"/>
                  <a:pt x="1405" y="969"/>
                </a:cubicBezTo>
                <a:cubicBezTo>
                  <a:pt x="1403" y="1022"/>
                  <a:pt x="1407" y="1075"/>
                  <a:pt x="1409" y="1122"/>
                </a:cubicBezTo>
                <a:cubicBezTo>
                  <a:pt x="1410" y="1168"/>
                  <a:pt x="1418" y="1215"/>
                  <a:pt x="1423" y="1261"/>
                </a:cubicBezTo>
                <a:cubicBezTo>
                  <a:pt x="1428" y="1308"/>
                  <a:pt x="1437" y="1347"/>
                  <a:pt x="1446" y="1381"/>
                </a:cubicBezTo>
                <a:cubicBezTo>
                  <a:pt x="1462" y="1454"/>
                  <a:pt x="1488" y="1507"/>
                  <a:pt x="1513" y="1534"/>
                </a:cubicBezTo>
                <a:cubicBezTo>
                  <a:pt x="1525" y="1547"/>
                  <a:pt x="1540" y="1554"/>
                  <a:pt x="1552" y="1554"/>
                </a:cubicBezTo>
                <a:cubicBezTo>
                  <a:pt x="1578" y="1547"/>
                  <a:pt x="1592" y="1534"/>
                  <a:pt x="1613" y="1487"/>
                </a:cubicBezTo>
                <a:cubicBezTo>
                  <a:pt x="1635" y="1447"/>
                  <a:pt x="1655" y="1367"/>
                  <a:pt x="1666" y="1294"/>
                </a:cubicBezTo>
                <a:cubicBezTo>
                  <a:pt x="1678" y="1208"/>
                  <a:pt x="1687" y="1108"/>
                  <a:pt x="1685" y="1009"/>
                </a:cubicBezTo>
                <a:cubicBezTo>
                  <a:pt x="1685" y="982"/>
                  <a:pt x="1684" y="955"/>
                  <a:pt x="1684" y="935"/>
                </a:cubicBezTo>
                <a:cubicBezTo>
                  <a:pt x="1685" y="922"/>
                  <a:pt x="1687" y="915"/>
                  <a:pt x="1687" y="902"/>
                </a:cubicBezTo>
                <a:cubicBezTo>
                  <a:pt x="1689" y="869"/>
                  <a:pt x="1689" y="836"/>
                  <a:pt x="1691" y="802"/>
                </a:cubicBezTo>
                <a:cubicBezTo>
                  <a:pt x="1691" y="736"/>
                  <a:pt x="1685" y="670"/>
                  <a:pt x="1676" y="616"/>
                </a:cubicBezTo>
                <a:cubicBezTo>
                  <a:pt x="1660" y="523"/>
                  <a:pt x="1640" y="457"/>
                  <a:pt x="1615" y="430"/>
                </a:cubicBezTo>
                <a:close/>
                <a:moveTo>
                  <a:pt x="2333" y="816"/>
                </a:moveTo>
                <a:cubicBezTo>
                  <a:pt x="2329" y="769"/>
                  <a:pt x="2324" y="723"/>
                  <a:pt x="2316" y="683"/>
                </a:cubicBezTo>
                <a:cubicBezTo>
                  <a:pt x="2307" y="616"/>
                  <a:pt x="2295" y="563"/>
                  <a:pt x="2284" y="510"/>
                </a:cubicBezTo>
                <a:cubicBezTo>
                  <a:pt x="2277" y="477"/>
                  <a:pt x="2270" y="444"/>
                  <a:pt x="2261" y="417"/>
                </a:cubicBezTo>
                <a:cubicBezTo>
                  <a:pt x="2243" y="351"/>
                  <a:pt x="2216" y="311"/>
                  <a:pt x="2189" y="311"/>
                </a:cubicBezTo>
                <a:cubicBezTo>
                  <a:pt x="2178" y="311"/>
                  <a:pt x="2169" y="317"/>
                  <a:pt x="2160" y="331"/>
                </a:cubicBezTo>
                <a:cubicBezTo>
                  <a:pt x="2158" y="331"/>
                  <a:pt x="2156" y="331"/>
                  <a:pt x="2153" y="331"/>
                </a:cubicBezTo>
                <a:cubicBezTo>
                  <a:pt x="2135" y="331"/>
                  <a:pt x="2117" y="351"/>
                  <a:pt x="2103" y="384"/>
                </a:cubicBezTo>
                <a:cubicBezTo>
                  <a:pt x="2088" y="404"/>
                  <a:pt x="2077" y="444"/>
                  <a:pt x="2065" y="477"/>
                </a:cubicBezTo>
                <a:cubicBezTo>
                  <a:pt x="2059" y="497"/>
                  <a:pt x="2054" y="510"/>
                  <a:pt x="2050" y="530"/>
                </a:cubicBezTo>
                <a:cubicBezTo>
                  <a:pt x="2041" y="577"/>
                  <a:pt x="2031" y="616"/>
                  <a:pt x="2025" y="670"/>
                </a:cubicBezTo>
                <a:cubicBezTo>
                  <a:pt x="2018" y="716"/>
                  <a:pt x="2013" y="776"/>
                  <a:pt x="2009" y="829"/>
                </a:cubicBezTo>
                <a:cubicBezTo>
                  <a:pt x="2007" y="856"/>
                  <a:pt x="2007" y="882"/>
                  <a:pt x="2005" y="915"/>
                </a:cubicBezTo>
                <a:cubicBezTo>
                  <a:pt x="2004" y="942"/>
                  <a:pt x="2004" y="975"/>
                  <a:pt x="2004" y="1002"/>
                </a:cubicBezTo>
                <a:cubicBezTo>
                  <a:pt x="2004" y="1015"/>
                  <a:pt x="2004" y="1028"/>
                  <a:pt x="2004" y="1042"/>
                </a:cubicBezTo>
                <a:cubicBezTo>
                  <a:pt x="2005" y="1088"/>
                  <a:pt x="2005" y="1128"/>
                  <a:pt x="2009" y="1175"/>
                </a:cubicBezTo>
                <a:cubicBezTo>
                  <a:pt x="2009" y="1188"/>
                  <a:pt x="2011" y="1201"/>
                  <a:pt x="2013" y="1208"/>
                </a:cubicBezTo>
                <a:cubicBezTo>
                  <a:pt x="2016" y="1248"/>
                  <a:pt x="2022" y="1288"/>
                  <a:pt x="2027" y="1328"/>
                </a:cubicBezTo>
                <a:cubicBezTo>
                  <a:pt x="2032" y="1361"/>
                  <a:pt x="2040" y="1394"/>
                  <a:pt x="2047" y="1427"/>
                </a:cubicBezTo>
                <a:cubicBezTo>
                  <a:pt x="2049" y="1434"/>
                  <a:pt x="2050" y="1447"/>
                  <a:pt x="2054" y="1454"/>
                </a:cubicBezTo>
                <a:cubicBezTo>
                  <a:pt x="2076" y="1527"/>
                  <a:pt x="2101" y="1587"/>
                  <a:pt x="2129" y="1607"/>
                </a:cubicBezTo>
                <a:cubicBezTo>
                  <a:pt x="2160" y="1633"/>
                  <a:pt x="2187" y="1633"/>
                  <a:pt x="2218" y="1607"/>
                </a:cubicBezTo>
                <a:cubicBezTo>
                  <a:pt x="2232" y="1593"/>
                  <a:pt x="2245" y="1573"/>
                  <a:pt x="2257" y="1547"/>
                </a:cubicBezTo>
                <a:cubicBezTo>
                  <a:pt x="2270" y="1527"/>
                  <a:pt x="2281" y="1487"/>
                  <a:pt x="2291" y="1454"/>
                </a:cubicBezTo>
                <a:cubicBezTo>
                  <a:pt x="2302" y="1421"/>
                  <a:pt x="2311" y="1374"/>
                  <a:pt x="2318" y="1334"/>
                </a:cubicBezTo>
                <a:cubicBezTo>
                  <a:pt x="2320" y="1328"/>
                  <a:pt x="2322" y="1314"/>
                  <a:pt x="2322" y="1308"/>
                </a:cubicBezTo>
                <a:cubicBezTo>
                  <a:pt x="2327" y="1268"/>
                  <a:pt x="2333" y="1228"/>
                  <a:pt x="2334" y="1181"/>
                </a:cubicBezTo>
                <a:cubicBezTo>
                  <a:pt x="2342" y="1075"/>
                  <a:pt x="2340" y="995"/>
                  <a:pt x="2334" y="889"/>
                </a:cubicBezTo>
                <a:cubicBezTo>
                  <a:pt x="2334" y="849"/>
                  <a:pt x="2334" y="829"/>
                  <a:pt x="2333" y="816"/>
                </a:cubicBezTo>
                <a:close/>
                <a:moveTo>
                  <a:pt x="2036" y="4039"/>
                </a:moveTo>
                <a:cubicBezTo>
                  <a:pt x="2045" y="4072"/>
                  <a:pt x="2054" y="4099"/>
                  <a:pt x="2065" y="4119"/>
                </a:cubicBezTo>
                <a:cubicBezTo>
                  <a:pt x="2070" y="4132"/>
                  <a:pt x="2077" y="4139"/>
                  <a:pt x="2083" y="4145"/>
                </a:cubicBezTo>
                <a:cubicBezTo>
                  <a:pt x="2088" y="4152"/>
                  <a:pt x="2095" y="4165"/>
                  <a:pt x="2101" y="4172"/>
                </a:cubicBezTo>
                <a:cubicBezTo>
                  <a:pt x="2126" y="4199"/>
                  <a:pt x="2155" y="4185"/>
                  <a:pt x="2178" y="4132"/>
                </a:cubicBezTo>
                <a:cubicBezTo>
                  <a:pt x="2185" y="4119"/>
                  <a:pt x="2191" y="4099"/>
                  <a:pt x="2196" y="4086"/>
                </a:cubicBezTo>
                <a:cubicBezTo>
                  <a:pt x="2200" y="4086"/>
                  <a:pt x="2203" y="4086"/>
                  <a:pt x="2205" y="4079"/>
                </a:cubicBezTo>
                <a:cubicBezTo>
                  <a:pt x="2212" y="4066"/>
                  <a:pt x="2221" y="4052"/>
                  <a:pt x="2228" y="4039"/>
                </a:cubicBezTo>
                <a:cubicBezTo>
                  <a:pt x="2243" y="4006"/>
                  <a:pt x="2255" y="3959"/>
                  <a:pt x="2264" y="3906"/>
                </a:cubicBezTo>
                <a:cubicBezTo>
                  <a:pt x="2284" y="3807"/>
                  <a:pt x="2306" y="3707"/>
                  <a:pt x="2325" y="3607"/>
                </a:cubicBezTo>
                <a:cubicBezTo>
                  <a:pt x="2333" y="3567"/>
                  <a:pt x="2336" y="3521"/>
                  <a:pt x="2338" y="3468"/>
                </a:cubicBezTo>
                <a:cubicBezTo>
                  <a:pt x="2342" y="3421"/>
                  <a:pt x="2340" y="3368"/>
                  <a:pt x="2336" y="3321"/>
                </a:cubicBezTo>
                <a:cubicBezTo>
                  <a:pt x="2329" y="3228"/>
                  <a:pt x="2313" y="3149"/>
                  <a:pt x="2290" y="3102"/>
                </a:cubicBezTo>
                <a:cubicBezTo>
                  <a:pt x="2255" y="3029"/>
                  <a:pt x="2218" y="2989"/>
                  <a:pt x="2178" y="2982"/>
                </a:cubicBezTo>
                <a:cubicBezTo>
                  <a:pt x="2158" y="2976"/>
                  <a:pt x="2138" y="2989"/>
                  <a:pt x="2120" y="3002"/>
                </a:cubicBezTo>
                <a:cubicBezTo>
                  <a:pt x="2115" y="3009"/>
                  <a:pt x="2110" y="3009"/>
                  <a:pt x="2106" y="3022"/>
                </a:cubicBezTo>
                <a:cubicBezTo>
                  <a:pt x="2094" y="3042"/>
                  <a:pt x="2081" y="3055"/>
                  <a:pt x="2068" y="3082"/>
                </a:cubicBezTo>
                <a:cubicBezTo>
                  <a:pt x="2045" y="3135"/>
                  <a:pt x="2031" y="3188"/>
                  <a:pt x="2014" y="3275"/>
                </a:cubicBezTo>
                <a:cubicBezTo>
                  <a:pt x="2005" y="3321"/>
                  <a:pt x="1998" y="3381"/>
                  <a:pt x="1995" y="3441"/>
                </a:cubicBezTo>
                <a:cubicBezTo>
                  <a:pt x="1991" y="3487"/>
                  <a:pt x="1991" y="3527"/>
                  <a:pt x="1989" y="3574"/>
                </a:cubicBezTo>
                <a:cubicBezTo>
                  <a:pt x="1989" y="3587"/>
                  <a:pt x="1989" y="3607"/>
                  <a:pt x="1989" y="3620"/>
                </a:cubicBezTo>
                <a:cubicBezTo>
                  <a:pt x="1989" y="3680"/>
                  <a:pt x="1991" y="3747"/>
                  <a:pt x="1996" y="3800"/>
                </a:cubicBezTo>
                <a:cubicBezTo>
                  <a:pt x="2007" y="3900"/>
                  <a:pt x="2018" y="3973"/>
                  <a:pt x="2036" y="4039"/>
                </a:cubicBezTo>
                <a:close/>
                <a:moveTo>
                  <a:pt x="1464" y="3886"/>
                </a:moveTo>
                <a:cubicBezTo>
                  <a:pt x="1471" y="3926"/>
                  <a:pt x="1480" y="3959"/>
                  <a:pt x="1493" y="3979"/>
                </a:cubicBezTo>
                <a:cubicBezTo>
                  <a:pt x="1502" y="3993"/>
                  <a:pt x="1509" y="4006"/>
                  <a:pt x="1520" y="4019"/>
                </a:cubicBezTo>
                <a:cubicBezTo>
                  <a:pt x="1524" y="4046"/>
                  <a:pt x="1529" y="4066"/>
                  <a:pt x="1534" y="4086"/>
                </a:cubicBezTo>
                <a:cubicBezTo>
                  <a:pt x="1554" y="4152"/>
                  <a:pt x="1579" y="4199"/>
                  <a:pt x="1606" y="4192"/>
                </a:cubicBezTo>
                <a:cubicBezTo>
                  <a:pt x="1631" y="4185"/>
                  <a:pt x="1660" y="4159"/>
                  <a:pt x="1678" y="4086"/>
                </a:cubicBezTo>
                <a:cubicBezTo>
                  <a:pt x="1696" y="4013"/>
                  <a:pt x="1712" y="3946"/>
                  <a:pt x="1730" y="3873"/>
                </a:cubicBezTo>
                <a:cubicBezTo>
                  <a:pt x="1739" y="3840"/>
                  <a:pt x="1747" y="3800"/>
                  <a:pt x="1752" y="3753"/>
                </a:cubicBezTo>
                <a:cubicBezTo>
                  <a:pt x="1759" y="3707"/>
                  <a:pt x="1761" y="3660"/>
                  <a:pt x="1761" y="3607"/>
                </a:cubicBezTo>
                <a:cubicBezTo>
                  <a:pt x="1759" y="3574"/>
                  <a:pt x="1759" y="3541"/>
                  <a:pt x="1757" y="3507"/>
                </a:cubicBezTo>
                <a:cubicBezTo>
                  <a:pt x="1752" y="3448"/>
                  <a:pt x="1745" y="3388"/>
                  <a:pt x="1732" y="3341"/>
                </a:cubicBezTo>
                <a:cubicBezTo>
                  <a:pt x="1730" y="3335"/>
                  <a:pt x="1729" y="3321"/>
                  <a:pt x="1727" y="3315"/>
                </a:cubicBezTo>
                <a:cubicBezTo>
                  <a:pt x="1718" y="3288"/>
                  <a:pt x="1709" y="3262"/>
                  <a:pt x="1700" y="3242"/>
                </a:cubicBezTo>
                <a:cubicBezTo>
                  <a:pt x="1689" y="3215"/>
                  <a:pt x="1675" y="3195"/>
                  <a:pt x="1660" y="3175"/>
                </a:cubicBezTo>
                <a:cubicBezTo>
                  <a:pt x="1648" y="3155"/>
                  <a:pt x="1631" y="3155"/>
                  <a:pt x="1619" y="3149"/>
                </a:cubicBezTo>
                <a:cubicBezTo>
                  <a:pt x="1613" y="3149"/>
                  <a:pt x="1606" y="3149"/>
                  <a:pt x="1601" y="3149"/>
                </a:cubicBezTo>
                <a:cubicBezTo>
                  <a:pt x="1572" y="3162"/>
                  <a:pt x="1545" y="3182"/>
                  <a:pt x="1520" y="3235"/>
                </a:cubicBezTo>
                <a:cubicBezTo>
                  <a:pt x="1497" y="3288"/>
                  <a:pt x="1473" y="3368"/>
                  <a:pt x="1462" y="3461"/>
                </a:cubicBezTo>
                <a:cubicBezTo>
                  <a:pt x="1455" y="3501"/>
                  <a:pt x="1452" y="3547"/>
                  <a:pt x="1450" y="3601"/>
                </a:cubicBezTo>
                <a:cubicBezTo>
                  <a:pt x="1446" y="3647"/>
                  <a:pt x="1448" y="3700"/>
                  <a:pt x="1452" y="3747"/>
                </a:cubicBezTo>
                <a:cubicBezTo>
                  <a:pt x="1448" y="3807"/>
                  <a:pt x="1455" y="3853"/>
                  <a:pt x="1464" y="3886"/>
                </a:cubicBezTo>
                <a:close/>
                <a:moveTo>
                  <a:pt x="745" y="4039"/>
                </a:moveTo>
                <a:cubicBezTo>
                  <a:pt x="754" y="4092"/>
                  <a:pt x="767" y="4139"/>
                  <a:pt x="781" y="4172"/>
                </a:cubicBezTo>
                <a:cubicBezTo>
                  <a:pt x="790" y="4192"/>
                  <a:pt x="797" y="4205"/>
                  <a:pt x="806" y="4225"/>
                </a:cubicBezTo>
                <a:cubicBezTo>
                  <a:pt x="822" y="4252"/>
                  <a:pt x="839" y="4278"/>
                  <a:pt x="855" y="4292"/>
                </a:cubicBezTo>
                <a:cubicBezTo>
                  <a:pt x="896" y="4325"/>
                  <a:pt x="937" y="4318"/>
                  <a:pt x="973" y="4232"/>
                </a:cubicBezTo>
                <a:cubicBezTo>
                  <a:pt x="995" y="4179"/>
                  <a:pt x="1008" y="4132"/>
                  <a:pt x="1024" y="4052"/>
                </a:cubicBezTo>
                <a:cubicBezTo>
                  <a:pt x="1026" y="4039"/>
                  <a:pt x="1027" y="4033"/>
                  <a:pt x="1029" y="4019"/>
                </a:cubicBezTo>
                <a:cubicBezTo>
                  <a:pt x="1035" y="3986"/>
                  <a:pt x="1038" y="3946"/>
                  <a:pt x="1042" y="3906"/>
                </a:cubicBezTo>
                <a:cubicBezTo>
                  <a:pt x="1044" y="3893"/>
                  <a:pt x="1044" y="3880"/>
                  <a:pt x="1044" y="3866"/>
                </a:cubicBezTo>
                <a:cubicBezTo>
                  <a:pt x="1044" y="3866"/>
                  <a:pt x="1045" y="3866"/>
                  <a:pt x="1045" y="3860"/>
                </a:cubicBezTo>
                <a:cubicBezTo>
                  <a:pt x="1067" y="3813"/>
                  <a:pt x="1087" y="3727"/>
                  <a:pt x="1092" y="3640"/>
                </a:cubicBezTo>
                <a:cubicBezTo>
                  <a:pt x="1097" y="3547"/>
                  <a:pt x="1097" y="3441"/>
                  <a:pt x="1081" y="3355"/>
                </a:cubicBezTo>
                <a:cubicBezTo>
                  <a:pt x="1067" y="3268"/>
                  <a:pt x="1047" y="3215"/>
                  <a:pt x="1022" y="3182"/>
                </a:cubicBezTo>
                <a:cubicBezTo>
                  <a:pt x="1018" y="3182"/>
                  <a:pt x="1017" y="3175"/>
                  <a:pt x="1013" y="3175"/>
                </a:cubicBezTo>
                <a:cubicBezTo>
                  <a:pt x="963" y="3009"/>
                  <a:pt x="884" y="2982"/>
                  <a:pt x="826" y="3115"/>
                </a:cubicBezTo>
                <a:cubicBezTo>
                  <a:pt x="792" y="3188"/>
                  <a:pt x="768" y="3308"/>
                  <a:pt x="758" y="3441"/>
                </a:cubicBezTo>
                <a:cubicBezTo>
                  <a:pt x="752" y="3507"/>
                  <a:pt x="750" y="3574"/>
                  <a:pt x="750" y="3640"/>
                </a:cubicBezTo>
                <a:cubicBezTo>
                  <a:pt x="743" y="3674"/>
                  <a:pt x="738" y="3713"/>
                  <a:pt x="736" y="3753"/>
                </a:cubicBezTo>
                <a:cubicBezTo>
                  <a:pt x="732" y="3800"/>
                  <a:pt x="731" y="3853"/>
                  <a:pt x="734" y="3900"/>
                </a:cubicBezTo>
                <a:cubicBezTo>
                  <a:pt x="733" y="3953"/>
                  <a:pt x="736" y="3993"/>
                  <a:pt x="745" y="4039"/>
                </a:cubicBezTo>
                <a:close/>
                <a:moveTo>
                  <a:pt x="997" y="6026"/>
                </a:moveTo>
                <a:cubicBezTo>
                  <a:pt x="970" y="5953"/>
                  <a:pt x="941" y="5907"/>
                  <a:pt x="911" y="5867"/>
                </a:cubicBezTo>
                <a:cubicBezTo>
                  <a:pt x="887" y="5834"/>
                  <a:pt x="853" y="5860"/>
                  <a:pt x="833" y="5907"/>
                </a:cubicBezTo>
                <a:cubicBezTo>
                  <a:pt x="815" y="5947"/>
                  <a:pt x="797" y="6020"/>
                  <a:pt x="790" y="6099"/>
                </a:cubicBezTo>
                <a:cubicBezTo>
                  <a:pt x="783" y="6106"/>
                  <a:pt x="776" y="6106"/>
                  <a:pt x="767" y="6113"/>
                </a:cubicBezTo>
                <a:cubicBezTo>
                  <a:pt x="750" y="6133"/>
                  <a:pt x="734" y="6159"/>
                  <a:pt x="722" y="6206"/>
                </a:cubicBezTo>
                <a:cubicBezTo>
                  <a:pt x="698" y="6279"/>
                  <a:pt x="680" y="6405"/>
                  <a:pt x="675" y="6512"/>
                </a:cubicBezTo>
                <a:cubicBezTo>
                  <a:pt x="670" y="6618"/>
                  <a:pt x="670" y="6678"/>
                  <a:pt x="675" y="6784"/>
                </a:cubicBezTo>
                <a:cubicBezTo>
                  <a:pt x="677" y="6844"/>
                  <a:pt x="684" y="6904"/>
                  <a:pt x="691" y="6957"/>
                </a:cubicBezTo>
                <a:cubicBezTo>
                  <a:pt x="706" y="7070"/>
                  <a:pt x="733" y="7163"/>
                  <a:pt x="761" y="7229"/>
                </a:cubicBezTo>
                <a:cubicBezTo>
                  <a:pt x="794" y="7302"/>
                  <a:pt x="828" y="7329"/>
                  <a:pt x="864" y="7342"/>
                </a:cubicBezTo>
                <a:cubicBezTo>
                  <a:pt x="893" y="7356"/>
                  <a:pt x="921" y="7342"/>
                  <a:pt x="950" y="7322"/>
                </a:cubicBezTo>
                <a:cubicBezTo>
                  <a:pt x="984" y="7296"/>
                  <a:pt x="1018" y="7229"/>
                  <a:pt x="1044" y="7136"/>
                </a:cubicBezTo>
                <a:cubicBezTo>
                  <a:pt x="1054" y="7096"/>
                  <a:pt x="1067" y="7043"/>
                  <a:pt x="1074" y="6990"/>
                </a:cubicBezTo>
                <a:cubicBezTo>
                  <a:pt x="1087" y="6890"/>
                  <a:pt x="1090" y="6824"/>
                  <a:pt x="1094" y="6718"/>
                </a:cubicBezTo>
                <a:cubicBezTo>
                  <a:pt x="1098" y="6585"/>
                  <a:pt x="1087" y="6452"/>
                  <a:pt x="1072" y="6332"/>
                </a:cubicBezTo>
                <a:cubicBezTo>
                  <a:pt x="1056" y="6212"/>
                  <a:pt x="1027" y="6113"/>
                  <a:pt x="997" y="6026"/>
                </a:cubicBezTo>
                <a:close/>
                <a:moveTo>
                  <a:pt x="1615" y="6113"/>
                </a:moveTo>
                <a:cubicBezTo>
                  <a:pt x="1601" y="6099"/>
                  <a:pt x="1588" y="6093"/>
                  <a:pt x="1574" y="6093"/>
                </a:cubicBezTo>
                <a:cubicBezTo>
                  <a:pt x="1560" y="6093"/>
                  <a:pt x="1545" y="6099"/>
                  <a:pt x="1531" y="6113"/>
                </a:cubicBezTo>
                <a:cubicBezTo>
                  <a:pt x="1525" y="6119"/>
                  <a:pt x="1520" y="6119"/>
                  <a:pt x="1515" y="6133"/>
                </a:cubicBezTo>
                <a:cubicBezTo>
                  <a:pt x="1502" y="6153"/>
                  <a:pt x="1488" y="6166"/>
                  <a:pt x="1477" y="6199"/>
                </a:cubicBezTo>
                <a:cubicBezTo>
                  <a:pt x="1455" y="6259"/>
                  <a:pt x="1434" y="6325"/>
                  <a:pt x="1423" y="6418"/>
                </a:cubicBezTo>
                <a:cubicBezTo>
                  <a:pt x="1410" y="6512"/>
                  <a:pt x="1409" y="6545"/>
                  <a:pt x="1405" y="6651"/>
                </a:cubicBezTo>
                <a:cubicBezTo>
                  <a:pt x="1403" y="6704"/>
                  <a:pt x="1407" y="6757"/>
                  <a:pt x="1409" y="6804"/>
                </a:cubicBezTo>
                <a:cubicBezTo>
                  <a:pt x="1410" y="6850"/>
                  <a:pt x="1418" y="6897"/>
                  <a:pt x="1423" y="6944"/>
                </a:cubicBezTo>
                <a:cubicBezTo>
                  <a:pt x="1428" y="6990"/>
                  <a:pt x="1437" y="7030"/>
                  <a:pt x="1446" y="7063"/>
                </a:cubicBezTo>
                <a:cubicBezTo>
                  <a:pt x="1462" y="7136"/>
                  <a:pt x="1488" y="7189"/>
                  <a:pt x="1513" y="7216"/>
                </a:cubicBezTo>
                <a:cubicBezTo>
                  <a:pt x="1525" y="7229"/>
                  <a:pt x="1540" y="7236"/>
                  <a:pt x="1552" y="7236"/>
                </a:cubicBezTo>
                <a:cubicBezTo>
                  <a:pt x="1578" y="7229"/>
                  <a:pt x="1592" y="7216"/>
                  <a:pt x="1613" y="7170"/>
                </a:cubicBezTo>
                <a:cubicBezTo>
                  <a:pt x="1635" y="7130"/>
                  <a:pt x="1655" y="7050"/>
                  <a:pt x="1666" y="6977"/>
                </a:cubicBezTo>
                <a:cubicBezTo>
                  <a:pt x="1678" y="6890"/>
                  <a:pt x="1687" y="6791"/>
                  <a:pt x="1685" y="6691"/>
                </a:cubicBezTo>
                <a:cubicBezTo>
                  <a:pt x="1685" y="6664"/>
                  <a:pt x="1684" y="6638"/>
                  <a:pt x="1684" y="6618"/>
                </a:cubicBezTo>
                <a:cubicBezTo>
                  <a:pt x="1685" y="6605"/>
                  <a:pt x="1687" y="6598"/>
                  <a:pt x="1687" y="6585"/>
                </a:cubicBezTo>
                <a:cubicBezTo>
                  <a:pt x="1689" y="6551"/>
                  <a:pt x="1689" y="6518"/>
                  <a:pt x="1691" y="6485"/>
                </a:cubicBezTo>
                <a:cubicBezTo>
                  <a:pt x="1691" y="6418"/>
                  <a:pt x="1685" y="6352"/>
                  <a:pt x="1676" y="6299"/>
                </a:cubicBezTo>
                <a:cubicBezTo>
                  <a:pt x="1660" y="6199"/>
                  <a:pt x="1640" y="6133"/>
                  <a:pt x="1615" y="6113"/>
                </a:cubicBezTo>
                <a:close/>
                <a:moveTo>
                  <a:pt x="2333" y="6498"/>
                </a:moveTo>
                <a:cubicBezTo>
                  <a:pt x="2329" y="6452"/>
                  <a:pt x="2324" y="6405"/>
                  <a:pt x="2316" y="6365"/>
                </a:cubicBezTo>
                <a:cubicBezTo>
                  <a:pt x="2307" y="6299"/>
                  <a:pt x="2295" y="6246"/>
                  <a:pt x="2284" y="6192"/>
                </a:cubicBezTo>
                <a:cubicBezTo>
                  <a:pt x="2277" y="6159"/>
                  <a:pt x="2270" y="6126"/>
                  <a:pt x="2261" y="6099"/>
                </a:cubicBezTo>
                <a:cubicBezTo>
                  <a:pt x="2243" y="6033"/>
                  <a:pt x="2216" y="5993"/>
                  <a:pt x="2189" y="5993"/>
                </a:cubicBezTo>
                <a:cubicBezTo>
                  <a:pt x="2178" y="5993"/>
                  <a:pt x="2169" y="6000"/>
                  <a:pt x="2160" y="6013"/>
                </a:cubicBezTo>
                <a:cubicBezTo>
                  <a:pt x="2158" y="6013"/>
                  <a:pt x="2156" y="6013"/>
                  <a:pt x="2153" y="6013"/>
                </a:cubicBezTo>
                <a:cubicBezTo>
                  <a:pt x="2135" y="6013"/>
                  <a:pt x="2117" y="6033"/>
                  <a:pt x="2103" y="6066"/>
                </a:cubicBezTo>
                <a:cubicBezTo>
                  <a:pt x="2088" y="6086"/>
                  <a:pt x="2077" y="6126"/>
                  <a:pt x="2065" y="6159"/>
                </a:cubicBezTo>
                <a:cubicBezTo>
                  <a:pt x="2059" y="6179"/>
                  <a:pt x="2054" y="6192"/>
                  <a:pt x="2050" y="6212"/>
                </a:cubicBezTo>
                <a:cubicBezTo>
                  <a:pt x="2041" y="6259"/>
                  <a:pt x="2031" y="6299"/>
                  <a:pt x="2025" y="6352"/>
                </a:cubicBezTo>
                <a:cubicBezTo>
                  <a:pt x="2018" y="6399"/>
                  <a:pt x="2013" y="6458"/>
                  <a:pt x="2009" y="6512"/>
                </a:cubicBezTo>
                <a:cubicBezTo>
                  <a:pt x="2007" y="6538"/>
                  <a:pt x="2007" y="6565"/>
                  <a:pt x="2005" y="6598"/>
                </a:cubicBezTo>
                <a:cubicBezTo>
                  <a:pt x="2004" y="6624"/>
                  <a:pt x="2004" y="6658"/>
                  <a:pt x="2004" y="6684"/>
                </a:cubicBezTo>
                <a:cubicBezTo>
                  <a:pt x="2004" y="6698"/>
                  <a:pt x="2004" y="6711"/>
                  <a:pt x="2004" y="6724"/>
                </a:cubicBezTo>
                <a:cubicBezTo>
                  <a:pt x="2005" y="6771"/>
                  <a:pt x="2005" y="6811"/>
                  <a:pt x="2009" y="6857"/>
                </a:cubicBezTo>
                <a:cubicBezTo>
                  <a:pt x="2009" y="6870"/>
                  <a:pt x="2011" y="6884"/>
                  <a:pt x="2013" y="6890"/>
                </a:cubicBezTo>
                <a:cubicBezTo>
                  <a:pt x="2016" y="6930"/>
                  <a:pt x="2022" y="6970"/>
                  <a:pt x="2027" y="7010"/>
                </a:cubicBezTo>
                <a:cubicBezTo>
                  <a:pt x="2032" y="7043"/>
                  <a:pt x="2040" y="7076"/>
                  <a:pt x="2047" y="7110"/>
                </a:cubicBezTo>
                <a:cubicBezTo>
                  <a:pt x="2049" y="7116"/>
                  <a:pt x="2050" y="7130"/>
                  <a:pt x="2054" y="7136"/>
                </a:cubicBezTo>
                <a:cubicBezTo>
                  <a:pt x="2076" y="7209"/>
                  <a:pt x="2101" y="7269"/>
                  <a:pt x="2129" y="7289"/>
                </a:cubicBezTo>
                <a:cubicBezTo>
                  <a:pt x="2160" y="7316"/>
                  <a:pt x="2187" y="7316"/>
                  <a:pt x="2218" y="7289"/>
                </a:cubicBezTo>
                <a:cubicBezTo>
                  <a:pt x="2232" y="7276"/>
                  <a:pt x="2245" y="7256"/>
                  <a:pt x="2257" y="7229"/>
                </a:cubicBezTo>
                <a:cubicBezTo>
                  <a:pt x="2270" y="7209"/>
                  <a:pt x="2281" y="7170"/>
                  <a:pt x="2291" y="7136"/>
                </a:cubicBezTo>
                <a:cubicBezTo>
                  <a:pt x="2302" y="7103"/>
                  <a:pt x="2311" y="7057"/>
                  <a:pt x="2318" y="7017"/>
                </a:cubicBezTo>
                <a:cubicBezTo>
                  <a:pt x="2320" y="7010"/>
                  <a:pt x="2322" y="6997"/>
                  <a:pt x="2322" y="6990"/>
                </a:cubicBezTo>
                <a:cubicBezTo>
                  <a:pt x="2327" y="6950"/>
                  <a:pt x="2333" y="6910"/>
                  <a:pt x="2334" y="6864"/>
                </a:cubicBezTo>
                <a:cubicBezTo>
                  <a:pt x="2342" y="6757"/>
                  <a:pt x="2340" y="6678"/>
                  <a:pt x="2334" y="6571"/>
                </a:cubicBezTo>
                <a:cubicBezTo>
                  <a:pt x="2334" y="6531"/>
                  <a:pt x="2334" y="6512"/>
                  <a:pt x="2333" y="6498"/>
                </a:cubicBezTo>
                <a:close/>
                <a:moveTo>
                  <a:pt x="2036" y="9722"/>
                </a:moveTo>
                <a:cubicBezTo>
                  <a:pt x="2045" y="9755"/>
                  <a:pt x="2054" y="9781"/>
                  <a:pt x="2065" y="9801"/>
                </a:cubicBezTo>
                <a:cubicBezTo>
                  <a:pt x="2070" y="9815"/>
                  <a:pt x="2077" y="9821"/>
                  <a:pt x="2083" y="9828"/>
                </a:cubicBezTo>
                <a:cubicBezTo>
                  <a:pt x="2088" y="9835"/>
                  <a:pt x="2095" y="9848"/>
                  <a:pt x="2101" y="9855"/>
                </a:cubicBezTo>
                <a:cubicBezTo>
                  <a:pt x="2126" y="9881"/>
                  <a:pt x="2155" y="9868"/>
                  <a:pt x="2178" y="9815"/>
                </a:cubicBezTo>
                <a:cubicBezTo>
                  <a:pt x="2185" y="9801"/>
                  <a:pt x="2191" y="9781"/>
                  <a:pt x="2196" y="9768"/>
                </a:cubicBezTo>
                <a:cubicBezTo>
                  <a:pt x="2200" y="9768"/>
                  <a:pt x="2203" y="9768"/>
                  <a:pt x="2205" y="9761"/>
                </a:cubicBezTo>
                <a:cubicBezTo>
                  <a:pt x="2212" y="9748"/>
                  <a:pt x="2221" y="9735"/>
                  <a:pt x="2228" y="9722"/>
                </a:cubicBezTo>
                <a:cubicBezTo>
                  <a:pt x="2243" y="9688"/>
                  <a:pt x="2255" y="9642"/>
                  <a:pt x="2264" y="9589"/>
                </a:cubicBezTo>
                <a:cubicBezTo>
                  <a:pt x="2284" y="9489"/>
                  <a:pt x="2306" y="9389"/>
                  <a:pt x="2325" y="9290"/>
                </a:cubicBezTo>
                <a:cubicBezTo>
                  <a:pt x="2333" y="9250"/>
                  <a:pt x="2336" y="9203"/>
                  <a:pt x="2338" y="9150"/>
                </a:cubicBezTo>
                <a:cubicBezTo>
                  <a:pt x="2342" y="9103"/>
                  <a:pt x="2340" y="9050"/>
                  <a:pt x="2336" y="9004"/>
                </a:cubicBezTo>
                <a:cubicBezTo>
                  <a:pt x="2329" y="8911"/>
                  <a:pt x="2313" y="8831"/>
                  <a:pt x="2290" y="8784"/>
                </a:cubicBezTo>
                <a:cubicBezTo>
                  <a:pt x="2255" y="8711"/>
                  <a:pt x="2218" y="8671"/>
                  <a:pt x="2178" y="8665"/>
                </a:cubicBezTo>
                <a:cubicBezTo>
                  <a:pt x="2158" y="8658"/>
                  <a:pt x="2138" y="8671"/>
                  <a:pt x="2120" y="8685"/>
                </a:cubicBezTo>
                <a:cubicBezTo>
                  <a:pt x="2115" y="8691"/>
                  <a:pt x="2110" y="8691"/>
                  <a:pt x="2106" y="8705"/>
                </a:cubicBezTo>
                <a:cubicBezTo>
                  <a:pt x="2094" y="8725"/>
                  <a:pt x="2081" y="8738"/>
                  <a:pt x="2068" y="8765"/>
                </a:cubicBezTo>
                <a:cubicBezTo>
                  <a:pt x="2045" y="8818"/>
                  <a:pt x="2031" y="8871"/>
                  <a:pt x="2014" y="8957"/>
                </a:cubicBezTo>
                <a:cubicBezTo>
                  <a:pt x="2005" y="9004"/>
                  <a:pt x="1998" y="9064"/>
                  <a:pt x="1995" y="9123"/>
                </a:cubicBezTo>
                <a:cubicBezTo>
                  <a:pt x="1991" y="9170"/>
                  <a:pt x="1991" y="9210"/>
                  <a:pt x="1989" y="9256"/>
                </a:cubicBezTo>
                <a:cubicBezTo>
                  <a:pt x="1989" y="9270"/>
                  <a:pt x="1989" y="9290"/>
                  <a:pt x="1989" y="9303"/>
                </a:cubicBezTo>
                <a:cubicBezTo>
                  <a:pt x="1989" y="9363"/>
                  <a:pt x="1991" y="9429"/>
                  <a:pt x="1996" y="9482"/>
                </a:cubicBezTo>
                <a:cubicBezTo>
                  <a:pt x="2007" y="9575"/>
                  <a:pt x="2018" y="9655"/>
                  <a:pt x="2036" y="9722"/>
                </a:cubicBezTo>
                <a:close/>
                <a:moveTo>
                  <a:pt x="1464" y="9569"/>
                </a:moveTo>
                <a:cubicBezTo>
                  <a:pt x="1471" y="9609"/>
                  <a:pt x="1480" y="9642"/>
                  <a:pt x="1493" y="9662"/>
                </a:cubicBezTo>
                <a:cubicBezTo>
                  <a:pt x="1502" y="9675"/>
                  <a:pt x="1509" y="9688"/>
                  <a:pt x="1520" y="9702"/>
                </a:cubicBezTo>
                <a:cubicBezTo>
                  <a:pt x="1524" y="9728"/>
                  <a:pt x="1529" y="9748"/>
                  <a:pt x="1534" y="9768"/>
                </a:cubicBezTo>
                <a:cubicBezTo>
                  <a:pt x="1554" y="9835"/>
                  <a:pt x="1579" y="9881"/>
                  <a:pt x="1606" y="9874"/>
                </a:cubicBezTo>
                <a:cubicBezTo>
                  <a:pt x="1631" y="9868"/>
                  <a:pt x="1660" y="9841"/>
                  <a:pt x="1678" y="9768"/>
                </a:cubicBezTo>
                <a:cubicBezTo>
                  <a:pt x="1696" y="9695"/>
                  <a:pt x="1712" y="9629"/>
                  <a:pt x="1730" y="9555"/>
                </a:cubicBezTo>
                <a:cubicBezTo>
                  <a:pt x="1739" y="9522"/>
                  <a:pt x="1747" y="9482"/>
                  <a:pt x="1752" y="9436"/>
                </a:cubicBezTo>
                <a:cubicBezTo>
                  <a:pt x="1759" y="9389"/>
                  <a:pt x="1761" y="9343"/>
                  <a:pt x="1761" y="9290"/>
                </a:cubicBezTo>
                <a:cubicBezTo>
                  <a:pt x="1759" y="9256"/>
                  <a:pt x="1759" y="9223"/>
                  <a:pt x="1757" y="9190"/>
                </a:cubicBezTo>
                <a:cubicBezTo>
                  <a:pt x="1752" y="9130"/>
                  <a:pt x="1745" y="9070"/>
                  <a:pt x="1732" y="9024"/>
                </a:cubicBezTo>
                <a:cubicBezTo>
                  <a:pt x="1730" y="9017"/>
                  <a:pt x="1729" y="9004"/>
                  <a:pt x="1727" y="8997"/>
                </a:cubicBezTo>
                <a:cubicBezTo>
                  <a:pt x="1718" y="8971"/>
                  <a:pt x="1709" y="8944"/>
                  <a:pt x="1700" y="8924"/>
                </a:cubicBezTo>
                <a:cubicBezTo>
                  <a:pt x="1689" y="8897"/>
                  <a:pt x="1675" y="8878"/>
                  <a:pt x="1660" y="8858"/>
                </a:cubicBezTo>
                <a:cubicBezTo>
                  <a:pt x="1648" y="8838"/>
                  <a:pt x="1631" y="8838"/>
                  <a:pt x="1619" y="8831"/>
                </a:cubicBezTo>
                <a:cubicBezTo>
                  <a:pt x="1613" y="8831"/>
                  <a:pt x="1606" y="8831"/>
                  <a:pt x="1601" y="8831"/>
                </a:cubicBezTo>
                <a:cubicBezTo>
                  <a:pt x="1572" y="8844"/>
                  <a:pt x="1545" y="8864"/>
                  <a:pt x="1520" y="8917"/>
                </a:cubicBezTo>
                <a:cubicBezTo>
                  <a:pt x="1497" y="8971"/>
                  <a:pt x="1473" y="9050"/>
                  <a:pt x="1462" y="9143"/>
                </a:cubicBezTo>
                <a:cubicBezTo>
                  <a:pt x="1455" y="9183"/>
                  <a:pt x="1452" y="9230"/>
                  <a:pt x="1450" y="9283"/>
                </a:cubicBezTo>
                <a:cubicBezTo>
                  <a:pt x="1446" y="9329"/>
                  <a:pt x="1448" y="9383"/>
                  <a:pt x="1452" y="9429"/>
                </a:cubicBezTo>
                <a:cubicBezTo>
                  <a:pt x="1448" y="9489"/>
                  <a:pt x="1455" y="9529"/>
                  <a:pt x="1464" y="9569"/>
                </a:cubicBezTo>
                <a:close/>
                <a:moveTo>
                  <a:pt x="745" y="9722"/>
                </a:moveTo>
                <a:cubicBezTo>
                  <a:pt x="754" y="9775"/>
                  <a:pt x="767" y="9821"/>
                  <a:pt x="781" y="9855"/>
                </a:cubicBezTo>
                <a:cubicBezTo>
                  <a:pt x="790" y="9874"/>
                  <a:pt x="797" y="9888"/>
                  <a:pt x="806" y="9908"/>
                </a:cubicBezTo>
                <a:cubicBezTo>
                  <a:pt x="822" y="9934"/>
                  <a:pt x="839" y="9961"/>
                  <a:pt x="855" y="9974"/>
                </a:cubicBezTo>
                <a:cubicBezTo>
                  <a:pt x="896" y="10007"/>
                  <a:pt x="937" y="10001"/>
                  <a:pt x="973" y="9914"/>
                </a:cubicBezTo>
                <a:cubicBezTo>
                  <a:pt x="995" y="9861"/>
                  <a:pt x="1008" y="9815"/>
                  <a:pt x="1024" y="9735"/>
                </a:cubicBezTo>
                <a:cubicBezTo>
                  <a:pt x="1026" y="9722"/>
                  <a:pt x="1027" y="9715"/>
                  <a:pt x="1029" y="9702"/>
                </a:cubicBezTo>
                <a:cubicBezTo>
                  <a:pt x="1035" y="9668"/>
                  <a:pt x="1038" y="9629"/>
                  <a:pt x="1042" y="9589"/>
                </a:cubicBezTo>
                <a:cubicBezTo>
                  <a:pt x="1044" y="9575"/>
                  <a:pt x="1044" y="9562"/>
                  <a:pt x="1044" y="9549"/>
                </a:cubicBezTo>
                <a:cubicBezTo>
                  <a:pt x="1044" y="9549"/>
                  <a:pt x="1045" y="9549"/>
                  <a:pt x="1045" y="9542"/>
                </a:cubicBezTo>
                <a:cubicBezTo>
                  <a:pt x="1067" y="9496"/>
                  <a:pt x="1087" y="9409"/>
                  <a:pt x="1092" y="9323"/>
                </a:cubicBezTo>
                <a:cubicBezTo>
                  <a:pt x="1097" y="9230"/>
                  <a:pt x="1097" y="9123"/>
                  <a:pt x="1081" y="9037"/>
                </a:cubicBezTo>
                <a:cubicBezTo>
                  <a:pt x="1067" y="8951"/>
                  <a:pt x="1047" y="8897"/>
                  <a:pt x="1022" y="8864"/>
                </a:cubicBezTo>
                <a:cubicBezTo>
                  <a:pt x="1018" y="8864"/>
                  <a:pt x="1017" y="8858"/>
                  <a:pt x="1013" y="8858"/>
                </a:cubicBezTo>
                <a:cubicBezTo>
                  <a:pt x="963" y="8691"/>
                  <a:pt x="884" y="8665"/>
                  <a:pt x="826" y="8798"/>
                </a:cubicBezTo>
                <a:cubicBezTo>
                  <a:pt x="792" y="8871"/>
                  <a:pt x="768" y="8991"/>
                  <a:pt x="758" y="9123"/>
                </a:cubicBezTo>
                <a:cubicBezTo>
                  <a:pt x="752" y="9190"/>
                  <a:pt x="750" y="9256"/>
                  <a:pt x="750" y="9323"/>
                </a:cubicBezTo>
                <a:cubicBezTo>
                  <a:pt x="743" y="9356"/>
                  <a:pt x="738" y="9396"/>
                  <a:pt x="736" y="9436"/>
                </a:cubicBezTo>
                <a:cubicBezTo>
                  <a:pt x="732" y="9482"/>
                  <a:pt x="731" y="9535"/>
                  <a:pt x="734" y="9582"/>
                </a:cubicBezTo>
                <a:cubicBezTo>
                  <a:pt x="733" y="9629"/>
                  <a:pt x="736" y="9675"/>
                  <a:pt x="745" y="9722"/>
                </a:cubicBezTo>
                <a:close/>
                <a:moveTo>
                  <a:pt x="997" y="11709"/>
                </a:moveTo>
                <a:cubicBezTo>
                  <a:pt x="970" y="11636"/>
                  <a:pt x="941" y="11589"/>
                  <a:pt x="911" y="11549"/>
                </a:cubicBezTo>
                <a:cubicBezTo>
                  <a:pt x="887" y="11516"/>
                  <a:pt x="853" y="11543"/>
                  <a:pt x="833" y="11589"/>
                </a:cubicBezTo>
                <a:cubicBezTo>
                  <a:pt x="815" y="11629"/>
                  <a:pt x="797" y="11702"/>
                  <a:pt x="790" y="11782"/>
                </a:cubicBezTo>
                <a:cubicBezTo>
                  <a:pt x="783" y="11789"/>
                  <a:pt x="776" y="11789"/>
                  <a:pt x="767" y="11795"/>
                </a:cubicBezTo>
                <a:cubicBezTo>
                  <a:pt x="750" y="11815"/>
                  <a:pt x="734" y="11842"/>
                  <a:pt x="722" y="11888"/>
                </a:cubicBezTo>
                <a:cubicBezTo>
                  <a:pt x="698" y="11961"/>
                  <a:pt x="680" y="12088"/>
                  <a:pt x="675" y="12194"/>
                </a:cubicBezTo>
                <a:cubicBezTo>
                  <a:pt x="670" y="12300"/>
                  <a:pt x="670" y="12360"/>
                  <a:pt x="675" y="12466"/>
                </a:cubicBezTo>
                <a:cubicBezTo>
                  <a:pt x="677" y="12526"/>
                  <a:pt x="684" y="12586"/>
                  <a:pt x="691" y="12639"/>
                </a:cubicBezTo>
                <a:cubicBezTo>
                  <a:pt x="706" y="12752"/>
                  <a:pt x="733" y="12845"/>
                  <a:pt x="761" y="12912"/>
                </a:cubicBezTo>
                <a:cubicBezTo>
                  <a:pt x="794" y="12985"/>
                  <a:pt x="828" y="13011"/>
                  <a:pt x="864" y="13025"/>
                </a:cubicBezTo>
                <a:cubicBezTo>
                  <a:pt x="893" y="13038"/>
                  <a:pt x="921" y="13025"/>
                  <a:pt x="950" y="13005"/>
                </a:cubicBezTo>
                <a:cubicBezTo>
                  <a:pt x="984" y="12978"/>
                  <a:pt x="1018" y="12912"/>
                  <a:pt x="1044" y="12819"/>
                </a:cubicBezTo>
                <a:cubicBezTo>
                  <a:pt x="1054" y="12779"/>
                  <a:pt x="1067" y="12726"/>
                  <a:pt x="1074" y="12673"/>
                </a:cubicBezTo>
                <a:cubicBezTo>
                  <a:pt x="1087" y="12573"/>
                  <a:pt x="1090" y="12506"/>
                  <a:pt x="1094" y="12400"/>
                </a:cubicBezTo>
                <a:cubicBezTo>
                  <a:pt x="1098" y="12267"/>
                  <a:pt x="1087" y="12134"/>
                  <a:pt x="1072" y="12015"/>
                </a:cubicBezTo>
                <a:cubicBezTo>
                  <a:pt x="1056" y="11888"/>
                  <a:pt x="1027" y="11795"/>
                  <a:pt x="997" y="11709"/>
                </a:cubicBezTo>
                <a:close/>
                <a:moveTo>
                  <a:pt x="1615" y="11789"/>
                </a:moveTo>
                <a:cubicBezTo>
                  <a:pt x="1601" y="11775"/>
                  <a:pt x="1588" y="11769"/>
                  <a:pt x="1574" y="11769"/>
                </a:cubicBezTo>
                <a:cubicBezTo>
                  <a:pt x="1560" y="11769"/>
                  <a:pt x="1545" y="11775"/>
                  <a:pt x="1531" y="11789"/>
                </a:cubicBezTo>
                <a:cubicBezTo>
                  <a:pt x="1525" y="11795"/>
                  <a:pt x="1520" y="11795"/>
                  <a:pt x="1515" y="11809"/>
                </a:cubicBezTo>
                <a:cubicBezTo>
                  <a:pt x="1502" y="11828"/>
                  <a:pt x="1488" y="11842"/>
                  <a:pt x="1477" y="11875"/>
                </a:cubicBezTo>
                <a:cubicBezTo>
                  <a:pt x="1455" y="11935"/>
                  <a:pt x="1434" y="12001"/>
                  <a:pt x="1423" y="12094"/>
                </a:cubicBezTo>
                <a:cubicBezTo>
                  <a:pt x="1410" y="12187"/>
                  <a:pt x="1409" y="12221"/>
                  <a:pt x="1405" y="12327"/>
                </a:cubicBezTo>
                <a:cubicBezTo>
                  <a:pt x="1403" y="12380"/>
                  <a:pt x="1407" y="12433"/>
                  <a:pt x="1409" y="12480"/>
                </a:cubicBezTo>
                <a:cubicBezTo>
                  <a:pt x="1410" y="12526"/>
                  <a:pt x="1418" y="12573"/>
                  <a:pt x="1423" y="12619"/>
                </a:cubicBezTo>
                <a:cubicBezTo>
                  <a:pt x="1428" y="12666"/>
                  <a:pt x="1437" y="12706"/>
                  <a:pt x="1446" y="12739"/>
                </a:cubicBezTo>
                <a:cubicBezTo>
                  <a:pt x="1462" y="12812"/>
                  <a:pt x="1488" y="12865"/>
                  <a:pt x="1513" y="12892"/>
                </a:cubicBezTo>
                <a:cubicBezTo>
                  <a:pt x="1525" y="12905"/>
                  <a:pt x="1540" y="12912"/>
                  <a:pt x="1552" y="12912"/>
                </a:cubicBezTo>
                <a:cubicBezTo>
                  <a:pt x="1578" y="12905"/>
                  <a:pt x="1592" y="12892"/>
                  <a:pt x="1613" y="12845"/>
                </a:cubicBezTo>
                <a:cubicBezTo>
                  <a:pt x="1635" y="12805"/>
                  <a:pt x="1655" y="12726"/>
                  <a:pt x="1666" y="12653"/>
                </a:cubicBezTo>
                <a:cubicBezTo>
                  <a:pt x="1678" y="12566"/>
                  <a:pt x="1687" y="12467"/>
                  <a:pt x="1685" y="12367"/>
                </a:cubicBezTo>
                <a:cubicBezTo>
                  <a:pt x="1685" y="12340"/>
                  <a:pt x="1684" y="12314"/>
                  <a:pt x="1684" y="12294"/>
                </a:cubicBezTo>
                <a:cubicBezTo>
                  <a:pt x="1685" y="12280"/>
                  <a:pt x="1687" y="12274"/>
                  <a:pt x="1687" y="12260"/>
                </a:cubicBezTo>
                <a:cubicBezTo>
                  <a:pt x="1689" y="12227"/>
                  <a:pt x="1689" y="12194"/>
                  <a:pt x="1691" y="12161"/>
                </a:cubicBezTo>
                <a:cubicBezTo>
                  <a:pt x="1691" y="12094"/>
                  <a:pt x="1685" y="12028"/>
                  <a:pt x="1676" y="11975"/>
                </a:cubicBezTo>
                <a:cubicBezTo>
                  <a:pt x="1660" y="11882"/>
                  <a:pt x="1640" y="11815"/>
                  <a:pt x="1615" y="11789"/>
                </a:cubicBezTo>
                <a:close/>
                <a:moveTo>
                  <a:pt x="2333" y="12174"/>
                </a:moveTo>
                <a:cubicBezTo>
                  <a:pt x="2329" y="12128"/>
                  <a:pt x="2324" y="12081"/>
                  <a:pt x="2316" y="12041"/>
                </a:cubicBezTo>
                <a:cubicBezTo>
                  <a:pt x="2307" y="11975"/>
                  <a:pt x="2295" y="11921"/>
                  <a:pt x="2284" y="11868"/>
                </a:cubicBezTo>
                <a:cubicBezTo>
                  <a:pt x="2277" y="11835"/>
                  <a:pt x="2270" y="11802"/>
                  <a:pt x="2261" y="11775"/>
                </a:cubicBezTo>
                <a:cubicBezTo>
                  <a:pt x="2243" y="11709"/>
                  <a:pt x="2216" y="11669"/>
                  <a:pt x="2189" y="11669"/>
                </a:cubicBezTo>
                <a:cubicBezTo>
                  <a:pt x="2178" y="11669"/>
                  <a:pt x="2169" y="11676"/>
                  <a:pt x="2160" y="11689"/>
                </a:cubicBezTo>
                <a:cubicBezTo>
                  <a:pt x="2158" y="11689"/>
                  <a:pt x="2156" y="11689"/>
                  <a:pt x="2153" y="11689"/>
                </a:cubicBezTo>
                <a:cubicBezTo>
                  <a:pt x="2135" y="11689"/>
                  <a:pt x="2117" y="11709"/>
                  <a:pt x="2103" y="11742"/>
                </a:cubicBezTo>
                <a:cubicBezTo>
                  <a:pt x="2088" y="11762"/>
                  <a:pt x="2077" y="11802"/>
                  <a:pt x="2065" y="11835"/>
                </a:cubicBezTo>
                <a:cubicBezTo>
                  <a:pt x="2059" y="11855"/>
                  <a:pt x="2054" y="11868"/>
                  <a:pt x="2050" y="11888"/>
                </a:cubicBezTo>
                <a:cubicBezTo>
                  <a:pt x="2041" y="11935"/>
                  <a:pt x="2031" y="11975"/>
                  <a:pt x="2025" y="12028"/>
                </a:cubicBezTo>
                <a:cubicBezTo>
                  <a:pt x="2018" y="12074"/>
                  <a:pt x="2013" y="12134"/>
                  <a:pt x="2009" y="12187"/>
                </a:cubicBezTo>
                <a:cubicBezTo>
                  <a:pt x="2007" y="12214"/>
                  <a:pt x="2007" y="12241"/>
                  <a:pt x="2005" y="12274"/>
                </a:cubicBezTo>
                <a:cubicBezTo>
                  <a:pt x="2004" y="12300"/>
                  <a:pt x="2004" y="12334"/>
                  <a:pt x="2004" y="12360"/>
                </a:cubicBezTo>
                <a:cubicBezTo>
                  <a:pt x="2004" y="12373"/>
                  <a:pt x="2004" y="12387"/>
                  <a:pt x="2004" y="12400"/>
                </a:cubicBezTo>
                <a:cubicBezTo>
                  <a:pt x="2005" y="12447"/>
                  <a:pt x="2005" y="12486"/>
                  <a:pt x="2009" y="12533"/>
                </a:cubicBezTo>
                <a:cubicBezTo>
                  <a:pt x="2009" y="12546"/>
                  <a:pt x="2011" y="12560"/>
                  <a:pt x="2013" y="12566"/>
                </a:cubicBezTo>
                <a:cubicBezTo>
                  <a:pt x="2016" y="12606"/>
                  <a:pt x="2022" y="12646"/>
                  <a:pt x="2027" y="12686"/>
                </a:cubicBezTo>
                <a:cubicBezTo>
                  <a:pt x="2032" y="12719"/>
                  <a:pt x="2040" y="12752"/>
                  <a:pt x="2047" y="12786"/>
                </a:cubicBezTo>
                <a:cubicBezTo>
                  <a:pt x="2049" y="12792"/>
                  <a:pt x="2050" y="12805"/>
                  <a:pt x="2054" y="12812"/>
                </a:cubicBezTo>
                <a:cubicBezTo>
                  <a:pt x="2076" y="12885"/>
                  <a:pt x="2101" y="12945"/>
                  <a:pt x="2129" y="12965"/>
                </a:cubicBezTo>
                <a:cubicBezTo>
                  <a:pt x="2160" y="12992"/>
                  <a:pt x="2187" y="12992"/>
                  <a:pt x="2218" y="12965"/>
                </a:cubicBezTo>
                <a:cubicBezTo>
                  <a:pt x="2232" y="12952"/>
                  <a:pt x="2245" y="12932"/>
                  <a:pt x="2257" y="12905"/>
                </a:cubicBezTo>
                <a:cubicBezTo>
                  <a:pt x="2270" y="12885"/>
                  <a:pt x="2281" y="12845"/>
                  <a:pt x="2291" y="12812"/>
                </a:cubicBezTo>
                <a:cubicBezTo>
                  <a:pt x="2302" y="12779"/>
                  <a:pt x="2311" y="12732"/>
                  <a:pt x="2318" y="12692"/>
                </a:cubicBezTo>
                <a:cubicBezTo>
                  <a:pt x="2320" y="12686"/>
                  <a:pt x="2322" y="12673"/>
                  <a:pt x="2322" y="12666"/>
                </a:cubicBezTo>
                <a:cubicBezTo>
                  <a:pt x="2327" y="12626"/>
                  <a:pt x="2333" y="12586"/>
                  <a:pt x="2334" y="12540"/>
                </a:cubicBezTo>
                <a:cubicBezTo>
                  <a:pt x="2342" y="12433"/>
                  <a:pt x="2340" y="12354"/>
                  <a:pt x="2334" y="12247"/>
                </a:cubicBezTo>
                <a:cubicBezTo>
                  <a:pt x="2334" y="12214"/>
                  <a:pt x="2334" y="12194"/>
                  <a:pt x="2333" y="12174"/>
                </a:cubicBezTo>
                <a:close/>
                <a:moveTo>
                  <a:pt x="2036" y="15404"/>
                </a:moveTo>
                <a:cubicBezTo>
                  <a:pt x="2045" y="15437"/>
                  <a:pt x="2054" y="15464"/>
                  <a:pt x="2065" y="15484"/>
                </a:cubicBezTo>
                <a:cubicBezTo>
                  <a:pt x="2070" y="15497"/>
                  <a:pt x="2077" y="15504"/>
                  <a:pt x="2083" y="15510"/>
                </a:cubicBezTo>
                <a:cubicBezTo>
                  <a:pt x="2088" y="15517"/>
                  <a:pt x="2095" y="15530"/>
                  <a:pt x="2101" y="15537"/>
                </a:cubicBezTo>
                <a:cubicBezTo>
                  <a:pt x="2126" y="15564"/>
                  <a:pt x="2155" y="15550"/>
                  <a:pt x="2178" y="15497"/>
                </a:cubicBezTo>
                <a:cubicBezTo>
                  <a:pt x="2185" y="15484"/>
                  <a:pt x="2191" y="15464"/>
                  <a:pt x="2196" y="15451"/>
                </a:cubicBezTo>
                <a:cubicBezTo>
                  <a:pt x="2200" y="15451"/>
                  <a:pt x="2203" y="15451"/>
                  <a:pt x="2205" y="15444"/>
                </a:cubicBezTo>
                <a:cubicBezTo>
                  <a:pt x="2212" y="15431"/>
                  <a:pt x="2221" y="15417"/>
                  <a:pt x="2228" y="15404"/>
                </a:cubicBezTo>
                <a:cubicBezTo>
                  <a:pt x="2243" y="15371"/>
                  <a:pt x="2255" y="15324"/>
                  <a:pt x="2264" y="15271"/>
                </a:cubicBezTo>
                <a:cubicBezTo>
                  <a:pt x="2284" y="15171"/>
                  <a:pt x="2306" y="15072"/>
                  <a:pt x="2325" y="14972"/>
                </a:cubicBezTo>
                <a:cubicBezTo>
                  <a:pt x="2333" y="14932"/>
                  <a:pt x="2336" y="14886"/>
                  <a:pt x="2338" y="14832"/>
                </a:cubicBezTo>
                <a:cubicBezTo>
                  <a:pt x="2342" y="14786"/>
                  <a:pt x="2340" y="14733"/>
                  <a:pt x="2336" y="14686"/>
                </a:cubicBezTo>
                <a:cubicBezTo>
                  <a:pt x="2329" y="14593"/>
                  <a:pt x="2313" y="14513"/>
                  <a:pt x="2290" y="14467"/>
                </a:cubicBezTo>
                <a:cubicBezTo>
                  <a:pt x="2255" y="14394"/>
                  <a:pt x="2218" y="14354"/>
                  <a:pt x="2178" y="14347"/>
                </a:cubicBezTo>
                <a:cubicBezTo>
                  <a:pt x="2158" y="14341"/>
                  <a:pt x="2138" y="14354"/>
                  <a:pt x="2120" y="14367"/>
                </a:cubicBezTo>
                <a:cubicBezTo>
                  <a:pt x="2115" y="14374"/>
                  <a:pt x="2110" y="14374"/>
                  <a:pt x="2106" y="14387"/>
                </a:cubicBezTo>
                <a:cubicBezTo>
                  <a:pt x="2094" y="14407"/>
                  <a:pt x="2081" y="14420"/>
                  <a:pt x="2068" y="14447"/>
                </a:cubicBezTo>
                <a:cubicBezTo>
                  <a:pt x="2045" y="14500"/>
                  <a:pt x="2031" y="14553"/>
                  <a:pt x="2014" y="14640"/>
                </a:cubicBezTo>
                <a:cubicBezTo>
                  <a:pt x="2005" y="14686"/>
                  <a:pt x="1998" y="14746"/>
                  <a:pt x="1995" y="14806"/>
                </a:cubicBezTo>
                <a:cubicBezTo>
                  <a:pt x="1991" y="14852"/>
                  <a:pt x="1991" y="14892"/>
                  <a:pt x="1989" y="14939"/>
                </a:cubicBezTo>
                <a:cubicBezTo>
                  <a:pt x="1989" y="14952"/>
                  <a:pt x="1989" y="14972"/>
                  <a:pt x="1989" y="14985"/>
                </a:cubicBezTo>
                <a:cubicBezTo>
                  <a:pt x="1989" y="15045"/>
                  <a:pt x="1991" y="15112"/>
                  <a:pt x="1996" y="15165"/>
                </a:cubicBezTo>
                <a:cubicBezTo>
                  <a:pt x="2007" y="15258"/>
                  <a:pt x="2018" y="15331"/>
                  <a:pt x="2036" y="15404"/>
                </a:cubicBezTo>
                <a:close/>
                <a:moveTo>
                  <a:pt x="1464" y="15251"/>
                </a:moveTo>
                <a:cubicBezTo>
                  <a:pt x="1471" y="15291"/>
                  <a:pt x="1480" y="15324"/>
                  <a:pt x="1493" y="15344"/>
                </a:cubicBezTo>
                <a:cubicBezTo>
                  <a:pt x="1502" y="15358"/>
                  <a:pt x="1509" y="15371"/>
                  <a:pt x="1520" y="15384"/>
                </a:cubicBezTo>
                <a:cubicBezTo>
                  <a:pt x="1524" y="15411"/>
                  <a:pt x="1529" y="15431"/>
                  <a:pt x="1534" y="15451"/>
                </a:cubicBezTo>
                <a:cubicBezTo>
                  <a:pt x="1554" y="15517"/>
                  <a:pt x="1579" y="15564"/>
                  <a:pt x="1606" y="15557"/>
                </a:cubicBezTo>
                <a:cubicBezTo>
                  <a:pt x="1631" y="15550"/>
                  <a:pt x="1660" y="15524"/>
                  <a:pt x="1678" y="15451"/>
                </a:cubicBezTo>
                <a:cubicBezTo>
                  <a:pt x="1696" y="15377"/>
                  <a:pt x="1712" y="15311"/>
                  <a:pt x="1730" y="15238"/>
                </a:cubicBezTo>
                <a:cubicBezTo>
                  <a:pt x="1739" y="15205"/>
                  <a:pt x="1747" y="15165"/>
                  <a:pt x="1752" y="15118"/>
                </a:cubicBezTo>
                <a:cubicBezTo>
                  <a:pt x="1759" y="15072"/>
                  <a:pt x="1761" y="15025"/>
                  <a:pt x="1761" y="14972"/>
                </a:cubicBezTo>
                <a:cubicBezTo>
                  <a:pt x="1759" y="14939"/>
                  <a:pt x="1759" y="14906"/>
                  <a:pt x="1757" y="14872"/>
                </a:cubicBezTo>
                <a:cubicBezTo>
                  <a:pt x="1752" y="14813"/>
                  <a:pt x="1745" y="14753"/>
                  <a:pt x="1732" y="14706"/>
                </a:cubicBezTo>
                <a:cubicBezTo>
                  <a:pt x="1730" y="14700"/>
                  <a:pt x="1729" y="14686"/>
                  <a:pt x="1727" y="14680"/>
                </a:cubicBezTo>
                <a:cubicBezTo>
                  <a:pt x="1718" y="14653"/>
                  <a:pt x="1709" y="14626"/>
                  <a:pt x="1700" y="14607"/>
                </a:cubicBezTo>
                <a:cubicBezTo>
                  <a:pt x="1689" y="14580"/>
                  <a:pt x="1675" y="14560"/>
                  <a:pt x="1660" y="14540"/>
                </a:cubicBezTo>
                <a:cubicBezTo>
                  <a:pt x="1648" y="14520"/>
                  <a:pt x="1631" y="14520"/>
                  <a:pt x="1619" y="14513"/>
                </a:cubicBezTo>
                <a:cubicBezTo>
                  <a:pt x="1613" y="14513"/>
                  <a:pt x="1606" y="14513"/>
                  <a:pt x="1601" y="14513"/>
                </a:cubicBezTo>
                <a:cubicBezTo>
                  <a:pt x="1572" y="14527"/>
                  <a:pt x="1545" y="14547"/>
                  <a:pt x="1520" y="14600"/>
                </a:cubicBezTo>
                <a:cubicBezTo>
                  <a:pt x="1497" y="14653"/>
                  <a:pt x="1473" y="14733"/>
                  <a:pt x="1462" y="14826"/>
                </a:cubicBezTo>
                <a:cubicBezTo>
                  <a:pt x="1455" y="14866"/>
                  <a:pt x="1452" y="14912"/>
                  <a:pt x="1450" y="14965"/>
                </a:cubicBezTo>
                <a:cubicBezTo>
                  <a:pt x="1446" y="15012"/>
                  <a:pt x="1448" y="15065"/>
                  <a:pt x="1452" y="15112"/>
                </a:cubicBezTo>
                <a:cubicBezTo>
                  <a:pt x="1448" y="15171"/>
                  <a:pt x="1455" y="15211"/>
                  <a:pt x="1464" y="15251"/>
                </a:cubicBezTo>
                <a:close/>
                <a:moveTo>
                  <a:pt x="745" y="15397"/>
                </a:moveTo>
                <a:cubicBezTo>
                  <a:pt x="754" y="15451"/>
                  <a:pt x="767" y="15497"/>
                  <a:pt x="781" y="15530"/>
                </a:cubicBezTo>
                <a:cubicBezTo>
                  <a:pt x="790" y="15550"/>
                  <a:pt x="797" y="15564"/>
                  <a:pt x="806" y="15584"/>
                </a:cubicBezTo>
                <a:cubicBezTo>
                  <a:pt x="822" y="15610"/>
                  <a:pt x="839" y="15637"/>
                  <a:pt x="855" y="15650"/>
                </a:cubicBezTo>
                <a:cubicBezTo>
                  <a:pt x="896" y="15683"/>
                  <a:pt x="937" y="15677"/>
                  <a:pt x="973" y="15590"/>
                </a:cubicBezTo>
                <a:cubicBezTo>
                  <a:pt x="995" y="15537"/>
                  <a:pt x="1008" y="15490"/>
                  <a:pt x="1024" y="15411"/>
                </a:cubicBezTo>
                <a:cubicBezTo>
                  <a:pt x="1026" y="15397"/>
                  <a:pt x="1027" y="15391"/>
                  <a:pt x="1029" y="15378"/>
                </a:cubicBezTo>
                <a:cubicBezTo>
                  <a:pt x="1035" y="15344"/>
                  <a:pt x="1038" y="15304"/>
                  <a:pt x="1042" y="15265"/>
                </a:cubicBezTo>
                <a:cubicBezTo>
                  <a:pt x="1044" y="15251"/>
                  <a:pt x="1044" y="15238"/>
                  <a:pt x="1044" y="15225"/>
                </a:cubicBezTo>
                <a:cubicBezTo>
                  <a:pt x="1044" y="15225"/>
                  <a:pt x="1045" y="15225"/>
                  <a:pt x="1045" y="15218"/>
                </a:cubicBezTo>
                <a:cubicBezTo>
                  <a:pt x="1067" y="15171"/>
                  <a:pt x="1087" y="15085"/>
                  <a:pt x="1092" y="14999"/>
                </a:cubicBezTo>
                <a:cubicBezTo>
                  <a:pt x="1097" y="14906"/>
                  <a:pt x="1097" y="14799"/>
                  <a:pt x="1081" y="14713"/>
                </a:cubicBezTo>
                <a:cubicBezTo>
                  <a:pt x="1067" y="14626"/>
                  <a:pt x="1047" y="14573"/>
                  <a:pt x="1022" y="14540"/>
                </a:cubicBezTo>
                <a:cubicBezTo>
                  <a:pt x="1018" y="14540"/>
                  <a:pt x="1017" y="14533"/>
                  <a:pt x="1013" y="14533"/>
                </a:cubicBezTo>
                <a:cubicBezTo>
                  <a:pt x="963" y="14367"/>
                  <a:pt x="884" y="14341"/>
                  <a:pt x="826" y="14474"/>
                </a:cubicBezTo>
                <a:cubicBezTo>
                  <a:pt x="792" y="14547"/>
                  <a:pt x="768" y="14666"/>
                  <a:pt x="758" y="14799"/>
                </a:cubicBezTo>
                <a:cubicBezTo>
                  <a:pt x="752" y="14866"/>
                  <a:pt x="750" y="14932"/>
                  <a:pt x="750" y="14999"/>
                </a:cubicBezTo>
                <a:cubicBezTo>
                  <a:pt x="743" y="15032"/>
                  <a:pt x="738" y="15072"/>
                  <a:pt x="736" y="15112"/>
                </a:cubicBezTo>
                <a:cubicBezTo>
                  <a:pt x="732" y="15158"/>
                  <a:pt x="731" y="15211"/>
                  <a:pt x="734" y="15258"/>
                </a:cubicBezTo>
                <a:cubicBezTo>
                  <a:pt x="733" y="15311"/>
                  <a:pt x="736" y="15358"/>
                  <a:pt x="745" y="15397"/>
                </a:cubicBezTo>
                <a:close/>
                <a:moveTo>
                  <a:pt x="997" y="17391"/>
                </a:moveTo>
                <a:cubicBezTo>
                  <a:pt x="970" y="17318"/>
                  <a:pt x="941" y="17272"/>
                  <a:pt x="911" y="17232"/>
                </a:cubicBezTo>
                <a:cubicBezTo>
                  <a:pt x="887" y="17199"/>
                  <a:pt x="853" y="17225"/>
                  <a:pt x="833" y="17272"/>
                </a:cubicBezTo>
                <a:cubicBezTo>
                  <a:pt x="815" y="17312"/>
                  <a:pt x="797" y="17385"/>
                  <a:pt x="790" y="17464"/>
                </a:cubicBezTo>
                <a:cubicBezTo>
                  <a:pt x="783" y="17471"/>
                  <a:pt x="776" y="17471"/>
                  <a:pt x="767" y="17478"/>
                </a:cubicBezTo>
                <a:cubicBezTo>
                  <a:pt x="750" y="17498"/>
                  <a:pt x="734" y="17524"/>
                  <a:pt x="722" y="17571"/>
                </a:cubicBezTo>
                <a:cubicBezTo>
                  <a:pt x="698" y="17644"/>
                  <a:pt x="680" y="17770"/>
                  <a:pt x="675" y="17876"/>
                </a:cubicBezTo>
                <a:cubicBezTo>
                  <a:pt x="670" y="17983"/>
                  <a:pt x="670" y="18043"/>
                  <a:pt x="675" y="18149"/>
                </a:cubicBezTo>
                <a:cubicBezTo>
                  <a:pt x="677" y="18209"/>
                  <a:pt x="684" y="18269"/>
                  <a:pt x="691" y="18322"/>
                </a:cubicBezTo>
                <a:cubicBezTo>
                  <a:pt x="706" y="18435"/>
                  <a:pt x="733" y="18528"/>
                  <a:pt x="761" y="18594"/>
                </a:cubicBezTo>
                <a:cubicBezTo>
                  <a:pt x="794" y="18667"/>
                  <a:pt x="828" y="18694"/>
                  <a:pt x="864" y="18707"/>
                </a:cubicBezTo>
                <a:cubicBezTo>
                  <a:pt x="893" y="18721"/>
                  <a:pt x="921" y="18707"/>
                  <a:pt x="950" y="18687"/>
                </a:cubicBezTo>
                <a:cubicBezTo>
                  <a:pt x="984" y="18661"/>
                  <a:pt x="1018" y="18594"/>
                  <a:pt x="1044" y="18501"/>
                </a:cubicBezTo>
                <a:cubicBezTo>
                  <a:pt x="1054" y="18461"/>
                  <a:pt x="1067" y="18408"/>
                  <a:pt x="1074" y="18355"/>
                </a:cubicBezTo>
                <a:cubicBezTo>
                  <a:pt x="1087" y="18255"/>
                  <a:pt x="1090" y="18189"/>
                  <a:pt x="1094" y="18082"/>
                </a:cubicBezTo>
                <a:cubicBezTo>
                  <a:pt x="1098" y="17950"/>
                  <a:pt x="1087" y="17817"/>
                  <a:pt x="1072" y="17697"/>
                </a:cubicBezTo>
                <a:cubicBezTo>
                  <a:pt x="1056" y="17571"/>
                  <a:pt x="1027" y="17478"/>
                  <a:pt x="997" y="17391"/>
                </a:cubicBezTo>
                <a:close/>
                <a:moveTo>
                  <a:pt x="1615" y="17471"/>
                </a:moveTo>
                <a:cubicBezTo>
                  <a:pt x="1601" y="17458"/>
                  <a:pt x="1588" y="17451"/>
                  <a:pt x="1574" y="17451"/>
                </a:cubicBezTo>
                <a:cubicBezTo>
                  <a:pt x="1560" y="17451"/>
                  <a:pt x="1545" y="17458"/>
                  <a:pt x="1531" y="17471"/>
                </a:cubicBezTo>
                <a:cubicBezTo>
                  <a:pt x="1525" y="17478"/>
                  <a:pt x="1520" y="17478"/>
                  <a:pt x="1515" y="17491"/>
                </a:cubicBezTo>
                <a:cubicBezTo>
                  <a:pt x="1502" y="17511"/>
                  <a:pt x="1488" y="17524"/>
                  <a:pt x="1477" y="17557"/>
                </a:cubicBezTo>
                <a:cubicBezTo>
                  <a:pt x="1455" y="17617"/>
                  <a:pt x="1434" y="17684"/>
                  <a:pt x="1423" y="17777"/>
                </a:cubicBezTo>
                <a:cubicBezTo>
                  <a:pt x="1410" y="17870"/>
                  <a:pt x="1409" y="17903"/>
                  <a:pt x="1405" y="18009"/>
                </a:cubicBezTo>
                <a:cubicBezTo>
                  <a:pt x="1403" y="18063"/>
                  <a:pt x="1407" y="18116"/>
                  <a:pt x="1409" y="18162"/>
                </a:cubicBezTo>
                <a:cubicBezTo>
                  <a:pt x="1410" y="18209"/>
                  <a:pt x="1418" y="18255"/>
                  <a:pt x="1423" y="18302"/>
                </a:cubicBezTo>
                <a:cubicBezTo>
                  <a:pt x="1428" y="18348"/>
                  <a:pt x="1437" y="18388"/>
                  <a:pt x="1446" y="18421"/>
                </a:cubicBezTo>
                <a:cubicBezTo>
                  <a:pt x="1462" y="18495"/>
                  <a:pt x="1488" y="18548"/>
                  <a:pt x="1513" y="18574"/>
                </a:cubicBezTo>
                <a:cubicBezTo>
                  <a:pt x="1525" y="18588"/>
                  <a:pt x="1540" y="18594"/>
                  <a:pt x="1552" y="18594"/>
                </a:cubicBezTo>
                <a:cubicBezTo>
                  <a:pt x="1578" y="18588"/>
                  <a:pt x="1592" y="18574"/>
                  <a:pt x="1613" y="18528"/>
                </a:cubicBezTo>
                <a:cubicBezTo>
                  <a:pt x="1635" y="18488"/>
                  <a:pt x="1655" y="18408"/>
                  <a:pt x="1666" y="18335"/>
                </a:cubicBezTo>
                <a:cubicBezTo>
                  <a:pt x="1678" y="18249"/>
                  <a:pt x="1687" y="18149"/>
                  <a:pt x="1685" y="18049"/>
                </a:cubicBezTo>
                <a:cubicBezTo>
                  <a:pt x="1685" y="18023"/>
                  <a:pt x="1684" y="17996"/>
                  <a:pt x="1684" y="17976"/>
                </a:cubicBezTo>
                <a:cubicBezTo>
                  <a:pt x="1685" y="17963"/>
                  <a:pt x="1687" y="17956"/>
                  <a:pt x="1687" y="17943"/>
                </a:cubicBezTo>
                <a:cubicBezTo>
                  <a:pt x="1689" y="17910"/>
                  <a:pt x="1689" y="17876"/>
                  <a:pt x="1691" y="17843"/>
                </a:cubicBezTo>
                <a:cubicBezTo>
                  <a:pt x="1691" y="17777"/>
                  <a:pt x="1685" y="17710"/>
                  <a:pt x="1676" y="17657"/>
                </a:cubicBezTo>
                <a:cubicBezTo>
                  <a:pt x="1660" y="17564"/>
                  <a:pt x="1640" y="17498"/>
                  <a:pt x="1615" y="17471"/>
                </a:cubicBezTo>
                <a:close/>
                <a:moveTo>
                  <a:pt x="2333" y="17857"/>
                </a:moveTo>
                <a:cubicBezTo>
                  <a:pt x="2329" y="17810"/>
                  <a:pt x="2324" y="17763"/>
                  <a:pt x="2316" y="17724"/>
                </a:cubicBezTo>
                <a:cubicBezTo>
                  <a:pt x="2307" y="17657"/>
                  <a:pt x="2295" y="17604"/>
                  <a:pt x="2284" y="17551"/>
                </a:cubicBezTo>
                <a:cubicBezTo>
                  <a:pt x="2277" y="17518"/>
                  <a:pt x="2270" y="17484"/>
                  <a:pt x="2261" y="17458"/>
                </a:cubicBezTo>
                <a:cubicBezTo>
                  <a:pt x="2243" y="17391"/>
                  <a:pt x="2216" y="17351"/>
                  <a:pt x="2189" y="17351"/>
                </a:cubicBezTo>
                <a:cubicBezTo>
                  <a:pt x="2178" y="17351"/>
                  <a:pt x="2169" y="17358"/>
                  <a:pt x="2160" y="17371"/>
                </a:cubicBezTo>
                <a:cubicBezTo>
                  <a:pt x="2158" y="17371"/>
                  <a:pt x="2156" y="17371"/>
                  <a:pt x="2153" y="17371"/>
                </a:cubicBezTo>
                <a:cubicBezTo>
                  <a:pt x="2135" y="17371"/>
                  <a:pt x="2117" y="17391"/>
                  <a:pt x="2103" y="17425"/>
                </a:cubicBezTo>
                <a:cubicBezTo>
                  <a:pt x="2088" y="17444"/>
                  <a:pt x="2077" y="17484"/>
                  <a:pt x="2065" y="17518"/>
                </a:cubicBezTo>
                <a:cubicBezTo>
                  <a:pt x="2059" y="17537"/>
                  <a:pt x="2054" y="17551"/>
                  <a:pt x="2050" y="17571"/>
                </a:cubicBezTo>
                <a:cubicBezTo>
                  <a:pt x="2041" y="17617"/>
                  <a:pt x="2031" y="17657"/>
                  <a:pt x="2025" y="17710"/>
                </a:cubicBezTo>
                <a:cubicBezTo>
                  <a:pt x="2018" y="17757"/>
                  <a:pt x="2013" y="17817"/>
                  <a:pt x="2009" y="17870"/>
                </a:cubicBezTo>
                <a:cubicBezTo>
                  <a:pt x="2007" y="17896"/>
                  <a:pt x="2007" y="17923"/>
                  <a:pt x="2005" y="17956"/>
                </a:cubicBezTo>
                <a:cubicBezTo>
                  <a:pt x="2004" y="17983"/>
                  <a:pt x="2004" y="18016"/>
                  <a:pt x="2004" y="18043"/>
                </a:cubicBezTo>
                <a:cubicBezTo>
                  <a:pt x="2004" y="18056"/>
                  <a:pt x="2004" y="18069"/>
                  <a:pt x="2004" y="18082"/>
                </a:cubicBezTo>
                <a:cubicBezTo>
                  <a:pt x="2005" y="18129"/>
                  <a:pt x="2005" y="18169"/>
                  <a:pt x="2009" y="18215"/>
                </a:cubicBezTo>
                <a:cubicBezTo>
                  <a:pt x="2009" y="18229"/>
                  <a:pt x="2011" y="18242"/>
                  <a:pt x="2013" y="18249"/>
                </a:cubicBezTo>
                <a:cubicBezTo>
                  <a:pt x="2016" y="18289"/>
                  <a:pt x="2022" y="18328"/>
                  <a:pt x="2027" y="18368"/>
                </a:cubicBezTo>
                <a:cubicBezTo>
                  <a:pt x="2032" y="18402"/>
                  <a:pt x="2040" y="18435"/>
                  <a:pt x="2047" y="18468"/>
                </a:cubicBezTo>
                <a:cubicBezTo>
                  <a:pt x="2049" y="18475"/>
                  <a:pt x="2050" y="18488"/>
                  <a:pt x="2054" y="18495"/>
                </a:cubicBezTo>
                <a:cubicBezTo>
                  <a:pt x="2076" y="18568"/>
                  <a:pt x="2101" y="18627"/>
                  <a:pt x="2129" y="18647"/>
                </a:cubicBezTo>
                <a:cubicBezTo>
                  <a:pt x="2160" y="18674"/>
                  <a:pt x="2187" y="18674"/>
                  <a:pt x="2218" y="18647"/>
                </a:cubicBezTo>
                <a:cubicBezTo>
                  <a:pt x="2232" y="18634"/>
                  <a:pt x="2245" y="18614"/>
                  <a:pt x="2257" y="18588"/>
                </a:cubicBezTo>
                <a:cubicBezTo>
                  <a:pt x="2270" y="18568"/>
                  <a:pt x="2281" y="18528"/>
                  <a:pt x="2291" y="18495"/>
                </a:cubicBezTo>
                <a:cubicBezTo>
                  <a:pt x="2302" y="18461"/>
                  <a:pt x="2311" y="18415"/>
                  <a:pt x="2318" y="18375"/>
                </a:cubicBezTo>
                <a:cubicBezTo>
                  <a:pt x="2320" y="18368"/>
                  <a:pt x="2322" y="18355"/>
                  <a:pt x="2322" y="18348"/>
                </a:cubicBezTo>
                <a:cubicBezTo>
                  <a:pt x="2327" y="18308"/>
                  <a:pt x="2333" y="18269"/>
                  <a:pt x="2334" y="18222"/>
                </a:cubicBezTo>
                <a:cubicBezTo>
                  <a:pt x="2342" y="18116"/>
                  <a:pt x="2340" y="18036"/>
                  <a:pt x="2334" y="17930"/>
                </a:cubicBezTo>
                <a:cubicBezTo>
                  <a:pt x="2334" y="17890"/>
                  <a:pt x="2334" y="17876"/>
                  <a:pt x="2333" y="17857"/>
                </a:cubicBezTo>
                <a:close/>
                <a:moveTo>
                  <a:pt x="2036" y="21087"/>
                </a:moveTo>
                <a:cubicBezTo>
                  <a:pt x="2045" y="21120"/>
                  <a:pt x="2054" y="21146"/>
                  <a:pt x="2065" y="21166"/>
                </a:cubicBezTo>
                <a:cubicBezTo>
                  <a:pt x="2070" y="21180"/>
                  <a:pt x="2077" y="21186"/>
                  <a:pt x="2083" y="21193"/>
                </a:cubicBezTo>
                <a:cubicBezTo>
                  <a:pt x="2088" y="21200"/>
                  <a:pt x="2095" y="21213"/>
                  <a:pt x="2101" y="21219"/>
                </a:cubicBezTo>
                <a:cubicBezTo>
                  <a:pt x="2126" y="21246"/>
                  <a:pt x="2155" y="21233"/>
                  <a:pt x="2178" y="21180"/>
                </a:cubicBezTo>
                <a:cubicBezTo>
                  <a:pt x="2185" y="21166"/>
                  <a:pt x="2191" y="21146"/>
                  <a:pt x="2196" y="21133"/>
                </a:cubicBezTo>
                <a:cubicBezTo>
                  <a:pt x="2200" y="21133"/>
                  <a:pt x="2203" y="21133"/>
                  <a:pt x="2205" y="21126"/>
                </a:cubicBezTo>
                <a:cubicBezTo>
                  <a:pt x="2212" y="21113"/>
                  <a:pt x="2221" y="21100"/>
                  <a:pt x="2228" y="21086"/>
                </a:cubicBezTo>
                <a:cubicBezTo>
                  <a:pt x="2243" y="21053"/>
                  <a:pt x="2255" y="21007"/>
                  <a:pt x="2264" y="20954"/>
                </a:cubicBezTo>
                <a:cubicBezTo>
                  <a:pt x="2284" y="20854"/>
                  <a:pt x="2306" y="20754"/>
                  <a:pt x="2325" y="20654"/>
                </a:cubicBezTo>
                <a:cubicBezTo>
                  <a:pt x="2333" y="20615"/>
                  <a:pt x="2336" y="20568"/>
                  <a:pt x="2338" y="20515"/>
                </a:cubicBezTo>
                <a:cubicBezTo>
                  <a:pt x="2342" y="20468"/>
                  <a:pt x="2340" y="20415"/>
                  <a:pt x="2336" y="20369"/>
                </a:cubicBezTo>
                <a:cubicBezTo>
                  <a:pt x="2329" y="20276"/>
                  <a:pt x="2313" y="20196"/>
                  <a:pt x="2290" y="20149"/>
                </a:cubicBezTo>
                <a:cubicBezTo>
                  <a:pt x="2255" y="20076"/>
                  <a:pt x="2218" y="20036"/>
                  <a:pt x="2178" y="20030"/>
                </a:cubicBezTo>
                <a:cubicBezTo>
                  <a:pt x="2158" y="20023"/>
                  <a:pt x="2138" y="20036"/>
                  <a:pt x="2120" y="20050"/>
                </a:cubicBezTo>
                <a:cubicBezTo>
                  <a:pt x="2115" y="20056"/>
                  <a:pt x="2110" y="20056"/>
                  <a:pt x="2106" y="20070"/>
                </a:cubicBezTo>
                <a:cubicBezTo>
                  <a:pt x="2094" y="20090"/>
                  <a:pt x="2081" y="20103"/>
                  <a:pt x="2068" y="20129"/>
                </a:cubicBezTo>
                <a:cubicBezTo>
                  <a:pt x="2045" y="20183"/>
                  <a:pt x="2031" y="20236"/>
                  <a:pt x="2014" y="20322"/>
                </a:cubicBezTo>
                <a:cubicBezTo>
                  <a:pt x="2005" y="20369"/>
                  <a:pt x="1998" y="20429"/>
                  <a:pt x="1995" y="20488"/>
                </a:cubicBezTo>
                <a:cubicBezTo>
                  <a:pt x="1991" y="20535"/>
                  <a:pt x="1991" y="20575"/>
                  <a:pt x="1989" y="20621"/>
                </a:cubicBezTo>
                <a:cubicBezTo>
                  <a:pt x="1989" y="20635"/>
                  <a:pt x="1989" y="20654"/>
                  <a:pt x="1989" y="20668"/>
                </a:cubicBezTo>
                <a:cubicBezTo>
                  <a:pt x="1989" y="20728"/>
                  <a:pt x="1991" y="20794"/>
                  <a:pt x="1996" y="20847"/>
                </a:cubicBezTo>
                <a:cubicBezTo>
                  <a:pt x="2007" y="20940"/>
                  <a:pt x="2018" y="21013"/>
                  <a:pt x="2036" y="21087"/>
                </a:cubicBezTo>
                <a:close/>
                <a:moveTo>
                  <a:pt x="1464" y="20927"/>
                </a:moveTo>
                <a:cubicBezTo>
                  <a:pt x="1471" y="20967"/>
                  <a:pt x="1480" y="21000"/>
                  <a:pt x="1493" y="21020"/>
                </a:cubicBezTo>
                <a:cubicBezTo>
                  <a:pt x="1502" y="21033"/>
                  <a:pt x="1509" y="21047"/>
                  <a:pt x="1520" y="21060"/>
                </a:cubicBezTo>
                <a:cubicBezTo>
                  <a:pt x="1524" y="21087"/>
                  <a:pt x="1529" y="21106"/>
                  <a:pt x="1534" y="21126"/>
                </a:cubicBezTo>
                <a:cubicBezTo>
                  <a:pt x="1554" y="21193"/>
                  <a:pt x="1579" y="21239"/>
                  <a:pt x="1606" y="21233"/>
                </a:cubicBezTo>
                <a:cubicBezTo>
                  <a:pt x="1631" y="21226"/>
                  <a:pt x="1660" y="21200"/>
                  <a:pt x="1678" y="21126"/>
                </a:cubicBezTo>
                <a:cubicBezTo>
                  <a:pt x="1696" y="21053"/>
                  <a:pt x="1712" y="20987"/>
                  <a:pt x="1730" y="20914"/>
                </a:cubicBezTo>
                <a:cubicBezTo>
                  <a:pt x="1739" y="20881"/>
                  <a:pt x="1747" y="20841"/>
                  <a:pt x="1752" y="20794"/>
                </a:cubicBezTo>
                <a:cubicBezTo>
                  <a:pt x="1759" y="20748"/>
                  <a:pt x="1761" y="20701"/>
                  <a:pt x="1761" y="20648"/>
                </a:cubicBezTo>
                <a:cubicBezTo>
                  <a:pt x="1759" y="20615"/>
                  <a:pt x="1759" y="20581"/>
                  <a:pt x="1757" y="20548"/>
                </a:cubicBezTo>
                <a:cubicBezTo>
                  <a:pt x="1752" y="20488"/>
                  <a:pt x="1745" y="20429"/>
                  <a:pt x="1732" y="20382"/>
                </a:cubicBezTo>
                <a:cubicBezTo>
                  <a:pt x="1730" y="20375"/>
                  <a:pt x="1729" y="20362"/>
                  <a:pt x="1727" y="20355"/>
                </a:cubicBezTo>
                <a:cubicBezTo>
                  <a:pt x="1718" y="20329"/>
                  <a:pt x="1709" y="20302"/>
                  <a:pt x="1700" y="20282"/>
                </a:cubicBezTo>
                <a:cubicBezTo>
                  <a:pt x="1689" y="20256"/>
                  <a:pt x="1675" y="20236"/>
                  <a:pt x="1660" y="20216"/>
                </a:cubicBezTo>
                <a:cubicBezTo>
                  <a:pt x="1648" y="20196"/>
                  <a:pt x="1631" y="20196"/>
                  <a:pt x="1619" y="20189"/>
                </a:cubicBezTo>
                <a:cubicBezTo>
                  <a:pt x="1613" y="20189"/>
                  <a:pt x="1606" y="20189"/>
                  <a:pt x="1601" y="20189"/>
                </a:cubicBezTo>
                <a:cubicBezTo>
                  <a:pt x="1572" y="20203"/>
                  <a:pt x="1545" y="20223"/>
                  <a:pt x="1520" y="20276"/>
                </a:cubicBezTo>
                <a:cubicBezTo>
                  <a:pt x="1497" y="20329"/>
                  <a:pt x="1473" y="20409"/>
                  <a:pt x="1462" y="20502"/>
                </a:cubicBezTo>
                <a:cubicBezTo>
                  <a:pt x="1455" y="20542"/>
                  <a:pt x="1452" y="20588"/>
                  <a:pt x="1450" y="20641"/>
                </a:cubicBezTo>
                <a:cubicBezTo>
                  <a:pt x="1446" y="20688"/>
                  <a:pt x="1448" y="20741"/>
                  <a:pt x="1452" y="20787"/>
                </a:cubicBezTo>
                <a:cubicBezTo>
                  <a:pt x="1448" y="20854"/>
                  <a:pt x="1455" y="20894"/>
                  <a:pt x="1464" y="20927"/>
                </a:cubicBezTo>
                <a:close/>
                <a:moveTo>
                  <a:pt x="745" y="21080"/>
                </a:moveTo>
                <a:cubicBezTo>
                  <a:pt x="754" y="21133"/>
                  <a:pt x="767" y="21180"/>
                  <a:pt x="781" y="21213"/>
                </a:cubicBezTo>
                <a:cubicBezTo>
                  <a:pt x="790" y="21233"/>
                  <a:pt x="797" y="21246"/>
                  <a:pt x="806" y="21266"/>
                </a:cubicBezTo>
                <a:cubicBezTo>
                  <a:pt x="822" y="21293"/>
                  <a:pt x="839" y="21319"/>
                  <a:pt x="855" y="21332"/>
                </a:cubicBezTo>
                <a:cubicBezTo>
                  <a:pt x="896" y="21366"/>
                  <a:pt x="937" y="21359"/>
                  <a:pt x="973" y="21273"/>
                </a:cubicBezTo>
                <a:cubicBezTo>
                  <a:pt x="995" y="21219"/>
                  <a:pt x="1008" y="21173"/>
                  <a:pt x="1024" y="21093"/>
                </a:cubicBezTo>
                <a:cubicBezTo>
                  <a:pt x="1026" y="21080"/>
                  <a:pt x="1027" y="21073"/>
                  <a:pt x="1029" y="21060"/>
                </a:cubicBezTo>
                <a:cubicBezTo>
                  <a:pt x="1035" y="21027"/>
                  <a:pt x="1038" y="20987"/>
                  <a:pt x="1042" y="20947"/>
                </a:cubicBezTo>
                <a:cubicBezTo>
                  <a:pt x="1044" y="20934"/>
                  <a:pt x="1044" y="20920"/>
                  <a:pt x="1044" y="20907"/>
                </a:cubicBezTo>
                <a:cubicBezTo>
                  <a:pt x="1044" y="20907"/>
                  <a:pt x="1045" y="20907"/>
                  <a:pt x="1045" y="20900"/>
                </a:cubicBezTo>
                <a:cubicBezTo>
                  <a:pt x="1067" y="20854"/>
                  <a:pt x="1087" y="20768"/>
                  <a:pt x="1092" y="20681"/>
                </a:cubicBezTo>
                <a:cubicBezTo>
                  <a:pt x="1097" y="20588"/>
                  <a:pt x="1097" y="20482"/>
                  <a:pt x="1081" y="20395"/>
                </a:cubicBezTo>
                <a:cubicBezTo>
                  <a:pt x="1067" y="20309"/>
                  <a:pt x="1047" y="20256"/>
                  <a:pt x="1022" y="20223"/>
                </a:cubicBezTo>
                <a:cubicBezTo>
                  <a:pt x="1018" y="20223"/>
                  <a:pt x="1017" y="20216"/>
                  <a:pt x="1013" y="20216"/>
                </a:cubicBezTo>
                <a:cubicBezTo>
                  <a:pt x="963" y="20050"/>
                  <a:pt x="884" y="20023"/>
                  <a:pt x="826" y="20156"/>
                </a:cubicBezTo>
                <a:cubicBezTo>
                  <a:pt x="792" y="20229"/>
                  <a:pt x="768" y="20349"/>
                  <a:pt x="758" y="20482"/>
                </a:cubicBezTo>
                <a:cubicBezTo>
                  <a:pt x="752" y="20548"/>
                  <a:pt x="750" y="20615"/>
                  <a:pt x="750" y="20681"/>
                </a:cubicBezTo>
                <a:cubicBezTo>
                  <a:pt x="743" y="20714"/>
                  <a:pt x="738" y="20754"/>
                  <a:pt x="736" y="20794"/>
                </a:cubicBezTo>
                <a:cubicBezTo>
                  <a:pt x="732" y="20841"/>
                  <a:pt x="731" y="20894"/>
                  <a:pt x="734" y="20940"/>
                </a:cubicBezTo>
                <a:cubicBezTo>
                  <a:pt x="733" y="20993"/>
                  <a:pt x="736" y="21040"/>
                  <a:pt x="745" y="21080"/>
                </a:cubicBezTo>
                <a:close/>
                <a:moveTo>
                  <a:pt x="3512" y="21007"/>
                </a:moveTo>
                <a:cubicBezTo>
                  <a:pt x="3514" y="21007"/>
                  <a:pt x="3516" y="21013"/>
                  <a:pt x="3517" y="21013"/>
                </a:cubicBezTo>
                <a:cubicBezTo>
                  <a:pt x="3519" y="21013"/>
                  <a:pt x="3521" y="21013"/>
                  <a:pt x="3523" y="21013"/>
                </a:cubicBezTo>
                <a:cubicBezTo>
                  <a:pt x="3532" y="21120"/>
                  <a:pt x="3553" y="21219"/>
                  <a:pt x="3580" y="21273"/>
                </a:cubicBezTo>
                <a:cubicBezTo>
                  <a:pt x="3589" y="21293"/>
                  <a:pt x="3600" y="21306"/>
                  <a:pt x="3609" y="21319"/>
                </a:cubicBezTo>
                <a:cubicBezTo>
                  <a:pt x="3611" y="21319"/>
                  <a:pt x="3613" y="21326"/>
                  <a:pt x="3616" y="21326"/>
                </a:cubicBezTo>
                <a:cubicBezTo>
                  <a:pt x="3640" y="21346"/>
                  <a:pt x="3656" y="21346"/>
                  <a:pt x="3679" y="21326"/>
                </a:cubicBezTo>
                <a:cubicBezTo>
                  <a:pt x="3688" y="21319"/>
                  <a:pt x="3699" y="21299"/>
                  <a:pt x="3708" y="21279"/>
                </a:cubicBezTo>
                <a:cubicBezTo>
                  <a:pt x="3713" y="21266"/>
                  <a:pt x="3724" y="21233"/>
                  <a:pt x="3730" y="21219"/>
                </a:cubicBezTo>
                <a:cubicBezTo>
                  <a:pt x="3737" y="21200"/>
                  <a:pt x="3742" y="21166"/>
                  <a:pt x="3746" y="21140"/>
                </a:cubicBezTo>
                <a:cubicBezTo>
                  <a:pt x="3751" y="21106"/>
                  <a:pt x="3755" y="21067"/>
                  <a:pt x="3757" y="21033"/>
                </a:cubicBezTo>
                <a:cubicBezTo>
                  <a:pt x="3758" y="21000"/>
                  <a:pt x="3760" y="20960"/>
                  <a:pt x="3760" y="20927"/>
                </a:cubicBezTo>
                <a:cubicBezTo>
                  <a:pt x="3760" y="20894"/>
                  <a:pt x="3758" y="20854"/>
                  <a:pt x="3757" y="20821"/>
                </a:cubicBezTo>
                <a:cubicBezTo>
                  <a:pt x="3755" y="20801"/>
                  <a:pt x="3753" y="20787"/>
                  <a:pt x="3751" y="20774"/>
                </a:cubicBezTo>
                <a:cubicBezTo>
                  <a:pt x="3762" y="20688"/>
                  <a:pt x="3766" y="20601"/>
                  <a:pt x="3758" y="20508"/>
                </a:cubicBezTo>
                <a:cubicBezTo>
                  <a:pt x="3748" y="20355"/>
                  <a:pt x="3721" y="20236"/>
                  <a:pt x="3685" y="20156"/>
                </a:cubicBezTo>
                <a:cubicBezTo>
                  <a:pt x="3674" y="20129"/>
                  <a:pt x="3663" y="20116"/>
                  <a:pt x="3651" y="20103"/>
                </a:cubicBezTo>
                <a:cubicBezTo>
                  <a:pt x="3647" y="20096"/>
                  <a:pt x="3642" y="20090"/>
                  <a:pt x="3638" y="20090"/>
                </a:cubicBezTo>
                <a:cubicBezTo>
                  <a:pt x="3622" y="20076"/>
                  <a:pt x="3604" y="20063"/>
                  <a:pt x="3588" y="20070"/>
                </a:cubicBezTo>
                <a:cubicBezTo>
                  <a:pt x="3575" y="20070"/>
                  <a:pt x="3562" y="20076"/>
                  <a:pt x="3550" y="20090"/>
                </a:cubicBezTo>
                <a:cubicBezTo>
                  <a:pt x="3546" y="20090"/>
                  <a:pt x="3541" y="20096"/>
                  <a:pt x="3537" y="20103"/>
                </a:cubicBezTo>
                <a:cubicBezTo>
                  <a:pt x="3510" y="20136"/>
                  <a:pt x="3494" y="20169"/>
                  <a:pt x="3473" y="20242"/>
                </a:cubicBezTo>
                <a:cubicBezTo>
                  <a:pt x="3469" y="20249"/>
                  <a:pt x="3467" y="20262"/>
                  <a:pt x="3464" y="20276"/>
                </a:cubicBezTo>
                <a:cubicBezTo>
                  <a:pt x="3456" y="20309"/>
                  <a:pt x="3447" y="20349"/>
                  <a:pt x="3440" y="20395"/>
                </a:cubicBezTo>
                <a:cubicBezTo>
                  <a:pt x="3431" y="20468"/>
                  <a:pt x="3422" y="20542"/>
                  <a:pt x="3424" y="20628"/>
                </a:cubicBezTo>
                <a:cubicBezTo>
                  <a:pt x="3426" y="20734"/>
                  <a:pt x="3435" y="20841"/>
                  <a:pt x="3456" y="20920"/>
                </a:cubicBezTo>
                <a:cubicBezTo>
                  <a:pt x="3476" y="20947"/>
                  <a:pt x="3492" y="20987"/>
                  <a:pt x="3512" y="21007"/>
                </a:cubicBezTo>
                <a:close/>
                <a:moveTo>
                  <a:pt x="2662" y="20721"/>
                </a:moveTo>
                <a:cubicBezTo>
                  <a:pt x="2662" y="20787"/>
                  <a:pt x="2667" y="20854"/>
                  <a:pt x="2676" y="20907"/>
                </a:cubicBezTo>
                <a:cubicBezTo>
                  <a:pt x="2678" y="20920"/>
                  <a:pt x="2680" y="20927"/>
                  <a:pt x="2681" y="20940"/>
                </a:cubicBezTo>
                <a:cubicBezTo>
                  <a:pt x="2683" y="20974"/>
                  <a:pt x="2687" y="21007"/>
                  <a:pt x="2692" y="21040"/>
                </a:cubicBezTo>
                <a:cubicBezTo>
                  <a:pt x="2707" y="21120"/>
                  <a:pt x="2726" y="21193"/>
                  <a:pt x="2752" y="21213"/>
                </a:cubicBezTo>
                <a:cubicBezTo>
                  <a:pt x="2791" y="21239"/>
                  <a:pt x="2831" y="21246"/>
                  <a:pt x="2868" y="21206"/>
                </a:cubicBezTo>
                <a:cubicBezTo>
                  <a:pt x="2899" y="21173"/>
                  <a:pt x="2926" y="21120"/>
                  <a:pt x="2949" y="21053"/>
                </a:cubicBezTo>
                <a:cubicBezTo>
                  <a:pt x="2960" y="21033"/>
                  <a:pt x="2971" y="21013"/>
                  <a:pt x="2980" y="20980"/>
                </a:cubicBezTo>
                <a:cubicBezTo>
                  <a:pt x="2985" y="20954"/>
                  <a:pt x="2991" y="20927"/>
                  <a:pt x="2996" y="20907"/>
                </a:cubicBezTo>
                <a:cubicBezTo>
                  <a:pt x="3005" y="20847"/>
                  <a:pt x="3010" y="20787"/>
                  <a:pt x="3010" y="20721"/>
                </a:cubicBezTo>
                <a:cubicBezTo>
                  <a:pt x="3010" y="20708"/>
                  <a:pt x="3010" y="20688"/>
                  <a:pt x="3010" y="20674"/>
                </a:cubicBezTo>
                <a:cubicBezTo>
                  <a:pt x="3009" y="20628"/>
                  <a:pt x="3009" y="20575"/>
                  <a:pt x="3005" y="20528"/>
                </a:cubicBezTo>
                <a:cubicBezTo>
                  <a:pt x="3001" y="20488"/>
                  <a:pt x="2996" y="20442"/>
                  <a:pt x="2991" y="20402"/>
                </a:cubicBezTo>
                <a:cubicBezTo>
                  <a:pt x="2989" y="20389"/>
                  <a:pt x="2987" y="20375"/>
                  <a:pt x="2983" y="20355"/>
                </a:cubicBezTo>
                <a:cubicBezTo>
                  <a:pt x="2974" y="20309"/>
                  <a:pt x="2964" y="20249"/>
                  <a:pt x="2951" y="20209"/>
                </a:cubicBezTo>
                <a:cubicBezTo>
                  <a:pt x="2942" y="20183"/>
                  <a:pt x="2933" y="20149"/>
                  <a:pt x="2922" y="20129"/>
                </a:cubicBezTo>
                <a:cubicBezTo>
                  <a:pt x="2912" y="20103"/>
                  <a:pt x="2899" y="20090"/>
                  <a:pt x="2888" y="20070"/>
                </a:cubicBezTo>
                <a:cubicBezTo>
                  <a:pt x="2885" y="20063"/>
                  <a:pt x="2881" y="20056"/>
                  <a:pt x="2876" y="20056"/>
                </a:cubicBezTo>
                <a:cubicBezTo>
                  <a:pt x="2863" y="20043"/>
                  <a:pt x="2850" y="20036"/>
                  <a:pt x="2838" y="20036"/>
                </a:cubicBezTo>
                <a:cubicBezTo>
                  <a:pt x="2829" y="20036"/>
                  <a:pt x="2820" y="20043"/>
                  <a:pt x="2813" y="20043"/>
                </a:cubicBezTo>
                <a:cubicBezTo>
                  <a:pt x="2804" y="20050"/>
                  <a:pt x="2795" y="20050"/>
                  <a:pt x="2788" y="20063"/>
                </a:cubicBezTo>
                <a:cubicBezTo>
                  <a:pt x="2771" y="20083"/>
                  <a:pt x="2755" y="20110"/>
                  <a:pt x="2743" y="20143"/>
                </a:cubicBezTo>
                <a:cubicBezTo>
                  <a:pt x="2734" y="20169"/>
                  <a:pt x="2723" y="20196"/>
                  <a:pt x="2714" y="20229"/>
                </a:cubicBezTo>
                <a:cubicBezTo>
                  <a:pt x="2705" y="20262"/>
                  <a:pt x="2698" y="20302"/>
                  <a:pt x="2690" y="20336"/>
                </a:cubicBezTo>
                <a:cubicBezTo>
                  <a:pt x="2687" y="20349"/>
                  <a:pt x="2685" y="20369"/>
                  <a:pt x="2681" y="20382"/>
                </a:cubicBezTo>
                <a:cubicBezTo>
                  <a:pt x="2676" y="20422"/>
                  <a:pt x="2671" y="20468"/>
                  <a:pt x="2667" y="20515"/>
                </a:cubicBezTo>
                <a:cubicBezTo>
                  <a:pt x="2663" y="20561"/>
                  <a:pt x="2662" y="20615"/>
                  <a:pt x="2660" y="20661"/>
                </a:cubicBezTo>
                <a:cubicBezTo>
                  <a:pt x="2662" y="20681"/>
                  <a:pt x="2662" y="20701"/>
                  <a:pt x="2662" y="20721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8F562AAA-3DD3-28EC-767E-A71CEA05100D}"/>
              </a:ext>
            </a:extLst>
          </p:cNvPr>
          <p:cNvSpPr/>
          <p:nvPr userDrawn="1"/>
        </p:nvSpPr>
        <p:spPr>
          <a:xfrm>
            <a:off x="8042677" y="2448232"/>
            <a:ext cx="3387422" cy="3666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16" h="21399" extrusionOk="0">
                <a:moveTo>
                  <a:pt x="55" y="10093"/>
                </a:moveTo>
                <a:cubicBezTo>
                  <a:pt x="78" y="10199"/>
                  <a:pt x="96" y="10300"/>
                  <a:pt x="113" y="10406"/>
                </a:cubicBezTo>
                <a:cubicBezTo>
                  <a:pt x="394" y="12293"/>
                  <a:pt x="897" y="14308"/>
                  <a:pt x="1166" y="16190"/>
                </a:cubicBezTo>
                <a:cubicBezTo>
                  <a:pt x="1441" y="18110"/>
                  <a:pt x="1962" y="20366"/>
                  <a:pt x="3834" y="21114"/>
                </a:cubicBezTo>
                <a:cubicBezTo>
                  <a:pt x="4489" y="21376"/>
                  <a:pt x="5221" y="21404"/>
                  <a:pt x="5934" y="21398"/>
                </a:cubicBezTo>
                <a:cubicBezTo>
                  <a:pt x="9655" y="21382"/>
                  <a:pt x="13481" y="20561"/>
                  <a:pt x="16436" y="18406"/>
                </a:cubicBezTo>
                <a:cubicBezTo>
                  <a:pt x="19390" y="16251"/>
                  <a:pt x="21286" y="12583"/>
                  <a:pt x="20561" y="9099"/>
                </a:cubicBezTo>
                <a:cubicBezTo>
                  <a:pt x="20133" y="7039"/>
                  <a:pt x="18870" y="5236"/>
                  <a:pt x="17483" y="3600"/>
                </a:cubicBezTo>
                <a:cubicBezTo>
                  <a:pt x="15868" y="1697"/>
                  <a:pt x="13680" y="-196"/>
                  <a:pt x="11124" y="16"/>
                </a:cubicBezTo>
                <a:cubicBezTo>
                  <a:pt x="10275" y="89"/>
                  <a:pt x="9468" y="390"/>
                  <a:pt x="8713" y="759"/>
                </a:cubicBezTo>
                <a:cubicBezTo>
                  <a:pt x="6426" y="1875"/>
                  <a:pt x="4530" y="3589"/>
                  <a:pt x="2670" y="5281"/>
                </a:cubicBezTo>
                <a:cubicBezTo>
                  <a:pt x="1242" y="6593"/>
                  <a:pt x="-314" y="8273"/>
                  <a:pt x="55" y="10093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564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985E82-8BBB-4140-ADE7-3211B76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28" y="1491381"/>
            <a:ext cx="624382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5281E8-502B-4754-B5F5-7C62E110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9776" y="4505051"/>
            <a:ext cx="4627673" cy="136624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67E5779-2729-4DED-A8C2-41F4FEE4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3F9EB65-EABB-244D-BA99-09158F950CD0}" type="datetime1">
              <a:rPr lang="de-DE" smtClean="0"/>
              <a:t>12.06.23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D21987-FA22-47F7-B702-8D9638C1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3F40A7-0F3F-41D6-9058-1BE8DB27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Shape">
            <a:extLst>
              <a:ext uri="{FF2B5EF4-FFF2-40B4-BE49-F238E27FC236}">
                <a16:creationId xmlns:a16="http://schemas.microsoft.com/office/drawing/2014/main" id="{8E720E61-0E6D-26D9-E62C-20906A2841F7}"/>
              </a:ext>
            </a:extLst>
          </p:cNvPr>
          <p:cNvSpPr/>
          <p:nvPr userDrawn="1"/>
        </p:nvSpPr>
        <p:spPr>
          <a:xfrm>
            <a:off x="436602" y="362712"/>
            <a:ext cx="4337502" cy="565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47" y="21600"/>
                </a:moveTo>
                <a:cubicBezTo>
                  <a:pt x="21367" y="21600"/>
                  <a:pt x="21305" y="21552"/>
                  <a:pt x="21305" y="21490"/>
                </a:cubicBezTo>
                <a:lnTo>
                  <a:pt x="21305" y="8288"/>
                </a:lnTo>
                <a:cubicBezTo>
                  <a:pt x="21305" y="6135"/>
                  <a:pt x="20209" y="4109"/>
                  <a:pt x="18227" y="2585"/>
                </a:cubicBezTo>
                <a:cubicBezTo>
                  <a:pt x="16240" y="1060"/>
                  <a:pt x="13601" y="223"/>
                  <a:pt x="10795" y="223"/>
                </a:cubicBezTo>
                <a:cubicBezTo>
                  <a:pt x="7989" y="223"/>
                  <a:pt x="5350" y="1064"/>
                  <a:pt x="3363" y="2585"/>
                </a:cubicBezTo>
                <a:cubicBezTo>
                  <a:pt x="1377" y="4109"/>
                  <a:pt x="286" y="6135"/>
                  <a:pt x="286" y="8288"/>
                </a:cubicBezTo>
                <a:lnTo>
                  <a:pt x="286" y="21490"/>
                </a:lnTo>
                <a:cubicBezTo>
                  <a:pt x="286" y="21552"/>
                  <a:pt x="224" y="21600"/>
                  <a:pt x="143" y="21600"/>
                </a:cubicBezTo>
                <a:cubicBezTo>
                  <a:pt x="62" y="21600"/>
                  <a:pt x="0" y="21552"/>
                  <a:pt x="0" y="21490"/>
                </a:cubicBezTo>
                <a:lnTo>
                  <a:pt x="0" y="8288"/>
                </a:lnTo>
                <a:cubicBezTo>
                  <a:pt x="0" y="6076"/>
                  <a:pt x="1124" y="3992"/>
                  <a:pt x="3163" y="2428"/>
                </a:cubicBezTo>
                <a:cubicBezTo>
                  <a:pt x="5202" y="863"/>
                  <a:pt x="7913" y="0"/>
                  <a:pt x="10800" y="0"/>
                </a:cubicBezTo>
                <a:cubicBezTo>
                  <a:pt x="13687" y="0"/>
                  <a:pt x="16398" y="863"/>
                  <a:pt x="18437" y="2428"/>
                </a:cubicBezTo>
                <a:cubicBezTo>
                  <a:pt x="20476" y="3992"/>
                  <a:pt x="21600" y="6073"/>
                  <a:pt x="21600" y="8288"/>
                </a:cubicBezTo>
                <a:lnTo>
                  <a:pt x="21600" y="21490"/>
                </a:lnTo>
                <a:cubicBezTo>
                  <a:pt x="21590" y="21549"/>
                  <a:pt x="21524" y="21600"/>
                  <a:pt x="21447" y="21600"/>
                </a:cubicBezTo>
                <a:close/>
                <a:moveTo>
                  <a:pt x="19189" y="21490"/>
                </a:moveTo>
                <a:lnTo>
                  <a:pt x="19189" y="8376"/>
                </a:lnTo>
                <a:cubicBezTo>
                  <a:pt x="19189" y="4822"/>
                  <a:pt x="15421" y="1930"/>
                  <a:pt x="10790" y="1930"/>
                </a:cubicBezTo>
                <a:cubicBezTo>
                  <a:pt x="6160" y="1930"/>
                  <a:pt x="2392" y="4822"/>
                  <a:pt x="2392" y="8376"/>
                </a:cubicBezTo>
                <a:lnTo>
                  <a:pt x="2392" y="21490"/>
                </a:lnTo>
                <a:cubicBezTo>
                  <a:pt x="2392" y="21552"/>
                  <a:pt x="2453" y="21600"/>
                  <a:pt x="2534" y="21600"/>
                </a:cubicBezTo>
                <a:cubicBezTo>
                  <a:pt x="2615" y="21600"/>
                  <a:pt x="2677" y="21552"/>
                  <a:pt x="2677" y="21490"/>
                </a:cubicBezTo>
                <a:lnTo>
                  <a:pt x="2677" y="8376"/>
                </a:lnTo>
                <a:cubicBezTo>
                  <a:pt x="2677" y="4943"/>
                  <a:pt x="6317" y="2150"/>
                  <a:pt x="10790" y="2150"/>
                </a:cubicBezTo>
                <a:cubicBezTo>
                  <a:pt x="15264" y="2150"/>
                  <a:pt x="18904" y="4943"/>
                  <a:pt x="18904" y="8376"/>
                </a:cubicBezTo>
                <a:lnTo>
                  <a:pt x="18904" y="21490"/>
                </a:lnTo>
                <a:cubicBezTo>
                  <a:pt x="18904" y="21552"/>
                  <a:pt x="18965" y="21600"/>
                  <a:pt x="19046" y="21600"/>
                </a:cubicBezTo>
                <a:cubicBezTo>
                  <a:pt x="19127" y="21600"/>
                  <a:pt x="19189" y="21549"/>
                  <a:pt x="19189" y="21490"/>
                </a:cubicBezTo>
                <a:close/>
                <a:moveTo>
                  <a:pt x="16960" y="21490"/>
                </a:moveTo>
                <a:lnTo>
                  <a:pt x="16960" y="8749"/>
                </a:lnTo>
                <a:cubicBezTo>
                  <a:pt x="16960" y="6139"/>
                  <a:pt x="14192" y="4014"/>
                  <a:pt x="10790" y="4014"/>
                </a:cubicBezTo>
                <a:cubicBezTo>
                  <a:pt x="7389" y="4014"/>
                  <a:pt x="4621" y="6139"/>
                  <a:pt x="4621" y="8749"/>
                </a:cubicBezTo>
                <a:lnTo>
                  <a:pt x="4621" y="21490"/>
                </a:lnTo>
                <a:cubicBezTo>
                  <a:pt x="4621" y="21552"/>
                  <a:pt x="4683" y="21600"/>
                  <a:pt x="4764" y="21600"/>
                </a:cubicBezTo>
                <a:cubicBezTo>
                  <a:pt x="4845" y="21600"/>
                  <a:pt x="4907" y="21552"/>
                  <a:pt x="4907" y="21490"/>
                </a:cubicBezTo>
                <a:lnTo>
                  <a:pt x="4907" y="8749"/>
                </a:lnTo>
                <a:cubicBezTo>
                  <a:pt x="4907" y="6259"/>
                  <a:pt x="7546" y="4234"/>
                  <a:pt x="10790" y="4234"/>
                </a:cubicBezTo>
                <a:cubicBezTo>
                  <a:pt x="14035" y="4234"/>
                  <a:pt x="16674" y="6259"/>
                  <a:pt x="16674" y="8749"/>
                </a:cubicBezTo>
                <a:lnTo>
                  <a:pt x="16674" y="21490"/>
                </a:lnTo>
                <a:cubicBezTo>
                  <a:pt x="16674" y="21552"/>
                  <a:pt x="16736" y="21600"/>
                  <a:pt x="16817" y="21600"/>
                </a:cubicBezTo>
                <a:cubicBezTo>
                  <a:pt x="16898" y="21600"/>
                  <a:pt x="16960" y="21549"/>
                  <a:pt x="16960" y="21490"/>
                </a:cubicBezTo>
                <a:close/>
                <a:moveTo>
                  <a:pt x="14740" y="21490"/>
                </a:moveTo>
                <a:lnTo>
                  <a:pt x="14740" y="8954"/>
                </a:lnTo>
                <a:cubicBezTo>
                  <a:pt x="14740" y="7283"/>
                  <a:pt x="12968" y="5923"/>
                  <a:pt x="10790" y="5923"/>
                </a:cubicBezTo>
                <a:cubicBezTo>
                  <a:pt x="8613" y="5923"/>
                  <a:pt x="6841" y="7283"/>
                  <a:pt x="6841" y="8954"/>
                </a:cubicBezTo>
                <a:lnTo>
                  <a:pt x="6841" y="21490"/>
                </a:lnTo>
                <a:cubicBezTo>
                  <a:pt x="6841" y="21552"/>
                  <a:pt x="6903" y="21600"/>
                  <a:pt x="6984" y="21600"/>
                </a:cubicBezTo>
                <a:cubicBezTo>
                  <a:pt x="7065" y="21600"/>
                  <a:pt x="7127" y="21552"/>
                  <a:pt x="7127" y="21490"/>
                </a:cubicBezTo>
                <a:lnTo>
                  <a:pt x="7127" y="8954"/>
                </a:lnTo>
                <a:cubicBezTo>
                  <a:pt x="7127" y="7404"/>
                  <a:pt x="8770" y="6142"/>
                  <a:pt x="10790" y="6142"/>
                </a:cubicBezTo>
                <a:cubicBezTo>
                  <a:pt x="12810" y="6142"/>
                  <a:pt x="14454" y="7404"/>
                  <a:pt x="14454" y="8954"/>
                </a:cubicBezTo>
                <a:lnTo>
                  <a:pt x="14454" y="21490"/>
                </a:lnTo>
                <a:cubicBezTo>
                  <a:pt x="14454" y="21552"/>
                  <a:pt x="14516" y="21600"/>
                  <a:pt x="14597" y="21600"/>
                </a:cubicBezTo>
                <a:cubicBezTo>
                  <a:pt x="14678" y="21600"/>
                  <a:pt x="14740" y="21549"/>
                  <a:pt x="14740" y="21490"/>
                </a:cubicBezTo>
                <a:close/>
                <a:moveTo>
                  <a:pt x="12629" y="21490"/>
                </a:moveTo>
                <a:lnTo>
                  <a:pt x="12629" y="9199"/>
                </a:lnTo>
                <a:cubicBezTo>
                  <a:pt x="12629" y="8424"/>
                  <a:pt x="11805" y="7791"/>
                  <a:pt x="10795" y="7791"/>
                </a:cubicBezTo>
                <a:cubicBezTo>
                  <a:pt x="9785" y="7791"/>
                  <a:pt x="8961" y="8424"/>
                  <a:pt x="8961" y="9199"/>
                </a:cubicBezTo>
                <a:lnTo>
                  <a:pt x="8961" y="21490"/>
                </a:lnTo>
                <a:cubicBezTo>
                  <a:pt x="8961" y="21552"/>
                  <a:pt x="9023" y="21600"/>
                  <a:pt x="9104" y="21600"/>
                </a:cubicBezTo>
                <a:cubicBezTo>
                  <a:pt x="9185" y="21600"/>
                  <a:pt x="9247" y="21552"/>
                  <a:pt x="9247" y="21490"/>
                </a:cubicBezTo>
                <a:lnTo>
                  <a:pt x="9247" y="9199"/>
                </a:lnTo>
                <a:cubicBezTo>
                  <a:pt x="9247" y="8544"/>
                  <a:pt x="9942" y="8010"/>
                  <a:pt x="10795" y="8010"/>
                </a:cubicBezTo>
                <a:cubicBezTo>
                  <a:pt x="11648" y="8010"/>
                  <a:pt x="12344" y="8544"/>
                  <a:pt x="12344" y="9199"/>
                </a:cubicBezTo>
                <a:lnTo>
                  <a:pt x="12344" y="21490"/>
                </a:lnTo>
                <a:cubicBezTo>
                  <a:pt x="12344" y="21552"/>
                  <a:pt x="12405" y="21600"/>
                  <a:pt x="12486" y="21600"/>
                </a:cubicBezTo>
                <a:cubicBezTo>
                  <a:pt x="12567" y="21600"/>
                  <a:pt x="12629" y="21549"/>
                  <a:pt x="12629" y="2149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FBD15B1B-FEF5-AA39-05C9-75770CE1B8BD}"/>
              </a:ext>
            </a:extLst>
          </p:cNvPr>
          <p:cNvSpPr/>
          <p:nvPr userDrawn="1"/>
        </p:nvSpPr>
        <p:spPr>
          <a:xfrm>
            <a:off x="2598654" y="4505051"/>
            <a:ext cx="3878926" cy="1717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0560" extrusionOk="0">
                <a:moveTo>
                  <a:pt x="5688" y="23"/>
                </a:moveTo>
                <a:cubicBezTo>
                  <a:pt x="4503" y="149"/>
                  <a:pt x="3313" y="275"/>
                  <a:pt x="2128" y="401"/>
                </a:cubicBezTo>
                <a:cubicBezTo>
                  <a:pt x="1618" y="458"/>
                  <a:pt x="1055" y="550"/>
                  <a:pt x="699" y="1283"/>
                </a:cubicBezTo>
                <a:cubicBezTo>
                  <a:pt x="402" y="1890"/>
                  <a:pt x="322" y="2783"/>
                  <a:pt x="269" y="3631"/>
                </a:cubicBezTo>
                <a:cubicBezTo>
                  <a:pt x="19" y="7421"/>
                  <a:pt x="-55" y="11270"/>
                  <a:pt x="41" y="15083"/>
                </a:cubicBezTo>
                <a:cubicBezTo>
                  <a:pt x="78" y="16629"/>
                  <a:pt x="173" y="18302"/>
                  <a:pt x="689" y="19470"/>
                </a:cubicBezTo>
                <a:cubicBezTo>
                  <a:pt x="1523" y="21348"/>
                  <a:pt x="2808" y="20271"/>
                  <a:pt x="3828" y="19859"/>
                </a:cubicBezTo>
                <a:cubicBezTo>
                  <a:pt x="5842" y="19046"/>
                  <a:pt x="7696" y="19584"/>
                  <a:pt x="9693" y="20111"/>
                </a:cubicBezTo>
                <a:cubicBezTo>
                  <a:pt x="12976" y="20982"/>
                  <a:pt x="16312" y="20455"/>
                  <a:pt x="19595" y="19630"/>
                </a:cubicBezTo>
                <a:cubicBezTo>
                  <a:pt x="19919" y="19550"/>
                  <a:pt x="20249" y="19458"/>
                  <a:pt x="20536" y="19161"/>
                </a:cubicBezTo>
                <a:cubicBezTo>
                  <a:pt x="21402" y="18256"/>
                  <a:pt x="21513" y="15931"/>
                  <a:pt x="21518" y="13995"/>
                </a:cubicBezTo>
                <a:cubicBezTo>
                  <a:pt x="21524" y="12003"/>
                  <a:pt x="21529" y="10010"/>
                  <a:pt x="21540" y="8017"/>
                </a:cubicBezTo>
                <a:cubicBezTo>
                  <a:pt x="21545" y="6242"/>
                  <a:pt x="21503" y="4226"/>
                  <a:pt x="20833" y="3046"/>
                </a:cubicBezTo>
                <a:cubicBezTo>
                  <a:pt x="20254" y="2016"/>
                  <a:pt x="19399" y="1970"/>
                  <a:pt x="18618" y="1970"/>
                </a:cubicBezTo>
                <a:cubicBezTo>
                  <a:pt x="16806" y="1981"/>
                  <a:pt x="14990" y="1981"/>
                  <a:pt x="13178" y="1993"/>
                </a:cubicBezTo>
                <a:cubicBezTo>
                  <a:pt x="10665" y="2004"/>
                  <a:pt x="8232" y="-252"/>
                  <a:pt x="5688" y="23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02F5BD2B-CC53-A8A4-3D49-2FE746879732}"/>
              </a:ext>
            </a:extLst>
          </p:cNvPr>
          <p:cNvSpPr/>
          <p:nvPr userDrawn="1"/>
        </p:nvSpPr>
        <p:spPr>
          <a:xfrm>
            <a:off x="8147282" y="534912"/>
            <a:ext cx="3693027" cy="7934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455" extrusionOk="0">
                <a:moveTo>
                  <a:pt x="2510" y="37"/>
                </a:moveTo>
                <a:cubicBezTo>
                  <a:pt x="1813" y="37"/>
                  <a:pt x="1037" y="166"/>
                  <a:pt x="534" y="2391"/>
                </a:cubicBezTo>
                <a:cubicBezTo>
                  <a:pt x="9" y="4719"/>
                  <a:pt x="-13" y="8418"/>
                  <a:pt x="4" y="11755"/>
                </a:cubicBezTo>
                <a:cubicBezTo>
                  <a:pt x="15" y="14083"/>
                  <a:pt x="32" y="16515"/>
                  <a:pt x="294" y="18507"/>
                </a:cubicBezTo>
                <a:cubicBezTo>
                  <a:pt x="450" y="19671"/>
                  <a:pt x="685" y="20602"/>
                  <a:pt x="992" y="20783"/>
                </a:cubicBezTo>
                <a:cubicBezTo>
                  <a:pt x="1204" y="20912"/>
                  <a:pt x="1422" y="20757"/>
                  <a:pt x="1640" y="20628"/>
                </a:cubicBezTo>
                <a:cubicBezTo>
                  <a:pt x="3018" y="19774"/>
                  <a:pt x="4392" y="19904"/>
                  <a:pt x="5776" y="19826"/>
                </a:cubicBezTo>
                <a:cubicBezTo>
                  <a:pt x="7217" y="19722"/>
                  <a:pt x="8652" y="19697"/>
                  <a:pt x="10092" y="19774"/>
                </a:cubicBezTo>
                <a:cubicBezTo>
                  <a:pt x="12967" y="19904"/>
                  <a:pt x="15848" y="20343"/>
                  <a:pt x="18717" y="21119"/>
                </a:cubicBezTo>
                <a:cubicBezTo>
                  <a:pt x="19036" y="21197"/>
                  <a:pt x="19348" y="21300"/>
                  <a:pt x="19666" y="21378"/>
                </a:cubicBezTo>
                <a:cubicBezTo>
                  <a:pt x="20074" y="21507"/>
                  <a:pt x="20509" y="21585"/>
                  <a:pt x="20856" y="20654"/>
                </a:cubicBezTo>
                <a:cubicBezTo>
                  <a:pt x="21408" y="19153"/>
                  <a:pt x="21503" y="15765"/>
                  <a:pt x="21537" y="12867"/>
                </a:cubicBezTo>
                <a:cubicBezTo>
                  <a:pt x="21587" y="8651"/>
                  <a:pt x="21553" y="3606"/>
                  <a:pt x="20766" y="1304"/>
                </a:cubicBezTo>
                <a:cubicBezTo>
                  <a:pt x="20336" y="37"/>
                  <a:pt x="19784" y="11"/>
                  <a:pt x="19270" y="11"/>
                </a:cubicBezTo>
                <a:cubicBezTo>
                  <a:pt x="13682" y="-15"/>
                  <a:pt x="8099" y="11"/>
                  <a:pt x="2510" y="3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8354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41D36242-D03A-7033-263C-2551137407D0}"/>
              </a:ext>
            </a:extLst>
          </p:cNvPr>
          <p:cNvSpPr/>
          <p:nvPr userDrawn="1"/>
        </p:nvSpPr>
        <p:spPr>
          <a:xfrm>
            <a:off x="5666084" y="611444"/>
            <a:ext cx="3101506" cy="1059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503" extrusionOk="0">
                <a:moveTo>
                  <a:pt x="448" y="16255"/>
                </a:moveTo>
                <a:cubicBezTo>
                  <a:pt x="754" y="16332"/>
                  <a:pt x="1066" y="16624"/>
                  <a:pt x="1286" y="17284"/>
                </a:cubicBezTo>
                <a:cubicBezTo>
                  <a:pt x="1392" y="17595"/>
                  <a:pt x="1472" y="17964"/>
                  <a:pt x="1512" y="18391"/>
                </a:cubicBezTo>
                <a:cubicBezTo>
                  <a:pt x="1559" y="18799"/>
                  <a:pt x="1552" y="19207"/>
                  <a:pt x="1532" y="19635"/>
                </a:cubicBezTo>
                <a:cubicBezTo>
                  <a:pt x="1492" y="20314"/>
                  <a:pt x="1339" y="21014"/>
                  <a:pt x="1120" y="21286"/>
                </a:cubicBezTo>
                <a:cubicBezTo>
                  <a:pt x="967" y="21480"/>
                  <a:pt x="794" y="21577"/>
                  <a:pt x="634" y="21422"/>
                </a:cubicBezTo>
                <a:cubicBezTo>
                  <a:pt x="507" y="21286"/>
                  <a:pt x="388" y="21091"/>
                  <a:pt x="295" y="20781"/>
                </a:cubicBezTo>
                <a:cubicBezTo>
                  <a:pt x="188" y="20392"/>
                  <a:pt x="122" y="19984"/>
                  <a:pt x="108" y="19479"/>
                </a:cubicBezTo>
                <a:cubicBezTo>
                  <a:pt x="102" y="19129"/>
                  <a:pt x="135" y="18780"/>
                  <a:pt x="202" y="18488"/>
                </a:cubicBezTo>
                <a:cubicBezTo>
                  <a:pt x="162" y="18217"/>
                  <a:pt x="122" y="17925"/>
                  <a:pt x="82" y="17653"/>
                </a:cubicBezTo>
                <a:cubicBezTo>
                  <a:pt x="35" y="17342"/>
                  <a:pt x="82" y="16934"/>
                  <a:pt x="148" y="16682"/>
                </a:cubicBezTo>
                <a:cubicBezTo>
                  <a:pt x="215" y="16429"/>
                  <a:pt x="328" y="16216"/>
                  <a:pt x="448" y="16255"/>
                </a:cubicBezTo>
                <a:close/>
                <a:moveTo>
                  <a:pt x="428" y="8465"/>
                </a:moveTo>
                <a:cubicBezTo>
                  <a:pt x="388" y="8504"/>
                  <a:pt x="341" y="8563"/>
                  <a:pt x="301" y="8621"/>
                </a:cubicBezTo>
                <a:cubicBezTo>
                  <a:pt x="261" y="8679"/>
                  <a:pt x="228" y="8776"/>
                  <a:pt x="195" y="8854"/>
                </a:cubicBezTo>
                <a:cubicBezTo>
                  <a:pt x="188" y="8873"/>
                  <a:pt x="188" y="8873"/>
                  <a:pt x="182" y="8893"/>
                </a:cubicBezTo>
                <a:cubicBezTo>
                  <a:pt x="155" y="8970"/>
                  <a:pt x="135" y="9068"/>
                  <a:pt x="115" y="9145"/>
                </a:cubicBezTo>
                <a:cubicBezTo>
                  <a:pt x="108" y="9165"/>
                  <a:pt x="108" y="9184"/>
                  <a:pt x="102" y="9204"/>
                </a:cubicBezTo>
                <a:cubicBezTo>
                  <a:pt x="82" y="9301"/>
                  <a:pt x="68" y="9417"/>
                  <a:pt x="55" y="9514"/>
                </a:cubicBezTo>
                <a:cubicBezTo>
                  <a:pt x="55" y="9534"/>
                  <a:pt x="48" y="9553"/>
                  <a:pt x="48" y="9573"/>
                </a:cubicBezTo>
                <a:cubicBezTo>
                  <a:pt x="42" y="9689"/>
                  <a:pt x="35" y="9806"/>
                  <a:pt x="35" y="9922"/>
                </a:cubicBezTo>
                <a:cubicBezTo>
                  <a:pt x="42" y="10019"/>
                  <a:pt x="42" y="10117"/>
                  <a:pt x="48" y="10214"/>
                </a:cubicBezTo>
                <a:cubicBezTo>
                  <a:pt x="62" y="10350"/>
                  <a:pt x="82" y="10486"/>
                  <a:pt x="115" y="10583"/>
                </a:cubicBezTo>
                <a:cubicBezTo>
                  <a:pt x="135" y="10660"/>
                  <a:pt x="155" y="10738"/>
                  <a:pt x="182" y="10777"/>
                </a:cubicBezTo>
                <a:cubicBezTo>
                  <a:pt x="215" y="10874"/>
                  <a:pt x="261" y="10932"/>
                  <a:pt x="308" y="10971"/>
                </a:cubicBezTo>
                <a:cubicBezTo>
                  <a:pt x="328" y="10991"/>
                  <a:pt x="355" y="10991"/>
                  <a:pt x="374" y="11010"/>
                </a:cubicBezTo>
                <a:cubicBezTo>
                  <a:pt x="428" y="11224"/>
                  <a:pt x="494" y="11379"/>
                  <a:pt x="567" y="11535"/>
                </a:cubicBezTo>
                <a:cubicBezTo>
                  <a:pt x="594" y="11593"/>
                  <a:pt x="621" y="11632"/>
                  <a:pt x="647" y="11671"/>
                </a:cubicBezTo>
                <a:cubicBezTo>
                  <a:pt x="700" y="11748"/>
                  <a:pt x="760" y="11826"/>
                  <a:pt x="820" y="11845"/>
                </a:cubicBezTo>
                <a:cubicBezTo>
                  <a:pt x="887" y="11904"/>
                  <a:pt x="953" y="11904"/>
                  <a:pt x="1020" y="11845"/>
                </a:cubicBezTo>
                <a:cubicBezTo>
                  <a:pt x="1086" y="11787"/>
                  <a:pt x="1139" y="11690"/>
                  <a:pt x="1186" y="11554"/>
                </a:cubicBezTo>
                <a:cubicBezTo>
                  <a:pt x="1233" y="11418"/>
                  <a:pt x="1266" y="11263"/>
                  <a:pt x="1286" y="11068"/>
                </a:cubicBezTo>
                <a:cubicBezTo>
                  <a:pt x="1306" y="10874"/>
                  <a:pt x="1306" y="10680"/>
                  <a:pt x="1286" y="10486"/>
                </a:cubicBezTo>
                <a:cubicBezTo>
                  <a:pt x="1259" y="9883"/>
                  <a:pt x="1193" y="9281"/>
                  <a:pt x="1040" y="8854"/>
                </a:cubicBezTo>
                <a:cubicBezTo>
                  <a:pt x="1006" y="8757"/>
                  <a:pt x="973" y="8679"/>
                  <a:pt x="933" y="8601"/>
                </a:cubicBezTo>
                <a:cubicBezTo>
                  <a:pt x="893" y="8524"/>
                  <a:pt x="853" y="8485"/>
                  <a:pt x="814" y="8446"/>
                </a:cubicBezTo>
                <a:cubicBezTo>
                  <a:pt x="760" y="8388"/>
                  <a:pt x="694" y="8368"/>
                  <a:pt x="641" y="8349"/>
                </a:cubicBezTo>
                <a:cubicBezTo>
                  <a:pt x="581" y="8329"/>
                  <a:pt x="521" y="8368"/>
                  <a:pt x="461" y="8407"/>
                </a:cubicBezTo>
                <a:cubicBezTo>
                  <a:pt x="448" y="8427"/>
                  <a:pt x="434" y="8446"/>
                  <a:pt x="428" y="8465"/>
                </a:cubicBezTo>
                <a:close/>
                <a:moveTo>
                  <a:pt x="182" y="1045"/>
                </a:moveTo>
                <a:cubicBezTo>
                  <a:pt x="108" y="1337"/>
                  <a:pt x="62" y="1667"/>
                  <a:pt x="15" y="1997"/>
                </a:cubicBezTo>
                <a:cubicBezTo>
                  <a:pt x="-18" y="2250"/>
                  <a:pt x="9" y="2619"/>
                  <a:pt x="55" y="2852"/>
                </a:cubicBezTo>
                <a:cubicBezTo>
                  <a:pt x="95" y="3065"/>
                  <a:pt x="175" y="3240"/>
                  <a:pt x="255" y="3337"/>
                </a:cubicBezTo>
                <a:cubicBezTo>
                  <a:pt x="261" y="3415"/>
                  <a:pt x="261" y="3512"/>
                  <a:pt x="268" y="3590"/>
                </a:cubicBezTo>
                <a:cubicBezTo>
                  <a:pt x="288" y="3784"/>
                  <a:pt x="321" y="3940"/>
                  <a:pt x="368" y="4076"/>
                </a:cubicBezTo>
                <a:cubicBezTo>
                  <a:pt x="441" y="4328"/>
                  <a:pt x="567" y="4542"/>
                  <a:pt x="680" y="4600"/>
                </a:cubicBezTo>
                <a:cubicBezTo>
                  <a:pt x="787" y="4658"/>
                  <a:pt x="853" y="4658"/>
                  <a:pt x="960" y="4600"/>
                </a:cubicBezTo>
                <a:cubicBezTo>
                  <a:pt x="1020" y="4581"/>
                  <a:pt x="1080" y="4503"/>
                  <a:pt x="1140" y="4425"/>
                </a:cubicBezTo>
                <a:cubicBezTo>
                  <a:pt x="1259" y="4270"/>
                  <a:pt x="1352" y="3978"/>
                  <a:pt x="1419" y="3648"/>
                </a:cubicBezTo>
                <a:cubicBezTo>
                  <a:pt x="1492" y="3299"/>
                  <a:pt x="1519" y="2930"/>
                  <a:pt x="1532" y="2522"/>
                </a:cubicBezTo>
                <a:cubicBezTo>
                  <a:pt x="1545" y="2211"/>
                  <a:pt x="1532" y="1881"/>
                  <a:pt x="1505" y="1589"/>
                </a:cubicBezTo>
                <a:cubicBezTo>
                  <a:pt x="1479" y="1201"/>
                  <a:pt x="1412" y="832"/>
                  <a:pt x="1319" y="560"/>
                </a:cubicBezTo>
                <a:cubicBezTo>
                  <a:pt x="1279" y="424"/>
                  <a:pt x="1226" y="307"/>
                  <a:pt x="1166" y="230"/>
                </a:cubicBezTo>
                <a:cubicBezTo>
                  <a:pt x="1066" y="94"/>
                  <a:pt x="1000" y="35"/>
                  <a:pt x="887" y="16"/>
                </a:cubicBezTo>
                <a:cubicBezTo>
                  <a:pt x="754" y="-23"/>
                  <a:pt x="621" y="94"/>
                  <a:pt x="494" y="249"/>
                </a:cubicBezTo>
                <a:cubicBezTo>
                  <a:pt x="361" y="385"/>
                  <a:pt x="268" y="715"/>
                  <a:pt x="182" y="1045"/>
                </a:cubicBezTo>
                <a:close/>
                <a:moveTo>
                  <a:pt x="3940" y="3823"/>
                </a:moveTo>
                <a:cubicBezTo>
                  <a:pt x="4000" y="3726"/>
                  <a:pt x="4040" y="3590"/>
                  <a:pt x="4073" y="3435"/>
                </a:cubicBezTo>
                <a:cubicBezTo>
                  <a:pt x="4093" y="3337"/>
                  <a:pt x="4106" y="3240"/>
                  <a:pt x="4126" y="3143"/>
                </a:cubicBezTo>
                <a:cubicBezTo>
                  <a:pt x="4153" y="2968"/>
                  <a:pt x="4186" y="2794"/>
                  <a:pt x="4193" y="2619"/>
                </a:cubicBezTo>
                <a:cubicBezTo>
                  <a:pt x="4226" y="2172"/>
                  <a:pt x="4220" y="1706"/>
                  <a:pt x="4133" y="1317"/>
                </a:cubicBezTo>
                <a:cubicBezTo>
                  <a:pt x="4080" y="1065"/>
                  <a:pt x="4033" y="948"/>
                  <a:pt x="3953" y="773"/>
                </a:cubicBezTo>
                <a:cubicBezTo>
                  <a:pt x="3940" y="754"/>
                  <a:pt x="3933" y="735"/>
                  <a:pt x="3920" y="715"/>
                </a:cubicBezTo>
                <a:cubicBezTo>
                  <a:pt x="3880" y="657"/>
                  <a:pt x="3840" y="599"/>
                  <a:pt x="3800" y="579"/>
                </a:cubicBezTo>
                <a:cubicBezTo>
                  <a:pt x="3787" y="560"/>
                  <a:pt x="3774" y="560"/>
                  <a:pt x="3760" y="560"/>
                </a:cubicBezTo>
                <a:cubicBezTo>
                  <a:pt x="3760" y="560"/>
                  <a:pt x="3760" y="540"/>
                  <a:pt x="3754" y="540"/>
                </a:cubicBezTo>
                <a:cubicBezTo>
                  <a:pt x="3707" y="307"/>
                  <a:pt x="3621" y="94"/>
                  <a:pt x="3528" y="35"/>
                </a:cubicBezTo>
                <a:cubicBezTo>
                  <a:pt x="3428" y="-23"/>
                  <a:pt x="3321" y="-23"/>
                  <a:pt x="3235" y="152"/>
                </a:cubicBezTo>
                <a:cubicBezTo>
                  <a:pt x="3148" y="307"/>
                  <a:pt x="3089" y="521"/>
                  <a:pt x="3062" y="812"/>
                </a:cubicBezTo>
                <a:cubicBezTo>
                  <a:pt x="3062" y="851"/>
                  <a:pt x="3055" y="871"/>
                  <a:pt x="3055" y="909"/>
                </a:cubicBezTo>
                <a:cubicBezTo>
                  <a:pt x="2889" y="1473"/>
                  <a:pt x="2862" y="2327"/>
                  <a:pt x="2995" y="2968"/>
                </a:cubicBezTo>
                <a:cubicBezTo>
                  <a:pt x="3075" y="3337"/>
                  <a:pt x="3188" y="3609"/>
                  <a:pt x="3328" y="3726"/>
                </a:cubicBezTo>
                <a:cubicBezTo>
                  <a:pt x="3395" y="3784"/>
                  <a:pt x="3461" y="3804"/>
                  <a:pt x="3528" y="3804"/>
                </a:cubicBezTo>
                <a:cubicBezTo>
                  <a:pt x="3561" y="3881"/>
                  <a:pt x="3601" y="3940"/>
                  <a:pt x="3641" y="3978"/>
                </a:cubicBezTo>
                <a:cubicBezTo>
                  <a:pt x="3694" y="4017"/>
                  <a:pt x="3741" y="4037"/>
                  <a:pt x="3794" y="3998"/>
                </a:cubicBezTo>
                <a:cubicBezTo>
                  <a:pt x="3847" y="3940"/>
                  <a:pt x="3894" y="3901"/>
                  <a:pt x="3940" y="3823"/>
                </a:cubicBezTo>
                <a:close/>
                <a:moveTo>
                  <a:pt x="3867" y="12137"/>
                </a:moveTo>
                <a:cubicBezTo>
                  <a:pt x="3867" y="12117"/>
                  <a:pt x="3874" y="12098"/>
                  <a:pt x="3874" y="12078"/>
                </a:cubicBezTo>
                <a:cubicBezTo>
                  <a:pt x="3874" y="12059"/>
                  <a:pt x="3874" y="12040"/>
                  <a:pt x="3874" y="12020"/>
                </a:cubicBezTo>
                <a:cubicBezTo>
                  <a:pt x="3987" y="11923"/>
                  <a:pt x="4080" y="11690"/>
                  <a:pt x="4140" y="11399"/>
                </a:cubicBezTo>
                <a:cubicBezTo>
                  <a:pt x="4160" y="11301"/>
                  <a:pt x="4173" y="11185"/>
                  <a:pt x="4186" y="11068"/>
                </a:cubicBezTo>
                <a:cubicBezTo>
                  <a:pt x="4186" y="11049"/>
                  <a:pt x="4193" y="11010"/>
                  <a:pt x="4193" y="10991"/>
                </a:cubicBezTo>
                <a:cubicBezTo>
                  <a:pt x="4213" y="10738"/>
                  <a:pt x="4213" y="10563"/>
                  <a:pt x="4193" y="10291"/>
                </a:cubicBezTo>
                <a:cubicBezTo>
                  <a:pt x="4186" y="10175"/>
                  <a:pt x="4166" y="10078"/>
                  <a:pt x="4146" y="9981"/>
                </a:cubicBezTo>
                <a:cubicBezTo>
                  <a:pt x="4133" y="9922"/>
                  <a:pt x="4100" y="9806"/>
                  <a:pt x="4086" y="9748"/>
                </a:cubicBezTo>
                <a:cubicBezTo>
                  <a:pt x="4066" y="9670"/>
                  <a:pt x="4033" y="9612"/>
                  <a:pt x="4007" y="9573"/>
                </a:cubicBezTo>
                <a:cubicBezTo>
                  <a:pt x="3973" y="9514"/>
                  <a:pt x="3933" y="9476"/>
                  <a:pt x="3900" y="9437"/>
                </a:cubicBezTo>
                <a:cubicBezTo>
                  <a:pt x="3867" y="9417"/>
                  <a:pt x="3827" y="9398"/>
                  <a:pt x="3794" y="9398"/>
                </a:cubicBezTo>
                <a:cubicBezTo>
                  <a:pt x="3760" y="9398"/>
                  <a:pt x="3721" y="9417"/>
                  <a:pt x="3687" y="9437"/>
                </a:cubicBezTo>
                <a:cubicBezTo>
                  <a:pt x="3667" y="9456"/>
                  <a:pt x="3654" y="9476"/>
                  <a:pt x="3641" y="9495"/>
                </a:cubicBezTo>
                <a:cubicBezTo>
                  <a:pt x="3554" y="9378"/>
                  <a:pt x="3461" y="9340"/>
                  <a:pt x="3368" y="9417"/>
                </a:cubicBezTo>
                <a:cubicBezTo>
                  <a:pt x="3215" y="9534"/>
                  <a:pt x="3089" y="9845"/>
                  <a:pt x="3009" y="10233"/>
                </a:cubicBezTo>
                <a:cubicBezTo>
                  <a:pt x="2982" y="10350"/>
                  <a:pt x="2969" y="10486"/>
                  <a:pt x="2956" y="10602"/>
                </a:cubicBezTo>
                <a:cubicBezTo>
                  <a:pt x="2949" y="10641"/>
                  <a:pt x="2942" y="10699"/>
                  <a:pt x="2936" y="10758"/>
                </a:cubicBezTo>
                <a:cubicBezTo>
                  <a:pt x="2922" y="10932"/>
                  <a:pt x="2909" y="11127"/>
                  <a:pt x="2916" y="11321"/>
                </a:cubicBezTo>
                <a:cubicBezTo>
                  <a:pt x="2916" y="11457"/>
                  <a:pt x="2922" y="11593"/>
                  <a:pt x="2936" y="11748"/>
                </a:cubicBezTo>
                <a:cubicBezTo>
                  <a:pt x="2936" y="11787"/>
                  <a:pt x="2942" y="11845"/>
                  <a:pt x="2949" y="11884"/>
                </a:cubicBezTo>
                <a:cubicBezTo>
                  <a:pt x="2982" y="12176"/>
                  <a:pt x="3022" y="12350"/>
                  <a:pt x="3089" y="12583"/>
                </a:cubicBezTo>
                <a:cubicBezTo>
                  <a:pt x="3095" y="12622"/>
                  <a:pt x="3109" y="12642"/>
                  <a:pt x="3122" y="12681"/>
                </a:cubicBezTo>
                <a:cubicBezTo>
                  <a:pt x="3162" y="12778"/>
                  <a:pt x="3195" y="12875"/>
                  <a:pt x="3242" y="12933"/>
                </a:cubicBezTo>
                <a:cubicBezTo>
                  <a:pt x="3315" y="13050"/>
                  <a:pt x="3395" y="13127"/>
                  <a:pt x="3481" y="13108"/>
                </a:cubicBezTo>
                <a:cubicBezTo>
                  <a:pt x="3587" y="13088"/>
                  <a:pt x="3701" y="12991"/>
                  <a:pt x="3774" y="12758"/>
                </a:cubicBezTo>
                <a:cubicBezTo>
                  <a:pt x="3807" y="12545"/>
                  <a:pt x="3840" y="12350"/>
                  <a:pt x="3867" y="12137"/>
                </a:cubicBezTo>
                <a:close/>
                <a:moveTo>
                  <a:pt x="3574" y="21499"/>
                </a:moveTo>
                <a:cubicBezTo>
                  <a:pt x="3641" y="21499"/>
                  <a:pt x="3707" y="21441"/>
                  <a:pt x="3767" y="21344"/>
                </a:cubicBezTo>
                <a:cubicBezTo>
                  <a:pt x="3781" y="21324"/>
                  <a:pt x="3787" y="21305"/>
                  <a:pt x="3800" y="21266"/>
                </a:cubicBezTo>
                <a:cubicBezTo>
                  <a:pt x="3834" y="21247"/>
                  <a:pt x="3867" y="21208"/>
                  <a:pt x="3900" y="21150"/>
                </a:cubicBezTo>
                <a:cubicBezTo>
                  <a:pt x="3980" y="20994"/>
                  <a:pt x="4053" y="20761"/>
                  <a:pt x="4073" y="20489"/>
                </a:cubicBezTo>
                <a:cubicBezTo>
                  <a:pt x="4100" y="20062"/>
                  <a:pt x="4106" y="19635"/>
                  <a:pt x="4067" y="19188"/>
                </a:cubicBezTo>
                <a:cubicBezTo>
                  <a:pt x="4033" y="18858"/>
                  <a:pt x="3980" y="18566"/>
                  <a:pt x="3914" y="18294"/>
                </a:cubicBezTo>
                <a:cubicBezTo>
                  <a:pt x="3894" y="18178"/>
                  <a:pt x="3874" y="18061"/>
                  <a:pt x="3834" y="17964"/>
                </a:cubicBezTo>
                <a:cubicBezTo>
                  <a:pt x="3807" y="17906"/>
                  <a:pt x="3781" y="17847"/>
                  <a:pt x="3754" y="17789"/>
                </a:cubicBezTo>
                <a:cubicBezTo>
                  <a:pt x="3694" y="17692"/>
                  <a:pt x="3634" y="17634"/>
                  <a:pt x="3561" y="17634"/>
                </a:cubicBezTo>
                <a:cubicBezTo>
                  <a:pt x="3548" y="17634"/>
                  <a:pt x="3528" y="17634"/>
                  <a:pt x="3514" y="17634"/>
                </a:cubicBezTo>
                <a:cubicBezTo>
                  <a:pt x="3468" y="17653"/>
                  <a:pt x="3415" y="17653"/>
                  <a:pt x="3368" y="17692"/>
                </a:cubicBezTo>
                <a:cubicBezTo>
                  <a:pt x="3321" y="17731"/>
                  <a:pt x="3282" y="17789"/>
                  <a:pt x="3242" y="17848"/>
                </a:cubicBezTo>
                <a:cubicBezTo>
                  <a:pt x="3228" y="17867"/>
                  <a:pt x="3208" y="17886"/>
                  <a:pt x="3195" y="17925"/>
                </a:cubicBezTo>
                <a:cubicBezTo>
                  <a:pt x="3142" y="18022"/>
                  <a:pt x="3089" y="18139"/>
                  <a:pt x="3049" y="18275"/>
                </a:cubicBezTo>
                <a:cubicBezTo>
                  <a:pt x="3022" y="18372"/>
                  <a:pt x="2989" y="18489"/>
                  <a:pt x="2969" y="18586"/>
                </a:cubicBezTo>
                <a:cubicBezTo>
                  <a:pt x="2942" y="18702"/>
                  <a:pt x="2929" y="18838"/>
                  <a:pt x="2909" y="18974"/>
                </a:cubicBezTo>
                <a:cubicBezTo>
                  <a:pt x="2902" y="19013"/>
                  <a:pt x="2896" y="19052"/>
                  <a:pt x="2896" y="19110"/>
                </a:cubicBezTo>
                <a:cubicBezTo>
                  <a:pt x="2882" y="19246"/>
                  <a:pt x="2876" y="19382"/>
                  <a:pt x="2876" y="19518"/>
                </a:cubicBezTo>
                <a:cubicBezTo>
                  <a:pt x="2876" y="19615"/>
                  <a:pt x="2882" y="19712"/>
                  <a:pt x="2882" y="19809"/>
                </a:cubicBezTo>
                <a:cubicBezTo>
                  <a:pt x="2889" y="19907"/>
                  <a:pt x="2889" y="20004"/>
                  <a:pt x="2902" y="20081"/>
                </a:cubicBezTo>
                <a:cubicBezTo>
                  <a:pt x="2922" y="20256"/>
                  <a:pt x="2949" y="20431"/>
                  <a:pt x="2982" y="20586"/>
                </a:cubicBezTo>
                <a:cubicBezTo>
                  <a:pt x="3009" y="20684"/>
                  <a:pt x="3035" y="20800"/>
                  <a:pt x="3069" y="20897"/>
                </a:cubicBezTo>
                <a:cubicBezTo>
                  <a:pt x="3102" y="20994"/>
                  <a:pt x="3142" y="21072"/>
                  <a:pt x="3175" y="21150"/>
                </a:cubicBezTo>
                <a:cubicBezTo>
                  <a:pt x="3188" y="21189"/>
                  <a:pt x="3208" y="21208"/>
                  <a:pt x="3221" y="21247"/>
                </a:cubicBezTo>
                <a:cubicBezTo>
                  <a:pt x="3261" y="21305"/>
                  <a:pt x="3308" y="21363"/>
                  <a:pt x="3355" y="21402"/>
                </a:cubicBezTo>
                <a:cubicBezTo>
                  <a:pt x="3401" y="21441"/>
                  <a:pt x="3454" y="21461"/>
                  <a:pt x="3501" y="21480"/>
                </a:cubicBezTo>
                <a:cubicBezTo>
                  <a:pt x="3534" y="21499"/>
                  <a:pt x="3554" y="21499"/>
                  <a:pt x="3574" y="21499"/>
                </a:cubicBezTo>
                <a:close/>
                <a:moveTo>
                  <a:pt x="5936" y="16682"/>
                </a:moveTo>
                <a:cubicBezTo>
                  <a:pt x="5869" y="16935"/>
                  <a:pt x="5823" y="17323"/>
                  <a:pt x="5869" y="17653"/>
                </a:cubicBezTo>
                <a:cubicBezTo>
                  <a:pt x="5909" y="17925"/>
                  <a:pt x="5949" y="18217"/>
                  <a:pt x="5989" y="18488"/>
                </a:cubicBezTo>
                <a:cubicBezTo>
                  <a:pt x="5929" y="18780"/>
                  <a:pt x="5889" y="19110"/>
                  <a:pt x="5896" y="19479"/>
                </a:cubicBezTo>
                <a:cubicBezTo>
                  <a:pt x="5909" y="19984"/>
                  <a:pt x="5976" y="20392"/>
                  <a:pt x="6082" y="20781"/>
                </a:cubicBezTo>
                <a:cubicBezTo>
                  <a:pt x="6169" y="21091"/>
                  <a:pt x="6288" y="21305"/>
                  <a:pt x="6421" y="21422"/>
                </a:cubicBezTo>
                <a:cubicBezTo>
                  <a:pt x="6588" y="21577"/>
                  <a:pt x="6754" y="21499"/>
                  <a:pt x="6907" y="21286"/>
                </a:cubicBezTo>
                <a:cubicBezTo>
                  <a:pt x="7126" y="20994"/>
                  <a:pt x="7286" y="20314"/>
                  <a:pt x="7319" y="19635"/>
                </a:cubicBezTo>
                <a:cubicBezTo>
                  <a:pt x="7339" y="19227"/>
                  <a:pt x="7346" y="18799"/>
                  <a:pt x="7299" y="18391"/>
                </a:cubicBezTo>
                <a:cubicBezTo>
                  <a:pt x="7253" y="17983"/>
                  <a:pt x="7173" y="17595"/>
                  <a:pt x="7073" y="17284"/>
                </a:cubicBezTo>
                <a:cubicBezTo>
                  <a:pt x="6854" y="16624"/>
                  <a:pt x="6541" y="16332"/>
                  <a:pt x="6235" y="16255"/>
                </a:cubicBezTo>
                <a:cubicBezTo>
                  <a:pt x="6115" y="16216"/>
                  <a:pt x="6002" y="16429"/>
                  <a:pt x="5936" y="16682"/>
                </a:cubicBezTo>
                <a:close/>
                <a:moveTo>
                  <a:pt x="6209" y="8465"/>
                </a:moveTo>
                <a:cubicBezTo>
                  <a:pt x="6169" y="8504"/>
                  <a:pt x="6122" y="8563"/>
                  <a:pt x="6082" y="8621"/>
                </a:cubicBezTo>
                <a:cubicBezTo>
                  <a:pt x="6042" y="8679"/>
                  <a:pt x="6009" y="8776"/>
                  <a:pt x="5976" y="8854"/>
                </a:cubicBezTo>
                <a:cubicBezTo>
                  <a:pt x="5969" y="8873"/>
                  <a:pt x="5969" y="8873"/>
                  <a:pt x="5962" y="8893"/>
                </a:cubicBezTo>
                <a:cubicBezTo>
                  <a:pt x="5936" y="8970"/>
                  <a:pt x="5916" y="9068"/>
                  <a:pt x="5896" y="9145"/>
                </a:cubicBezTo>
                <a:cubicBezTo>
                  <a:pt x="5889" y="9165"/>
                  <a:pt x="5889" y="9184"/>
                  <a:pt x="5883" y="9204"/>
                </a:cubicBezTo>
                <a:cubicBezTo>
                  <a:pt x="5863" y="9301"/>
                  <a:pt x="5849" y="9417"/>
                  <a:pt x="5836" y="9514"/>
                </a:cubicBezTo>
                <a:cubicBezTo>
                  <a:pt x="5836" y="9534"/>
                  <a:pt x="5829" y="9553"/>
                  <a:pt x="5829" y="9573"/>
                </a:cubicBezTo>
                <a:cubicBezTo>
                  <a:pt x="5823" y="9689"/>
                  <a:pt x="5816" y="9806"/>
                  <a:pt x="5816" y="9922"/>
                </a:cubicBezTo>
                <a:cubicBezTo>
                  <a:pt x="5823" y="10019"/>
                  <a:pt x="5823" y="10117"/>
                  <a:pt x="5829" y="10214"/>
                </a:cubicBezTo>
                <a:cubicBezTo>
                  <a:pt x="5843" y="10350"/>
                  <a:pt x="5863" y="10486"/>
                  <a:pt x="5896" y="10583"/>
                </a:cubicBezTo>
                <a:cubicBezTo>
                  <a:pt x="5916" y="10660"/>
                  <a:pt x="5936" y="10738"/>
                  <a:pt x="5962" y="10777"/>
                </a:cubicBezTo>
                <a:cubicBezTo>
                  <a:pt x="5996" y="10874"/>
                  <a:pt x="6042" y="10932"/>
                  <a:pt x="6089" y="10971"/>
                </a:cubicBezTo>
                <a:cubicBezTo>
                  <a:pt x="6109" y="10991"/>
                  <a:pt x="6135" y="10991"/>
                  <a:pt x="6155" y="11010"/>
                </a:cubicBezTo>
                <a:cubicBezTo>
                  <a:pt x="6209" y="11224"/>
                  <a:pt x="6275" y="11379"/>
                  <a:pt x="6348" y="11535"/>
                </a:cubicBezTo>
                <a:cubicBezTo>
                  <a:pt x="6375" y="11593"/>
                  <a:pt x="6401" y="11632"/>
                  <a:pt x="6428" y="11671"/>
                </a:cubicBezTo>
                <a:cubicBezTo>
                  <a:pt x="6481" y="11748"/>
                  <a:pt x="6541" y="11826"/>
                  <a:pt x="6601" y="11845"/>
                </a:cubicBezTo>
                <a:cubicBezTo>
                  <a:pt x="6668" y="11904"/>
                  <a:pt x="6734" y="11904"/>
                  <a:pt x="6801" y="11845"/>
                </a:cubicBezTo>
                <a:cubicBezTo>
                  <a:pt x="6867" y="11787"/>
                  <a:pt x="6920" y="11690"/>
                  <a:pt x="6967" y="11554"/>
                </a:cubicBezTo>
                <a:cubicBezTo>
                  <a:pt x="7014" y="11418"/>
                  <a:pt x="7047" y="11263"/>
                  <a:pt x="7067" y="11068"/>
                </a:cubicBezTo>
                <a:cubicBezTo>
                  <a:pt x="7087" y="10874"/>
                  <a:pt x="7087" y="10680"/>
                  <a:pt x="7067" y="10486"/>
                </a:cubicBezTo>
                <a:cubicBezTo>
                  <a:pt x="7040" y="9883"/>
                  <a:pt x="6974" y="9281"/>
                  <a:pt x="6821" y="8854"/>
                </a:cubicBezTo>
                <a:cubicBezTo>
                  <a:pt x="6787" y="8757"/>
                  <a:pt x="6754" y="8679"/>
                  <a:pt x="6714" y="8601"/>
                </a:cubicBezTo>
                <a:cubicBezTo>
                  <a:pt x="6674" y="8524"/>
                  <a:pt x="6634" y="8485"/>
                  <a:pt x="6594" y="8446"/>
                </a:cubicBezTo>
                <a:cubicBezTo>
                  <a:pt x="6541" y="8388"/>
                  <a:pt x="6475" y="8368"/>
                  <a:pt x="6421" y="8349"/>
                </a:cubicBezTo>
                <a:cubicBezTo>
                  <a:pt x="6362" y="8329"/>
                  <a:pt x="6302" y="8368"/>
                  <a:pt x="6242" y="8407"/>
                </a:cubicBezTo>
                <a:cubicBezTo>
                  <a:pt x="6235" y="8427"/>
                  <a:pt x="6222" y="8446"/>
                  <a:pt x="6209" y="8465"/>
                </a:cubicBezTo>
                <a:close/>
                <a:moveTo>
                  <a:pt x="5962" y="1045"/>
                </a:moveTo>
                <a:cubicBezTo>
                  <a:pt x="5889" y="1337"/>
                  <a:pt x="5843" y="1667"/>
                  <a:pt x="5796" y="1997"/>
                </a:cubicBezTo>
                <a:cubicBezTo>
                  <a:pt x="5763" y="2250"/>
                  <a:pt x="5789" y="2619"/>
                  <a:pt x="5836" y="2852"/>
                </a:cubicBezTo>
                <a:cubicBezTo>
                  <a:pt x="5876" y="3065"/>
                  <a:pt x="5956" y="3240"/>
                  <a:pt x="6036" y="3337"/>
                </a:cubicBezTo>
                <a:cubicBezTo>
                  <a:pt x="6042" y="3415"/>
                  <a:pt x="6042" y="3512"/>
                  <a:pt x="6049" y="3590"/>
                </a:cubicBezTo>
                <a:cubicBezTo>
                  <a:pt x="6069" y="3784"/>
                  <a:pt x="6102" y="3940"/>
                  <a:pt x="6149" y="4076"/>
                </a:cubicBezTo>
                <a:cubicBezTo>
                  <a:pt x="6222" y="4328"/>
                  <a:pt x="6348" y="4542"/>
                  <a:pt x="6461" y="4600"/>
                </a:cubicBezTo>
                <a:cubicBezTo>
                  <a:pt x="6568" y="4658"/>
                  <a:pt x="6634" y="4658"/>
                  <a:pt x="6741" y="4600"/>
                </a:cubicBezTo>
                <a:cubicBezTo>
                  <a:pt x="6801" y="4581"/>
                  <a:pt x="6860" y="4503"/>
                  <a:pt x="6920" y="4425"/>
                </a:cubicBezTo>
                <a:cubicBezTo>
                  <a:pt x="7040" y="4270"/>
                  <a:pt x="7133" y="3978"/>
                  <a:pt x="7200" y="3648"/>
                </a:cubicBezTo>
                <a:cubicBezTo>
                  <a:pt x="7273" y="3299"/>
                  <a:pt x="7300" y="2930"/>
                  <a:pt x="7313" y="2522"/>
                </a:cubicBezTo>
                <a:cubicBezTo>
                  <a:pt x="7326" y="2211"/>
                  <a:pt x="7313" y="1881"/>
                  <a:pt x="7286" y="1589"/>
                </a:cubicBezTo>
                <a:cubicBezTo>
                  <a:pt x="7260" y="1201"/>
                  <a:pt x="7193" y="832"/>
                  <a:pt x="7100" y="560"/>
                </a:cubicBezTo>
                <a:cubicBezTo>
                  <a:pt x="7060" y="424"/>
                  <a:pt x="7007" y="307"/>
                  <a:pt x="6947" y="230"/>
                </a:cubicBezTo>
                <a:cubicBezTo>
                  <a:pt x="6847" y="94"/>
                  <a:pt x="6781" y="35"/>
                  <a:pt x="6668" y="16"/>
                </a:cubicBezTo>
                <a:cubicBezTo>
                  <a:pt x="6535" y="-23"/>
                  <a:pt x="6401" y="94"/>
                  <a:pt x="6275" y="249"/>
                </a:cubicBezTo>
                <a:cubicBezTo>
                  <a:pt x="6149" y="385"/>
                  <a:pt x="6049" y="715"/>
                  <a:pt x="5962" y="1045"/>
                </a:cubicBezTo>
                <a:close/>
                <a:moveTo>
                  <a:pt x="9721" y="3823"/>
                </a:moveTo>
                <a:cubicBezTo>
                  <a:pt x="9781" y="3726"/>
                  <a:pt x="9821" y="3590"/>
                  <a:pt x="9854" y="3435"/>
                </a:cubicBezTo>
                <a:cubicBezTo>
                  <a:pt x="9874" y="3337"/>
                  <a:pt x="9887" y="3240"/>
                  <a:pt x="9907" y="3143"/>
                </a:cubicBezTo>
                <a:cubicBezTo>
                  <a:pt x="9934" y="2968"/>
                  <a:pt x="9967" y="2794"/>
                  <a:pt x="9974" y="2619"/>
                </a:cubicBezTo>
                <a:cubicBezTo>
                  <a:pt x="10007" y="2172"/>
                  <a:pt x="10000" y="1706"/>
                  <a:pt x="9914" y="1317"/>
                </a:cubicBezTo>
                <a:cubicBezTo>
                  <a:pt x="9861" y="1065"/>
                  <a:pt x="9814" y="948"/>
                  <a:pt x="9734" y="773"/>
                </a:cubicBezTo>
                <a:cubicBezTo>
                  <a:pt x="9721" y="754"/>
                  <a:pt x="9714" y="735"/>
                  <a:pt x="9701" y="715"/>
                </a:cubicBezTo>
                <a:cubicBezTo>
                  <a:pt x="9661" y="657"/>
                  <a:pt x="9621" y="599"/>
                  <a:pt x="9581" y="579"/>
                </a:cubicBezTo>
                <a:cubicBezTo>
                  <a:pt x="9568" y="560"/>
                  <a:pt x="9555" y="560"/>
                  <a:pt x="9541" y="560"/>
                </a:cubicBezTo>
                <a:cubicBezTo>
                  <a:pt x="9541" y="560"/>
                  <a:pt x="9541" y="540"/>
                  <a:pt x="9535" y="540"/>
                </a:cubicBezTo>
                <a:cubicBezTo>
                  <a:pt x="9488" y="307"/>
                  <a:pt x="9402" y="94"/>
                  <a:pt x="9308" y="35"/>
                </a:cubicBezTo>
                <a:cubicBezTo>
                  <a:pt x="9209" y="-23"/>
                  <a:pt x="9102" y="-23"/>
                  <a:pt x="9016" y="152"/>
                </a:cubicBezTo>
                <a:cubicBezTo>
                  <a:pt x="8929" y="307"/>
                  <a:pt x="8869" y="521"/>
                  <a:pt x="8843" y="812"/>
                </a:cubicBezTo>
                <a:cubicBezTo>
                  <a:pt x="8843" y="851"/>
                  <a:pt x="8836" y="871"/>
                  <a:pt x="8836" y="909"/>
                </a:cubicBezTo>
                <a:cubicBezTo>
                  <a:pt x="8670" y="1473"/>
                  <a:pt x="8643" y="2327"/>
                  <a:pt x="8776" y="2968"/>
                </a:cubicBezTo>
                <a:cubicBezTo>
                  <a:pt x="8856" y="3337"/>
                  <a:pt x="8969" y="3609"/>
                  <a:pt x="9109" y="3726"/>
                </a:cubicBezTo>
                <a:cubicBezTo>
                  <a:pt x="9175" y="3784"/>
                  <a:pt x="9242" y="3804"/>
                  <a:pt x="9308" y="3804"/>
                </a:cubicBezTo>
                <a:cubicBezTo>
                  <a:pt x="9342" y="3881"/>
                  <a:pt x="9382" y="3940"/>
                  <a:pt x="9422" y="3978"/>
                </a:cubicBezTo>
                <a:cubicBezTo>
                  <a:pt x="9475" y="4017"/>
                  <a:pt x="9521" y="4037"/>
                  <a:pt x="9575" y="3998"/>
                </a:cubicBezTo>
                <a:cubicBezTo>
                  <a:pt x="9634" y="3940"/>
                  <a:pt x="9681" y="3901"/>
                  <a:pt x="9721" y="3823"/>
                </a:cubicBezTo>
                <a:close/>
                <a:moveTo>
                  <a:pt x="9654" y="12137"/>
                </a:moveTo>
                <a:cubicBezTo>
                  <a:pt x="9654" y="12117"/>
                  <a:pt x="9661" y="12098"/>
                  <a:pt x="9661" y="12078"/>
                </a:cubicBezTo>
                <a:cubicBezTo>
                  <a:pt x="9661" y="12059"/>
                  <a:pt x="9661" y="12040"/>
                  <a:pt x="9661" y="12020"/>
                </a:cubicBezTo>
                <a:cubicBezTo>
                  <a:pt x="9774" y="11923"/>
                  <a:pt x="9867" y="11690"/>
                  <a:pt x="9927" y="11399"/>
                </a:cubicBezTo>
                <a:cubicBezTo>
                  <a:pt x="9947" y="11301"/>
                  <a:pt x="9960" y="11185"/>
                  <a:pt x="9974" y="11068"/>
                </a:cubicBezTo>
                <a:cubicBezTo>
                  <a:pt x="9974" y="11049"/>
                  <a:pt x="9980" y="11010"/>
                  <a:pt x="9980" y="10991"/>
                </a:cubicBezTo>
                <a:cubicBezTo>
                  <a:pt x="10000" y="10738"/>
                  <a:pt x="10000" y="10563"/>
                  <a:pt x="9980" y="10291"/>
                </a:cubicBezTo>
                <a:cubicBezTo>
                  <a:pt x="9974" y="10175"/>
                  <a:pt x="9954" y="10078"/>
                  <a:pt x="9934" y="9981"/>
                </a:cubicBezTo>
                <a:cubicBezTo>
                  <a:pt x="9920" y="9922"/>
                  <a:pt x="9887" y="9806"/>
                  <a:pt x="9874" y="9748"/>
                </a:cubicBezTo>
                <a:cubicBezTo>
                  <a:pt x="9854" y="9670"/>
                  <a:pt x="9821" y="9612"/>
                  <a:pt x="9794" y="9573"/>
                </a:cubicBezTo>
                <a:cubicBezTo>
                  <a:pt x="9761" y="9514"/>
                  <a:pt x="9721" y="9476"/>
                  <a:pt x="9688" y="9437"/>
                </a:cubicBezTo>
                <a:cubicBezTo>
                  <a:pt x="9654" y="9417"/>
                  <a:pt x="9614" y="9398"/>
                  <a:pt x="9581" y="9398"/>
                </a:cubicBezTo>
                <a:cubicBezTo>
                  <a:pt x="9548" y="9398"/>
                  <a:pt x="9508" y="9417"/>
                  <a:pt x="9475" y="9437"/>
                </a:cubicBezTo>
                <a:cubicBezTo>
                  <a:pt x="9455" y="9456"/>
                  <a:pt x="9442" y="9476"/>
                  <a:pt x="9428" y="9495"/>
                </a:cubicBezTo>
                <a:cubicBezTo>
                  <a:pt x="9342" y="9378"/>
                  <a:pt x="9249" y="9340"/>
                  <a:pt x="9155" y="9417"/>
                </a:cubicBezTo>
                <a:cubicBezTo>
                  <a:pt x="9003" y="9534"/>
                  <a:pt x="8876" y="9845"/>
                  <a:pt x="8796" y="10233"/>
                </a:cubicBezTo>
                <a:cubicBezTo>
                  <a:pt x="8770" y="10350"/>
                  <a:pt x="8756" y="10486"/>
                  <a:pt x="8743" y="10602"/>
                </a:cubicBezTo>
                <a:cubicBezTo>
                  <a:pt x="8736" y="10641"/>
                  <a:pt x="8730" y="10699"/>
                  <a:pt x="8723" y="10758"/>
                </a:cubicBezTo>
                <a:cubicBezTo>
                  <a:pt x="8710" y="10932"/>
                  <a:pt x="8696" y="11127"/>
                  <a:pt x="8703" y="11321"/>
                </a:cubicBezTo>
                <a:cubicBezTo>
                  <a:pt x="8703" y="11457"/>
                  <a:pt x="8710" y="11593"/>
                  <a:pt x="8723" y="11748"/>
                </a:cubicBezTo>
                <a:cubicBezTo>
                  <a:pt x="8723" y="11787"/>
                  <a:pt x="8730" y="11845"/>
                  <a:pt x="8736" y="11884"/>
                </a:cubicBezTo>
                <a:cubicBezTo>
                  <a:pt x="8770" y="12176"/>
                  <a:pt x="8810" y="12350"/>
                  <a:pt x="8876" y="12583"/>
                </a:cubicBezTo>
                <a:cubicBezTo>
                  <a:pt x="8883" y="12622"/>
                  <a:pt x="8896" y="12642"/>
                  <a:pt x="8909" y="12681"/>
                </a:cubicBezTo>
                <a:cubicBezTo>
                  <a:pt x="8949" y="12778"/>
                  <a:pt x="8982" y="12875"/>
                  <a:pt x="9029" y="12933"/>
                </a:cubicBezTo>
                <a:cubicBezTo>
                  <a:pt x="9102" y="13050"/>
                  <a:pt x="9182" y="13127"/>
                  <a:pt x="9269" y="13108"/>
                </a:cubicBezTo>
                <a:cubicBezTo>
                  <a:pt x="9382" y="13088"/>
                  <a:pt x="9488" y="12991"/>
                  <a:pt x="9561" y="12758"/>
                </a:cubicBezTo>
                <a:cubicBezTo>
                  <a:pt x="9588" y="12545"/>
                  <a:pt x="9628" y="12350"/>
                  <a:pt x="9654" y="12137"/>
                </a:cubicBezTo>
                <a:close/>
                <a:moveTo>
                  <a:pt x="9362" y="21499"/>
                </a:moveTo>
                <a:cubicBezTo>
                  <a:pt x="9428" y="21499"/>
                  <a:pt x="9495" y="21441"/>
                  <a:pt x="9555" y="21344"/>
                </a:cubicBezTo>
                <a:cubicBezTo>
                  <a:pt x="9568" y="21324"/>
                  <a:pt x="9575" y="21305"/>
                  <a:pt x="9588" y="21266"/>
                </a:cubicBezTo>
                <a:cubicBezTo>
                  <a:pt x="9621" y="21247"/>
                  <a:pt x="9654" y="21208"/>
                  <a:pt x="9688" y="21150"/>
                </a:cubicBezTo>
                <a:cubicBezTo>
                  <a:pt x="9768" y="20994"/>
                  <a:pt x="9841" y="20761"/>
                  <a:pt x="9861" y="20489"/>
                </a:cubicBezTo>
                <a:cubicBezTo>
                  <a:pt x="9887" y="20062"/>
                  <a:pt x="9894" y="19635"/>
                  <a:pt x="9854" y="19188"/>
                </a:cubicBezTo>
                <a:cubicBezTo>
                  <a:pt x="9821" y="18858"/>
                  <a:pt x="9768" y="18566"/>
                  <a:pt x="9701" y="18294"/>
                </a:cubicBezTo>
                <a:cubicBezTo>
                  <a:pt x="9681" y="18178"/>
                  <a:pt x="9661" y="18061"/>
                  <a:pt x="9621" y="17964"/>
                </a:cubicBezTo>
                <a:cubicBezTo>
                  <a:pt x="9595" y="17906"/>
                  <a:pt x="9568" y="17847"/>
                  <a:pt x="9541" y="17789"/>
                </a:cubicBezTo>
                <a:cubicBezTo>
                  <a:pt x="9481" y="17692"/>
                  <a:pt x="9422" y="17634"/>
                  <a:pt x="9348" y="17634"/>
                </a:cubicBezTo>
                <a:cubicBezTo>
                  <a:pt x="9335" y="17634"/>
                  <a:pt x="9315" y="17634"/>
                  <a:pt x="9302" y="17634"/>
                </a:cubicBezTo>
                <a:cubicBezTo>
                  <a:pt x="9255" y="17653"/>
                  <a:pt x="9202" y="17653"/>
                  <a:pt x="9155" y="17692"/>
                </a:cubicBezTo>
                <a:cubicBezTo>
                  <a:pt x="9109" y="17731"/>
                  <a:pt x="9069" y="17789"/>
                  <a:pt x="9029" y="17848"/>
                </a:cubicBezTo>
                <a:cubicBezTo>
                  <a:pt x="9016" y="17867"/>
                  <a:pt x="8996" y="17886"/>
                  <a:pt x="8982" y="17925"/>
                </a:cubicBezTo>
                <a:cubicBezTo>
                  <a:pt x="8929" y="18022"/>
                  <a:pt x="8876" y="18139"/>
                  <a:pt x="8836" y="18275"/>
                </a:cubicBezTo>
                <a:cubicBezTo>
                  <a:pt x="8809" y="18372"/>
                  <a:pt x="8776" y="18489"/>
                  <a:pt x="8756" y="18586"/>
                </a:cubicBezTo>
                <a:cubicBezTo>
                  <a:pt x="8730" y="18702"/>
                  <a:pt x="8716" y="18838"/>
                  <a:pt x="8696" y="18974"/>
                </a:cubicBezTo>
                <a:cubicBezTo>
                  <a:pt x="8690" y="19013"/>
                  <a:pt x="8683" y="19052"/>
                  <a:pt x="8683" y="19110"/>
                </a:cubicBezTo>
                <a:cubicBezTo>
                  <a:pt x="8670" y="19246"/>
                  <a:pt x="8663" y="19382"/>
                  <a:pt x="8663" y="19518"/>
                </a:cubicBezTo>
                <a:cubicBezTo>
                  <a:pt x="8663" y="19615"/>
                  <a:pt x="8670" y="19712"/>
                  <a:pt x="8670" y="19809"/>
                </a:cubicBezTo>
                <a:cubicBezTo>
                  <a:pt x="8676" y="19907"/>
                  <a:pt x="8676" y="20004"/>
                  <a:pt x="8690" y="20081"/>
                </a:cubicBezTo>
                <a:cubicBezTo>
                  <a:pt x="8710" y="20256"/>
                  <a:pt x="8736" y="20431"/>
                  <a:pt x="8770" y="20586"/>
                </a:cubicBezTo>
                <a:cubicBezTo>
                  <a:pt x="8796" y="20684"/>
                  <a:pt x="8823" y="20800"/>
                  <a:pt x="8856" y="20897"/>
                </a:cubicBezTo>
                <a:cubicBezTo>
                  <a:pt x="8889" y="20994"/>
                  <a:pt x="8929" y="21072"/>
                  <a:pt x="8962" y="21150"/>
                </a:cubicBezTo>
                <a:cubicBezTo>
                  <a:pt x="8976" y="21189"/>
                  <a:pt x="8996" y="21208"/>
                  <a:pt x="9009" y="21247"/>
                </a:cubicBezTo>
                <a:cubicBezTo>
                  <a:pt x="9049" y="21305"/>
                  <a:pt x="9095" y="21363"/>
                  <a:pt x="9142" y="21402"/>
                </a:cubicBezTo>
                <a:cubicBezTo>
                  <a:pt x="9189" y="21441"/>
                  <a:pt x="9242" y="21461"/>
                  <a:pt x="9288" y="21480"/>
                </a:cubicBezTo>
                <a:cubicBezTo>
                  <a:pt x="9322" y="21499"/>
                  <a:pt x="9342" y="21499"/>
                  <a:pt x="9362" y="21499"/>
                </a:cubicBezTo>
                <a:close/>
                <a:moveTo>
                  <a:pt x="11723" y="16682"/>
                </a:moveTo>
                <a:cubicBezTo>
                  <a:pt x="11657" y="16935"/>
                  <a:pt x="11610" y="17323"/>
                  <a:pt x="11657" y="17653"/>
                </a:cubicBezTo>
                <a:cubicBezTo>
                  <a:pt x="11697" y="17925"/>
                  <a:pt x="11737" y="18217"/>
                  <a:pt x="11777" y="18488"/>
                </a:cubicBezTo>
                <a:cubicBezTo>
                  <a:pt x="11717" y="18780"/>
                  <a:pt x="11677" y="19110"/>
                  <a:pt x="11683" y="19479"/>
                </a:cubicBezTo>
                <a:cubicBezTo>
                  <a:pt x="11697" y="19984"/>
                  <a:pt x="11763" y="20392"/>
                  <a:pt x="11870" y="20781"/>
                </a:cubicBezTo>
                <a:cubicBezTo>
                  <a:pt x="11956" y="21091"/>
                  <a:pt x="12076" y="21305"/>
                  <a:pt x="12209" y="21422"/>
                </a:cubicBezTo>
                <a:cubicBezTo>
                  <a:pt x="12375" y="21577"/>
                  <a:pt x="12541" y="21499"/>
                  <a:pt x="12694" y="21286"/>
                </a:cubicBezTo>
                <a:cubicBezTo>
                  <a:pt x="12914" y="20994"/>
                  <a:pt x="13074" y="20314"/>
                  <a:pt x="13107" y="19635"/>
                </a:cubicBezTo>
                <a:cubicBezTo>
                  <a:pt x="13127" y="19227"/>
                  <a:pt x="13134" y="18799"/>
                  <a:pt x="13087" y="18391"/>
                </a:cubicBezTo>
                <a:cubicBezTo>
                  <a:pt x="13040" y="17983"/>
                  <a:pt x="12961" y="17595"/>
                  <a:pt x="12861" y="17284"/>
                </a:cubicBezTo>
                <a:cubicBezTo>
                  <a:pt x="12641" y="16624"/>
                  <a:pt x="12329" y="16332"/>
                  <a:pt x="12023" y="16255"/>
                </a:cubicBezTo>
                <a:cubicBezTo>
                  <a:pt x="11903" y="16216"/>
                  <a:pt x="11790" y="16429"/>
                  <a:pt x="11723" y="16682"/>
                </a:cubicBezTo>
                <a:close/>
                <a:moveTo>
                  <a:pt x="11996" y="8465"/>
                </a:moveTo>
                <a:cubicBezTo>
                  <a:pt x="11956" y="8504"/>
                  <a:pt x="11910" y="8563"/>
                  <a:pt x="11870" y="8621"/>
                </a:cubicBezTo>
                <a:cubicBezTo>
                  <a:pt x="11830" y="8679"/>
                  <a:pt x="11796" y="8776"/>
                  <a:pt x="11763" y="8854"/>
                </a:cubicBezTo>
                <a:cubicBezTo>
                  <a:pt x="11757" y="8873"/>
                  <a:pt x="11757" y="8873"/>
                  <a:pt x="11750" y="8893"/>
                </a:cubicBezTo>
                <a:cubicBezTo>
                  <a:pt x="11723" y="8970"/>
                  <a:pt x="11703" y="9068"/>
                  <a:pt x="11683" y="9145"/>
                </a:cubicBezTo>
                <a:cubicBezTo>
                  <a:pt x="11677" y="9165"/>
                  <a:pt x="11677" y="9184"/>
                  <a:pt x="11670" y="9204"/>
                </a:cubicBezTo>
                <a:cubicBezTo>
                  <a:pt x="11650" y="9301"/>
                  <a:pt x="11637" y="9417"/>
                  <a:pt x="11623" y="9514"/>
                </a:cubicBezTo>
                <a:cubicBezTo>
                  <a:pt x="11623" y="9534"/>
                  <a:pt x="11617" y="9553"/>
                  <a:pt x="11617" y="9573"/>
                </a:cubicBezTo>
                <a:cubicBezTo>
                  <a:pt x="11610" y="9689"/>
                  <a:pt x="11604" y="9806"/>
                  <a:pt x="11604" y="9922"/>
                </a:cubicBezTo>
                <a:cubicBezTo>
                  <a:pt x="11610" y="10019"/>
                  <a:pt x="11610" y="10117"/>
                  <a:pt x="11617" y="10214"/>
                </a:cubicBezTo>
                <a:cubicBezTo>
                  <a:pt x="11630" y="10350"/>
                  <a:pt x="11650" y="10486"/>
                  <a:pt x="11683" y="10583"/>
                </a:cubicBezTo>
                <a:cubicBezTo>
                  <a:pt x="11703" y="10660"/>
                  <a:pt x="11723" y="10738"/>
                  <a:pt x="11750" y="10777"/>
                </a:cubicBezTo>
                <a:cubicBezTo>
                  <a:pt x="11783" y="10874"/>
                  <a:pt x="11830" y="10932"/>
                  <a:pt x="11876" y="10971"/>
                </a:cubicBezTo>
                <a:cubicBezTo>
                  <a:pt x="11896" y="10991"/>
                  <a:pt x="11923" y="10991"/>
                  <a:pt x="11943" y="11010"/>
                </a:cubicBezTo>
                <a:cubicBezTo>
                  <a:pt x="11996" y="11224"/>
                  <a:pt x="12063" y="11379"/>
                  <a:pt x="12136" y="11535"/>
                </a:cubicBezTo>
                <a:cubicBezTo>
                  <a:pt x="12162" y="11593"/>
                  <a:pt x="12189" y="11632"/>
                  <a:pt x="12216" y="11671"/>
                </a:cubicBezTo>
                <a:cubicBezTo>
                  <a:pt x="12269" y="11748"/>
                  <a:pt x="12329" y="11826"/>
                  <a:pt x="12389" y="11845"/>
                </a:cubicBezTo>
                <a:cubicBezTo>
                  <a:pt x="12455" y="11904"/>
                  <a:pt x="12522" y="11904"/>
                  <a:pt x="12588" y="11845"/>
                </a:cubicBezTo>
                <a:cubicBezTo>
                  <a:pt x="12655" y="11787"/>
                  <a:pt x="12708" y="11690"/>
                  <a:pt x="12754" y="11554"/>
                </a:cubicBezTo>
                <a:cubicBezTo>
                  <a:pt x="12801" y="11418"/>
                  <a:pt x="12834" y="11263"/>
                  <a:pt x="12854" y="11068"/>
                </a:cubicBezTo>
                <a:cubicBezTo>
                  <a:pt x="12874" y="10874"/>
                  <a:pt x="12874" y="10680"/>
                  <a:pt x="12854" y="10486"/>
                </a:cubicBezTo>
                <a:cubicBezTo>
                  <a:pt x="12828" y="9883"/>
                  <a:pt x="12761" y="9281"/>
                  <a:pt x="12608" y="8854"/>
                </a:cubicBezTo>
                <a:cubicBezTo>
                  <a:pt x="12575" y="8757"/>
                  <a:pt x="12542" y="8679"/>
                  <a:pt x="12502" y="8601"/>
                </a:cubicBezTo>
                <a:cubicBezTo>
                  <a:pt x="12462" y="8524"/>
                  <a:pt x="12422" y="8485"/>
                  <a:pt x="12382" y="8446"/>
                </a:cubicBezTo>
                <a:cubicBezTo>
                  <a:pt x="12329" y="8388"/>
                  <a:pt x="12262" y="8368"/>
                  <a:pt x="12209" y="8349"/>
                </a:cubicBezTo>
                <a:cubicBezTo>
                  <a:pt x="12149" y="8329"/>
                  <a:pt x="12089" y="8368"/>
                  <a:pt x="12029" y="8407"/>
                </a:cubicBezTo>
                <a:cubicBezTo>
                  <a:pt x="12023" y="8427"/>
                  <a:pt x="12009" y="8446"/>
                  <a:pt x="11996" y="8465"/>
                </a:cubicBezTo>
                <a:close/>
                <a:moveTo>
                  <a:pt x="11750" y="1045"/>
                </a:moveTo>
                <a:cubicBezTo>
                  <a:pt x="11677" y="1337"/>
                  <a:pt x="11630" y="1667"/>
                  <a:pt x="11584" y="1997"/>
                </a:cubicBezTo>
                <a:cubicBezTo>
                  <a:pt x="11550" y="2250"/>
                  <a:pt x="11577" y="2619"/>
                  <a:pt x="11623" y="2852"/>
                </a:cubicBezTo>
                <a:cubicBezTo>
                  <a:pt x="11663" y="3065"/>
                  <a:pt x="11743" y="3240"/>
                  <a:pt x="11823" y="3337"/>
                </a:cubicBezTo>
                <a:cubicBezTo>
                  <a:pt x="11830" y="3415"/>
                  <a:pt x="11830" y="3512"/>
                  <a:pt x="11836" y="3590"/>
                </a:cubicBezTo>
                <a:cubicBezTo>
                  <a:pt x="11856" y="3784"/>
                  <a:pt x="11890" y="3940"/>
                  <a:pt x="11936" y="4076"/>
                </a:cubicBezTo>
                <a:cubicBezTo>
                  <a:pt x="12009" y="4328"/>
                  <a:pt x="12136" y="4542"/>
                  <a:pt x="12249" y="4600"/>
                </a:cubicBezTo>
                <a:cubicBezTo>
                  <a:pt x="12355" y="4658"/>
                  <a:pt x="12422" y="4658"/>
                  <a:pt x="12528" y="4600"/>
                </a:cubicBezTo>
                <a:cubicBezTo>
                  <a:pt x="12588" y="4581"/>
                  <a:pt x="12648" y="4503"/>
                  <a:pt x="12708" y="4425"/>
                </a:cubicBezTo>
                <a:cubicBezTo>
                  <a:pt x="12828" y="4270"/>
                  <a:pt x="12921" y="3978"/>
                  <a:pt x="12987" y="3648"/>
                </a:cubicBezTo>
                <a:cubicBezTo>
                  <a:pt x="13060" y="3299"/>
                  <a:pt x="13087" y="2930"/>
                  <a:pt x="13100" y="2522"/>
                </a:cubicBezTo>
                <a:cubicBezTo>
                  <a:pt x="13114" y="2211"/>
                  <a:pt x="13100" y="1881"/>
                  <a:pt x="13074" y="1589"/>
                </a:cubicBezTo>
                <a:cubicBezTo>
                  <a:pt x="13047" y="1201"/>
                  <a:pt x="12981" y="832"/>
                  <a:pt x="12887" y="560"/>
                </a:cubicBezTo>
                <a:cubicBezTo>
                  <a:pt x="12848" y="424"/>
                  <a:pt x="12794" y="307"/>
                  <a:pt x="12734" y="230"/>
                </a:cubicBezTo>
                <a:cubicBezTo>
                  <a:pt x="12635" y="94"/>
                  <a:pt x="12568" y="35"/>
                  <a:pt x="12455" y="16"/>
                </a:cubicBezTo>
                <a:cubicBezTo>
                  <a:pt x="12322" y="-23"/>
                  <a:pt x="12189" y="94"/>
                  <a:pt x="12063" y="249"/>
                </a:cubicBezTo>
                <a:cubicBezTo>
                  <a:pt x="11936" y="385"/>
                  <a:pt x="11836" y="715"/>
                  <a:pt x="11750" y="1045"/>
                </a:cubicBezTo>
                <a:close/>
                <a:moveTo>
                  <a:pt x="15508" y="3823"/>
                </a:moveTo>
                <a:cubicBezTo>
                  <a:pt x="15568" y="3726"/>
                  <a:pt x="15608" y="3590"/>
                  <a:pt x="15641" y="3435"/>
                </a:cubicBezTo>
                <a:cubicBezTo>
                  <a:pt x="15661" y="3337"/>
                  <a:pt x="15675" y="3240"/>
                  <a:pt x="15695" y="3143"/>
                </a:cubicBezTo>
                <a:cubicBezTo>
                  <a:pt x="15721" y="2968"/>
                  <a:pt x="15755" y="2794"/>
                  <a:pt x="15761" y="2619"/>
                </a:cubicBezTo>
                <a:cubicBezTo>
                  <a:pt x="15794" y="2172"/>
                  <a:pt x="15788" y="1706"/>
                  <a:pt x="15701" y="1317"/>
                </a:cubicBezTo>
                <a:cubicBezTo>
                  <a:pt x="15648" y="1065"/>
                  <a:pt x="15602" y="948"/>
                  <a:pt x="15522" y="773"/>
                </a:cubicBezTo>
                <a:cubicBezTo>
                  <a:pt x="15508" y="754"/>
                  <a:pt x="15502" y="735"/>
                  <a:pt x="15488" y="715"/>
                </a:cubicBezTo>
                <a:cubicBezTo>
                  <a:pt x="15449" y="657"/>
                  <a:pt x="15409" y="599"/>
                  <a:pt x="15369" y="579"/>
                </a:cubicBezTo>
                <a:cubicBezTo>
                  <a:pt x="15355" y="560"/>
                  <a:pt x="15342" y="560"/>
                  <a:pt x="15329" y="560"/>
                </a:cubicBezTo>
                <a:cubicBezTo>
                  <a:pt x="15329" y="560"/>
                  <a:pt x="15329" y="540"/>
                  <a:pt x="15322" y="540"/>
                </a:cubicBezTo>
                <a:cubicBezTo>
                  <a:pt x="15276" y="307"/>
                  <a:pt x="15189" y="94"/>
                  <a:pt x="15096" y="35"/>
                </a:cubicBezTo>
                <a:cubicBezTo>
                  <a:pt x="14996" y="-23"/>
                  <a:pt x="14890" y="-23"/>
                  <a:pt x="14803" y="152"/>
                </a:cubicBezTo>
                <a:cubicBezTo>
                  <a:pt x="14717" y="307"/>
                  <a:pt x="14657" y="521"/>
                  <a:pt x="14630" y="812"/>
                </a:cubicBezTo>
                <a:cubicBezTo>
                  <a:pt x="14630" y="851"/>
                  <a:pt x="14624" y="871"/>
                  <a:pt x="14624" y="909"/>
                </a:cubicBezTo>
                <a:cubicBezTo>
                  <a:pt x="14457" y="1473"/>
                  <a:pt x="14431" y="2327"/>
                  <a:pt x="14564" y="2968"/>
                </a:cubicBezTo>
                <a:cubicBezTo>
                  <a:pt x="14644" y="3337"/>
                  <a:pt x="14757" y="3609"/>
                  <a:pt x="14896" y="3726"/>
                </a:cubicBezTo>
                <a:cubicBezTo>
                  <a:pt x="14963" y="3784"/>
                  <a:pt x="15029" y="3804"/>
                  <a:pt x="15096" y="3804"/>
                </a:cubicBezTo>
                <a:cubicBezTo>
                  <a:pt x="15129" y="3881"/>
                  <a:pt x="15169" y="3940"/>
                  <a:pt x="15209" y="3978"/>
                </a:cubicBezTo>
                <a:cubicBezTo>
                  <a:pt x="15262" y="4017"/>
                  <a:pt x="15309" y="4037"/>
                  <a:pt x="15362" y="3998"/>
                </a:cubicBezTo>
                <a:cubicBezTo>
                  <a:pt x="15422" y="3940"/>
                  <a:pt x="15469" y="3901"/>
                  <a:pt x="15508" y="3823"/>
                </a:cubicBezTo>
                <a:close/>
                <a:moveTo>
                  <a:pt x="15435" y="12137"/>
                </a:moveTo>
                <a:cubicBezTo>
                  <a:pt x="15435" y="12117"/>
                  <a:pt x="15442" y="12098"/>
                  <a:pt x="15442" y="12078"/>
                </a:cubicBezTo>
                <a:cubicBezTo>
                  <a:pt x="15442" y="12059"/>
                  <a:pt x="15442" y="12040"/>
                  <a:pt x="15442" y="12020"/>
                </a:cubicBezTo>
                <a:cubicBezTo>
                  <a:pt x="15555" y="11923"/>
                  <a:pt x="15648" y="11690"/>
                  <a:pt x="15708" y="11399"/>
                </a:cubicBezTo>
                <a:cubicBezTo>
                  <a:pt x="15728" y="11301"/>
                  <a:pt x="15741" y="11185"/>
                  <a:pt x="15755" y="11068"/>
                </a:cubicBezTo>
                <a:cubicBezTo>
                  <a:pt x="15755" y="11049"/>
                  <a:pt x="15761" y="11010"/>
                  <a:pt x="15761" y="10991"/>
                </a:cubicBezTo>
                <a:cubicBezTo>
                  <a:pt x="15781" y="10738"/>
                  <a:pt x="15781" y="10563"/>
                  <a:pt x="15761" y="10291"/>
                </a:cubicBezTo>
                <a:cubicBezTo>
                  <a:pt x="15755" y="10175"/>
                  <a:pt x="15735" y="10078"/>
                  <a:pt x="15715" y="9981"/>
                </a:cubicBezTo>
                <a:cubicBezTo>
                  <a:pt x="15701" y="9922"/>
                  <a:pt x="15668" y="9806"/>
                  <a:pt x="15655" y="9748"/>
                </a:cubicBezTo>
                <a:cubicBezTo>
                  <a:pt x="15635" y="9670"/>
                  <a:pt x="15602" y="9612"/>
                  <a:pt x="15575" y="9573"/>
                </a:cubicBezTo>
                <a:cubicBezTo>
                  <a:pt x="15542" y="9514"/>
                  <a:pt x="15502" y="9476"/>
                  <a:pt x="15469" y="9437"/>
                </a:cubicBezTo>
                <a:cubicBezTo>
                  <a:pt x="15435" y="9417"/>
                  <a:pt x="15395" y="9398"/>
                  <a:pt x="15362" y="9398"/>
                </a:cubicBezTo>
                <a:cubicBezTo>
                  <a:pt x="15329" y="9398"/>
                  <a:pt x="15289" y="9417"/>
                  <a:pt x="15256" y="9437"/>
                </a:cubicBezTo>
                <a:cubicBezTo>
                  <a:pt x="15236" y="9456"/>
                  <a:pt x="15222" y="9476"/>
                  <a:pt x="15209" y="9495"/>
                </a:cubicBezTo>
                <a:cubicBezTo>
                  <a:pt x="15123" y="9378"/>
                  <a:pt x="15029" y="9340"/>
                  <a:pt x="14936" y="9417"/>
                </a:cubicBezTo>
                <a:cubicBezTo>
                  <a:pt x="14783" y="9534"/>
                  <a:pt x="14657" y="9845"/>
                  <a:pt x="14577" y="10233"/>
                </a:cubicBezTo>
                <a:cubicBezTo>
                  <a:pt x="14550" y="10350"/>
                  <a:pt x="14537" y="10486"/>
                  <a:pt x="14524" y="10602"/>
                </a:cubicBezTo>
                <a:cubicBezTo>
                  <a:pt x="14517" y="10641"/>
                  <a:pt x="14511" y="10699"/>
                  <a:pt x="14504" y="10758"/>
                </a:cubicBezTo>
                <a:cubicBezTo>
                  <a:pt x="14491" y="10932"/>
                  <a:pt x="14477" y="11127"/>
                  <a:pt x="14484" y="11321"/>
                </a:cubicBezTo>
                <a:cubicBezTo>
                  <a:pt x="14484" y="11457"/>
                  <a:pt x="14491" y="11593"/>
                  <a:pt x="14504" y="11748"/>
                </a:cubicBezTo>
                <a:cubicBezTo>
                  <a:pt x="14504" y="11787"/>
                  <a:pt x="14511" y="11845"/>
                  <a:pt x="14517" y="11884"/>
                </a:cubicBezTo>
                <a:cubicBezTo>
                  <a:pt x="14551" y="12176"/>
                  <a:pt x="14590" y="12350"/>
                  <a:pt x="14657" y="12583"/>
                </a:cubicBezTo>
                <a:cubicBezTo>
                  <a:pt x="14664" y="12622"/>
                  <a:pt x="14677" y="12642"/>
                  <a:pt x="14690" y="12681"/>
                </a:cubicBezTo>
                <a:cubicBezTo>
                  <a:pt x="14730" y="12778"/>
                  <a:pt x="14763" y="12875"/>
                  <a:pt x="14810" y="12933"/>
                </a:cubicBezTo>
                <a:cubicBezTo>
                  <a:pt x="14883" y="13050"/>
                  <a:pt x="14963" y="13127"/>
                  <a:pt x="15049" y="13108"/>
                </a:cubicBezTo>
                <a:cubicBezTo>
                  <a:pt x="15163" y="13088"/>
                  <a:pt x="15269" y="12991"/>
                  <a:pt x="15342" y="12758"/>
                </a:cubicBezTo>
                <a:cubicBezTo>
                  <a:pt x="15375" y="12545"/>
                  <a:pt x="15415" y="12350"/>
                  <a:pt x="15435" y="12137"/>
                </a:cubicBezTo>
                <a:close/>
                <a:moveTo>
                  <a:pt x="15143" y="21499"/>
                </a:moveTo>
                <a:cubicBezTo>
                  <a:pt x="15209" y="21499"/>
                  <a:pt x="15276" y="21441"/>
                  <a:pt x="15336" y="21344"/>
                </a:cubicBezTo>
                <a:cubicBezTo>
                  <a:pt x="15349" y="21324"/>
                  <a:pt x="15355" y="21305"/>
                  <a:pt x="15369" y="21266"/>
                </a:cubicBezTo>
                <a:cubicBezTo>
                  <a:pt x="15402" y="21247"/>
                  <a:pt x="15435" y="21208"/>
                  <a:pt x="15469" y="21150"/>
                </a:cubicBezTo>
                <a:cubicBezTo>
                  <a:pt x="15548" y="20994"/>
                  <a:pt x="15622" y="20761"/>
                  <a:pt x="15641" y="20489"/>
                </a:cubicBezTo>
                <a:cubicBezTo>
                  <a:pt x="15668" y="20062"/>
                  <a:pt x="15675" y="19635"/>
                  <a:pt x="15635" y="19188"/>
                </a:cubicBezTo>
                <a:cubicBezTo>
                  <a:pt x="15602" y="18858"/>
                  <a:pt x="15548" y="18566"/>
                  <a:pt x="15482" y="18294"/>
                </a:cubicBezTo>
                <a:cubicBezTo>
                  <a:pt x="15462" y="18178"/>
                  <a:pt x="15442" y="18061"/>
                  <a:pt x="15402" y="17964"/>
                </a:cubicBezTo>
                <a:cubicBezTo>
                  <a:pt x="15375" y="17906"/>
                  <a:pt x="15349" y="17847"/>
                  <a:pt x="15322" y="17789"/>
                </a:cubicBezTo>
                <a:cubicBezTo>
                  <a:pt x="15262" y="17692"/>
                  <a:pt x="15202" y="17634"/>
                  <a:pt x="15129" y="17634"/>
                </a:cubicBezTo>
                <a:cubicBezTo>
                  <a:pt x="15116" y="17634"/>
                  <a:pt x="15096" y="17634"/>
                  <a:pt x="15083" y="17634"/>
                </a:cubicBezTo>
                <a:cubicBezTo>
                  <a:pt x="15036" y="17653"/>
                  <a:pt x="14983" y="17653"/>
                  <a:pt x="14936" y="17692"/>
                </a:cubicBezTo>
                <a:cubicBezTo>
                  <a:pt x="14890" y="17731"/>
                  <a:pt x="14850" y="17789"/>
                  <a:pt x="14810" y="17848"/>
                </a:cubicBezTo>
                <a:cubicBezTo>
                  <a:pt x="14797" y="17867"/>
                  <a:pt x="14777" y="17886"/>
                  <a:pt x="14763" y="17925"/>
                </a:cubicBezTo>
                <a:cubicBezTo>
                  <a:pt x="14710" y="18022"/>
                  <a:pt x="14657" y="18139"/>
                  <a:pt x="14617" y="18275"/>
                </a:cubicBezTo>
                <a:cubicBezTo>
                  <a:pt x="14590" y="18372"/>
                  <a:pt x="14557" y="18489"/>
                  <a:pt x="14537" y="18586"/>
                </a:cubicBezTo>
                <a:cubicBezTo>
                  <a:pt x="14510" y="18702"/>
                  <a:pt x="14497" y="18838"/>
                  <a:pt x="14477" y="18974"/>
                </a:cubicBezTo>
                <a:cubicBezTo>
                  <a:pt x="14471" y="19013"/>
                  <a:pt x="14464" y="19052"/>
                  <a:pt x="14464" y="19110"/>
                </a:cubicBezTo>
                <a:cubicBezTo>
                  <a:pt x="14451" y="19246"/>
                  <a:pt x="14444" y="19382"/>
                  <a:pt x="14444" y="19518"/>
                </a:cubicBezTo>
                <a:cubicBezTo>
                  <a:pt x="14444" y="19615"/>
                  <a:pt x="14451" y="19712"/>
                  <a:pt x="14451" y="19809"/>
                </a:cubicBezTo>
                <a:cubicBezTo>
                  <a:pt x="14457" y="19907"/>
                  <a:pt x="14457" y="20004"/>
                  <a:pt x="14471" y="20081"/>
                </a:cubicBezTo>
                <a:cubicBezTo>
                  <a:pt x="14490" y="20256"/>
                  <a:pt x="14517" y="20431"/>
                  <a:pt x="14550" y="20586"/>
                </a:cubicBezTo>
                <a:cubicBezTo>
                  <a:pt x="14577" y="20684"/>
                  <a:pt x="14604" y="20800"/>
                  <a:pt x="14637" y="20897"/>
                </a:cubicBezTo>
                <a:cubicBezTo>
                  <a:pt x="14670" y="20994"/>
                  <a:pt x="14710" y="21072"/>
                  <a:pt x="14743" y="21150"/>
                </a:cubicBezTo>
                <a:cubicBezTo>
                  <a:pt x="14757" y="21189"/>
                  <a:pt x="14777" y="21208"/>
                  <a:pt x="14790" y="21247"/>
                </a:cubicBezTo>
                <a:cubicBezTo>
                  <a:pt x="14830" y="21305"/>
                  <a:pt x="14876" y="21363"/>
                  <a:pt x="14923" y="21402"/>
                </a:cubicBezTo>
                <a:cubicBezTo>
                  <a:pt x="14969" y="21441"/>
                  <a:pt x="15023" y="21461"/>
                  <a:pt x="15069" y="21480"/>
                </a:cubicBezTo>
                <a:cubicBezTo>
                  <a:pt x="15103" y="21499"/>
                  <a:pt x="15123" y="21499"/>
                  <a:pt x="15143" y="21499"/>
                </a:cubicBezTo>
                <a:close/>
                <a:moveTo>
                  <a:pt x="17504" y="16682"/>
                </a:moveTo>
                <a:cubicBezTo>
                  <a:pt x="17438" y="16935"/>
                  <a:pt x="17391" y="17323"/>
                  <a:pt x="17438" y="17653"/>
                </a:cubicBezTo>
                <a:cubicBezTo>
                  <a:pt x="17478" y="17925"/>
                  <a:pt x="17517" y="18217"/>
                  <a:pt x="17557" y="18488"/>
                </a:cubicBezTo>
                <a:cubicBezTo>
                  <a:pt x="17497" y="18780"/>
                  <a:pt x="17458" y="19110"/>
                  <a:pt x="17464" y="19479"/>
                </a:cubicBezTo>
                <a:cubicBezTo>
                  <a:pt x="17478" y="19984"/>
                  <a:pt x="17544" y="20392"/>
                  <a:pt x="17650" y="20781"/>
                </a:cubicBezTo>
                <a:cubicBezTo>
                  <a:pt x="17737" y="21091"/>
                  <a:pt x="17857" y="21305"/>
                  <a:pt x="17990" y="21422"/>
                </a:cubicBezTo>
                <a:cubicBezTo>
                  <a:pt x="18156" y="21577"/>
                  <a:pt x="18322" y="21499"/>
                  <a:pt x="18475" y="21286"/>
                </a:cubicBezTo>
                <a:cubicBezTo>
                  <a:pt x="18695" y="20994"/>
                  <a:pt x="18854" y="20314"/>
                  <a:pt x="18888" y="19635"/>
                </a:cubicBezTo>
                <a:cubicBezTo>
                  <a:pt x="18908" y="19227"/>
                  <a:pt x="18914" y="18799"/>
                  <a:pt x="18868" y="18391"/>
                </a:cubicBezTo>
                <a:cubicBezTo>
                  <a:pt x="18821" y="17983"/>
                  <a:pt x="18741" y="17595"/>
                  <a:pt x="18642" y="17284"/>
                </a:cubicBezTo>
                <a:cubicBezTo>
                  <a:pt x="18422" y="16624"/>
                  <a:pt x="18109" y="16332"/>
                  <a:pt x="17803" y="16255"/>
                </a:cubicBezTo>
                <a:cubicBezTo>
                  <a:pt x="17690" y="16216"/>
                  <a:pt x="17577" y="16429"/>
                  <a:pt x="17504" y="16682"/>
                </a:cubicBezTo>
                <a:close/>
                <a:moveTo>
                  <a:pt x="17784" y="8465"/>
                </a:moveTo>
                <a:cubicBezTo>
                  <a:pt x="17744" y="8504"/>
                  <a:pt x="17697" y="8563"/>
                  <a:pt x="17657" y="8621"/>
                </a:cubicBezTo>
                <a:cubicBezTo>
                  <a:pt x="17617" y="8679"/>
                  <a:pt x="17584" y="8776"/>
                  <a:pt x="17551" y="8854"/>
                </a:cubicBezTo>
                <a:cubicBezTo>
                  <a:pt x="17544" y="8873"/>
                  <a:pt x="17544" y="8873"/>
                  <a:pt x="17537" y="8893"/>
                </a:cubicBezTo>
                <a:cubicBezTo>
                  <a:pt x="17511" y="8970"/>
                  <a:pt x="17491" y="9068"/>
                  <a:pt x="17471" y="9145"/>
                </a:cubicBezTo>
                <a:cubicBezTo>
                  <a:pt x="17464" y="9165"/>
                  <a:pt x="17464" y="9184"/>
                  <a:pt x="17458" y="9204"/>
                </a:cubicBezTo>
                <a:cubicBezTo>
                  <a:pt x="17438" y="9301"/>
                  <a:pt x="17424" y="9417"/>
                  <a:pt x="17411" y="9514"/>
                </a:cubicBezTo>
                <a:cubicBezTo>
                  <a:pt x="17411" y="9534"/>
                  <a:pt x="17404" y="9553"/>
                  <a:pt x="17404" y="9573"/>
                </a:cubicBezTo>
                <a:cubicBezTo>
                  <a:pt x="17398" y="9689"/>
                  <a:pt x="17391" y="9806"/>
                  <a:pt x="17391" y="9922"/>
                </a:cubicBezTo>
                <a:cubicBezTo>
                  <a:pt x="17398" y="10019"/>
                  <a:pt x="17398" y="10117"/>
                  <a:pt x="17404" y="10214"/>
                </a:cubicBezTo>
                <a:cubicBezTo>
                  <a:pt x="17418" y="10350"/>
                  <a:pt x="17438" y="10486"/>
                  <a:pt x="17471" y="10583"/>
                </a:cubicBezTo>
                <a:cubicBezTo>
                  <a:pt x="17491" y="10660"/>
                  <a:pt x="17511" y="10738"/>
                  <a:pt x="17537" y="10777"/>
                </a:cubicBezTo>
                <a:cubicBezTo>
                  <a:pt x="17571" y="10874"/>
                  <a:pt x="17617" y="10932"/>
                  <a:pt x="17664" y="10971"/>
                </a:cubicBezTo>
                <a:cubicBezTo>
                  <a:pt x="17684" y="10991"/>
                  <a:pt x="17710" y="10991"/>
                  <a:pt x="17730" y="11010"/>
                </a:cubicBezTo>
                <a:cubicBezTo>
                  <a:pt x="17784" y="11224"/>
                  <a:pt x="17850" y="11379"/>
                  <a:pt x="17923" y="11535"/>
                </a:cubicBezTo>
                <a:cubicBezTo>
                  <a:pt x="17950" y="11593"/>
                  <a:pt x="17976" y="11632"/>
                  <a:pt x="18003" y="11671"/>
                </a:cubicBezTo>
                <a:cubicBezTo>
                  <a:pt x="18056" y="11748"/>
                  <a:pt x="18116" y="11826"/>
                  <a:pt x="18176" y="11845"/>
                </a:cubicBezTo>
                <a:cubicBezTo>
                  <a:pt x="18243" y="11904"/>
                  <a:pt x="18309" y="11904"/>
                  <a:pt x="18376" y="11845"/>
                </a:cubicBezTo>
                <a:cubicBezTo>
                  <a:pt x="18442" y="11787"/>
                  <a:pt x="18495" y="11690"/>
                  <a:pt x="18542" y="11554"/>
                </a:cubicBezTo>
                <a:cubicBezTo>
                  <a:pt x="18589" y="11418"/>
                  <a:pt x="18622" y="11263"/>
                  <a:pt x="18642" y="11068"/>
                </a:cubicBezTo>
                <a:cubicBezTo>
                  <a:pt x="18662" y="10874"/>
                  <a:pt x="18662" y="10680"/>
                  <a:pt x="18642" y="10486"/>
                </a:cubicBezTo>
                <a:cubicBezTo>
                  <a:pt x="18615" y="9883"/>
                  <a:pt x="18549" y="9281"/>
                  <a:pt x="18396" y="8854"/>
                </a:cubicBezTo>
                <a:cubicBezTo>
                  <a:pt x="18362" y="8757"/>
                  <a:pt x="18329" y="8679"/>
                  <a:pt x="18289" y="8601"/>
                </a:cubicBezTo>
                <a:cubicBezTo>
                  <a:pt x="18249" y="8524"/>
                  <a:pt x="18209" y="8485"/>
                  <a:pt x="18169" y="8446"/>
                </a:cubicBezTo>
                <a:cubicBezTo>
                  <a:pt x="18116" y="8388"/>
                  <a:pt x="18050" y="8368"/>
                  <a:pt x="17997" y="8349"/>
                </a:cubicBezTo>
                <a:cubicBezTo>
                  <a:pt x="17937" y="8329"/>
                  <a:pt x="17877" y="8368"/>
                  <a:pt x="17817" y="8407"/>
                </a:cubicBezTo>
                <a:cubicBezTo>
                  <a:pt x="17804" y="8427"/>
                  <a:pt x="17797" y="8446"/>
                  <a:pt x="17784" y="8465"/>
                </a:cubicBezTo>
                <a:close/>
                <a:moveTo>
                  <a:pt x="17537" y="1045"/>
                </a:moveTo>
                <a:cubicBezTo>
                  <a:pt x="17464" y="1337"/>
                  <a:pt x="17418" y="1667"/>
                  <a:pt x="17371" y="1997"/>
                </a:cubicBezTo>
                <a:cubicBezTo>
                  <a:pt x="17338" y="2250"/>
                  <a:pt x="17364" y="2619"/>
                  <a:pt x="17411" y="2852"/>
                </a:cubicBezTo>
                <a:cubicBezTo>
                  <a:pt x="17451" y="3065"/>
                  <a:pt x="17531" y="3240"/>
                  <a:pt x="17611" y="3337"/>
                </a:cubicBezTo>
                <a:cubicBezTo>
                  <a:pt x="17617" y="3415"/>
                  <a:pt x="17617" y="3512"/>
                  <a:pt x="17624" y="3590"/>
                </a:cubicBezTo>
                <a:cubicBezTo>
                  <a:pt x="17644" y="3784"/>
                  <a:pt x="17677" y="3940"/>
                  <a:pt x="17724" y="4076"/>
                </a:cubicBezTo>
                <a:cubicBezTo>
                  <a:pt x="17797" y="4328"/>
                  <a:pt x="17923" y="4542"/>
                  <a:pt x="18036" y="4600"/>
                </a:cubicBezTo>
                <a:cubicBezTo>
                  <a:pt x="18143" y="4658"/>
                  <a:pt x="18209" y="4658"/>
                  <a:pt x="18316" y="4600"/>
                </a:cubicBezTo>
                <a:cubicBezTo>
                  <a:pt x="18376" y="4581"/>
                  <a:pt x="18435" y="4503"/>
                  <a:pt x="18495" y="4425"/>
                </a:cubicBezTo>
                <a:cubicBezTo>
                  <a:pt x="18615" y="4270"/>
                  <a:pt x="18708" y="3978"/>
                  <a:pt x="18775" y="3648"/>
                </a:cubicBezTo>
                <a:cubicBezTo>
                  <a:pt x="18848" y="3299"/>
                  <a:pt x="18875" y="2930"/>
                  <a:pt x="18888" y="2522"/>
                </a:cubicBezTo>
                <a:cubicBezTo>
                  <a:pt x="18901" y="2211"/>
                  <a:pt x="18888" y="1881"/>
                  <a:pt x="18861" y="1589"/>
                </a:cubicBezTo>
                <a:cubicBezTo>
                  <a:pt x="18835" y="1201"/>
                  <a:pt x="18768" y="832"/>
                  <a:pt x="18675" y="560"/>
                </a:cubicBezTo>
                <a:cubicBezTo>
                  <a:pt x="18635" y="424"/>
                  <a:pt x="18582" y="307"/>
                  <a:pt x="18522" y="230"/>
                </a:cubicBezTo>
                <a:cubicBezTo>
                  <a:pt x="18422" y="94"/>
                  <a:pt x="18356" y="35"/>
                  <a:pt x="18243" y="16"/>
                </a:cubicBezTo>
                <a:cubicBezTo>
                  <a:pt x="18110" y="-23"/>
                  <a:pt x="17976" y="94"/>
                  <a:pt x="17850" y="249"/>
                </a:cubicBezTo>
                <a:cubicBezTo>
                  <a:pt x="17717" y="385"/>
                  <a:pt x="17624" y="715"/>
                  <a:pt x="17537" y="1045"/>
                </a:cubicBezTo>
                <a:close/>
                <a:moveTo>
                  <a:pt x="21296" y="3823"/>
                </a:moveTo>
                <a:cubicBezTo>
                  <a:pt x="21356" y="3726"/>
                  <a:pt x="21396" y="3590"/>
                  <a:pt x="21429" y="3435"/>
                </a:cubicBezTo>
                <a:cubicBezTo>
                  <a:pt x="21449" y="3337"/>
                  <a:pt x="21462" y="3240"/>
                  <a:pt x="21482" y="3143"/>
                </a:cubicBezTo>
                <a:cubicBezTo>
                  <a:pt x="21509" y="2968"/>
                  <a:pt x="21542" y="2794"/>
                  <a:pt x="21549" y="2619"/>
                </a:cubicBezTo>
                <a:cubicBezTo>
                  <a:pt x="21582" y="2172"/>
                  <a:pt x="21575" y="1706"/>
                  <a:pt x="21489" y="1317"/>
                </a:cubicBezTo>
                <a:cubicBezTo>
                  <a:pt x="21436" y="1065"/>
                  <a:pt x="21389" y="948"/>
                  <a:pt x="21309" y="773"/>
                </a:cubicBezTo>
                <a:cubicBezTo>
                  <a:pt x="21296" y="754"/>
                  <a:pt x="21289" y="735"/>
                  <a:pt x="21276" y="715"/>
                </a:cubicBezTo>
                <a:cubicBezTo>
                  <a:pt x="21236" y="657"/>
                  <a:pt x="21196" y="599"/>
                  <a:pt x="21156" y="579"/>
                </a:cubicBezTo>
                <a:cubicBezTo>
                  <a:pt x="21143" y="560"/>
                  <a:pt x="21130" y="560"/>
                  <a:pt x="21116" y="560"/>
                </a:cubicBezTo>
                <a:cubicBezTo>
                  <a:pt x="21116" y="560"/>
                  <a:pt x="21116" y="540"/>
                  <a:pt x="21110" y="540"/>
                </a:cubicBezTo>
                <a:cubicBezTo>
                  <a:pt x="21063" y="307"/>
                  <a:pt x="20977" y="94"/>
                  <a:pt x="20884" y="35"/>
                </a:cubicBezTo>
                <a:cubicBezTo>
                  <a:pt x="20784" y="-23"/>
                  <a:pt x="20677" y="-23"/>
                  <a:pt x="20591" y="152"/>
                </a:cubicBezTo>
                <a:cubicBezTo>
                  <a:pt x="20504" y="307"/>
                  <a:pt x="20444" y="521"/>
                  <a:pt x="20418" y="812"/>
                </a:cubicBezTo>
                <a:cubicBezTo>
                  <a:pt x="20418" y="851"/>
                  <a:pt x="20411" y="871"/>
                  <a:pt x="20411" y="909"/>
                </a:cubicBezTo>
                <a:cubicBezTo>
                  <a:pt x="20245" y="1473"/>
                  <a:pt x="20218" y="2327"/>
                  <a:pt x="20351" y="2968"/>
                </a:cubicBezTo>
                <a:cubicBezTo>
                  <a:pt x="20431" y="3337"/>
                  <a:pt x="20544" y="3609"/>
                  <a:pt x="20684" y="3726"/>
                </a:cubicBezTo>
                <a:cubicBezTo>
                  <a:pt x="20750" y="3784"/>
                  <a:pt x="20817" y="3804"/>
                  <a:pt x="20884" y="3804"/>
                </a:cubicBezTo>
                <a:cubicBezTo>
                  <a:pt x="20917" y="3881"/>
                  <a:pt x="20957" y="3940"/>
                  <a:pt x="20997" y="3978"/>
                </a:cubicBezTo>
                <a:cubicBezTo>
                  <a:pt x="21050" y="4017"/>
                  <a:pt x="21096" y="4037"/>
                  <a:pt x="21150" y="3998"/>
                </a:cubicBezTo>
                <a:cubicBezTo>
                  <a:pt x="21203" y="3940"/>
                  <a:pt x="21249" y="3901"/>
                  <a:pt x="21296" y="3823"/>
                </a:cubicBezTo>
                <a:close/>
                <a:moveTo>
                  <a:pt x="21223" y="12137"/>
                </a:moveTo>
                <a:cubicBezTo>
                  <a:pt x="21223" y="12117"/>
                  <a:pt x="21229" y="12098"/>
                  <a:pt x="21229" y="12078"/>
                </a:cubicBezTo>
                <a:cubicBezTo>
                  <a:pt x="21229" y="12059"/>
                  <a:pt x="21229" y="12040"/>
                  <a:pt x="21229" y="12020"/>
                </a:cubicBezTo>
                <a:cubicBezTo>
                  <a:pt x="21343" y="11923"/>
                  <a:pt x="21436" y="11690"/>
                  <a:pt x="21496" y="11399"/>
                </a:cubicBezTo>
                <a:cubicBezTo>
                  <a:pt x="21515" y="11301"/>
                  <a:pt x="21529" y="11185"/>
                  <a:pt x="21542" y="11068"/>
                </a:cubicBezTo>
                <a:cubicBezTo>
                  <a:pt x="21542" y="11049"/>
                  <a:pt x="21549" y="11010"/>
                  <a:pt x="21549" y="10991"/>
                </a:cubicBezTo>
                <a:cubicBezTo>
                  <a:pt x="21569" y="10738"/>
                  <a:pt x="21569" y="10563"/>
                  <a:pt x="21549" y="10291"/>
                </a:cubicBezTo>
                <a:cubicBezTo>
                  <a:pt x="21542" y="10175"/>
                  <a:pt x="21522" y="10078"/>
                  <a:pt x="21502" y="9981"/>
                </a:cubicBezTo>
                <a:cubicBezTo>
                  <a:pt x="21489" y="9922"/>
                  <a:pt x="21456" y="9806"/>
                  <a:pt x="21442" y="9748"/>
                </a:cubicBezTo>
                <a:cubicBezTo>
                  <a:pt x="21422" y="9670"/>
                  <a:pt x="21389" y="9612"/>
                  <a:pt x="21362" y="9573"/>
                </a:cubicBezTo>
                <a:cubicBezTo>
                  <a:pt x="21329" y="9514"/>
                  <a:pt x="21289" y="9476"/>
                  <a:pt x="21256" y="9437"/>
                </a:cubicBezTo>
                <a:cubicBezTo>
                  <a:pt x="21223" y="9417"/>
                  <a:pt x="21183" y="9398"/>
                  <a:pt x="21150" y="9398"/>
                </a:cubicBezTo>
                <a:cubicBezTo>
                  <a:pt x="21116" y="9398"/>
                  <a:pt x="21076" y="9417"/>
                  <a:pt x="21043" y="9437"/>
                </a:cubicBezTo>
                <a:cubicBezTo>
                  <a:pt x="21023" y="9456"/>
                  <a:pt x="21010" y="9476"/>
                  <a:pt x="20997" y="9495"/>
                </a:cubicBezTo>
                <a:cubicBezTo>
                  <a:pt x="20910" y="9378"/>
                  <a:pt x="20817" y="9340"/>
                  <a:pt x="20724" y="9417"/>
                </a:cubicBezTo>
                <a:cubicBezTo>
                  <a:pt x="20571" y="9534"/>
                  <a:pt x="20444" y="9845"/>
                  <a:pt x="20365" y="10233"/>
                </a:cubicBezTo>
                <a:cubicBezTo>
                  <a:pt x="20338" y="10350"/>
                  <a:pt x="20325" y="10486"/>
                  <a:pt x="20311" y="10602"/>
                </a:cubicBezTo>
                <a:cubicBezTo>
                  <a:pt x="20305" y="10641"/>
                  <a:pt x="20298" y="10699"/>
                  <a:pt x="20291" y="10758"/>
                </a:cubicBezTo>
                <a:cubicBezTo>
                  <a:pt x="20278" y="10932"/>
                  <a:pt x="20265" y="11127"/>
                  <a:pt x="20272" y="11321"/>
                </a:cubicBezTo>
                <a:cubicBezTo>
                  <a:pt x="20272" y="11457"/>
                  <a:pt x="20278" y="11593"/>
                  <a:pt x="20291" y="11748"/>
                </a:cubicBezTo>
                <a:cubicBezTo>
                  <a:pt x="20291" y="11787"/>
                  <a:pt x="20298" y="11845"/>
                  <a:pt x="20305" y="11884"/>
                </a:cubicBezTo>
                <a:cubicBezTo>
                  <a:pt x="20338" y="12176"/>
                  <a:pt x="20378" y="12350"/>
                  <a:pt x="20444" y="12583"/>
                </a:cubicBezTo>
                <a:cubicBezTo>
                  <a:pt x="20451" y="12622"/>
                  <a:pt x="20464" y="12642"/>
                  <a:pt x="20478" y="12681"/>
                </a:cubicBezTo>
                <a:cubicBezTo>
                  <a:pt x="20518" y="12778"/>
                  <a:pt x="20551" y="12875"/>
                  <a:pt x="20597" y="12933"/>
                </a:cubicBezTo>
                <a:cubicBezTo>
                  <a:pt x="20671" y="13050"/>
                  <a:pt x="20750" y="13127"/>
                  <a:pt x="20837" y="13108"/>
                </a:cubicBezTo>
                <a:cubicBezTo>
                  <a:pt x="20943" y="13088"/>
                  <a:pt x="21056" y="12991"/>
                  <a:pt x="21130" y="12758"/>
                </a:cubicBezTo>
                <a:cubicBezTo>
                  <a:pt x="21163" y="12545"/>
                  <a:pt x="21203" y="12350"/>
                  <a:pt x="21223" y="1213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9D373E65-DBE9-B775-4B68-E1A67EC5F865}"/>
              </a:ext>
            </a:extLst>
          </p:cNvPr>
          <p:cNvSpPr/>
          <p:nvPr userDrawn="1"/>
        </p:nvSpPr>
        <p:spPr>
          <a:xfrm>
            <a:off x="375752" y="3318793"/>
            <a:ext cx="1059012" cy="3101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3" h="21567" extrusionOk="0">
                <a:moveTo>
                  <a:pt x="5248" y="448"/>
                </a:moveTo>
                <a:cubicBezTo>
                  <a:pt x="5171" y="754"/>
                  <a:pt x="4879" y="1066"/>
                  <a:pt x="4219" y="1286"/>
                </a:cubicBezTo>
                <a:cubicBezTo>
                  <a:pt x="3908" y="1392"/>
                  <a:pt x="3539" y="1472"/>
                  <a:pt x="3112" y="1512"/>
                </a:cubicBezTo>
                <a:cubicBezTo>
                  <a:pt x="2704" y="1559"/>
                  <a:pt x="2296" y="1552"/>
                  <a:pt x="1868" y="1532"/>
                </a:cubicBezTo>
                <a:cubicBezTo>
                  <a:pt x="1189" y="1492"/>
                  <a:pt x="489" y="1339"/>
                  <a:pt x="217" y="1120"/>
                </a:cubicBezTo>
                <a:cubicBezTo>
                  <a:pt x="23" y="967"/>
                  <a:pt x="-74" y="794"/>
                  <a:pt x="81" y="634"/>
                </a:cubicBezTo>
                <a:cubicBezTo>
                  <a:pt x="217" y="508"/>
                  <a:pt x="412" y="388"/>
                  <a:pt x="722" y="295"/>
                </a:cubicBezTo>
                <a:cubicBezTo>
                  <a:pt x="1111" y="188"/>
                  <a:pt x="1519" y="122"/>
                  <a:pt x="2024" y="108"/>
                </a:cubicBezTo>
                <a:cubicBezTo>
                  <a:pt x="2373" y="102"/>
                  <a:pt x="2723" y="135"/>
                  <a:pt x="3014" y="202"/>
                </a:cubicBezTo>
                <a:cubicBezTo>
                  <a:pt x="3286" y="162"/>
                  <a:pt x="3578" y="122"/>
                  <a:pt x="3850" y="82"/>
                </a:cubicBezTo>
                <a:cubicBezTo>
                  <a:pt x="4160" y="35"/>
                  <a:pt x="4568" y="82"/>
                  <a:pt x="4821" y="148"/>
                </a:cubicBezTo>
                <a:cubicBezTo>
                  <a:pt x="5074" y="221"/>
                  <a:pt x="5287" y="335"/>
                  <a:pt x="5248" y="448"/>
                </a:cubicBezTo>
                <a:close/>
                <a:moveTo>
                  <a:pt x="13038" y="428"/>
                </a:moveTo>
                <a:cubicBezTo>
                  <a:pt x="12999" y="388"/>
                  <a:pt x="12940" y="341"/>
                  <a:pt x="12882" y="301"/>
                </a:cubicBezTo>
                <a:cubicBezTo>
                  <a:pt x="12824" y="261"/>
                  <a:pt x="12727" y="228"/>
                  <a:pt x="12649" y="195"/>
                </a:cubicBezTo>
                <a:cubicBezTo>
                  <a:pt x="12630" y="188"/>
                  <a:pt x="12630" y="188"/>
                  <a:pt x="12610" y="182"/>
                </a:cubicBezTo>
                <a:cubicBezTo>
                  <a:pt x="12532" y="155"/>
                  <a:pt x="12435" y="135"/>
                  <a:pt x="12358" y="115"/>
                </a:cubicBezTo>
                <a:cubicBezTo>
                  <a:pt x="12338" y="108"/>
                  <a:pt x="12319" y="108"/>
                  <a:pt x="12300" y="102"/>
                </a:cubicBezTo>
                <a:cubicBezTo>
                  <a:pt x="12202" y="82"/>
                  <a:pt x="12086" y="68"/>
                  <a:pt x="11989" y="55"/>
                </a:cubicBezTo>
                <a:cubicBezTo>
                  <a:pt x="11969" y="55"/>
                  <a:pt x="11950" y="49"/>
                  <a:pt x="11931" y="49"/>
                </a:cubicBezTo>
                <a:cubicBezTo>
                  <a:pt x="11814" y="42"/>
                  <a:pt x="11697" y="35"/>
                  <a:pt x="11581" y="35"/>
                </a:cubicBezTo>
                <a:cubicBezTo>
                  <a:pt x="11484" y="42"/>
                  <a:pt x="11387" y="42"/>
                  <a:pt x="11290" y="49"/>
                </a:cubicBezTo>
                <a:cubicBezTo>
                  <a:pt x="11154" y="62"/>
                  <a:pt x="11018" y="82"/>
                  <a:pt x="10920" y="115"/>
                </a:cubicBezTo>
                <a:cubicBezTo>
                  <a:pt x="10843" y="135"/>
                  <a:pt x="10765" y="155"/>
                  <a:pt x="10726" y="182"/>
                </a:cubicBezTo>
                <a:cubicBezTo>
                  <a:pt x="10629" y="215"/>
                  <a:pt x="10571" y="261"/>
                  <a:pt x="10532" y="308"/>
                </a:cubicBezTo>
                <a:cubicBezTo>
                  <a:pt x="10513" y="328"/>
                  <a:pt x="10513" y="355"/>
                  <a:pt x="10493" y="374"/>
                </a:cubicBezTo>
                <a:cubicBezTo>
                  <a:pt x="10279" y="428"/>
                  <a:pt x="10124" y="494"/>
                  <a:pt x="9969" y="567"/>
                </a:cubicBezTo>
                <a:cubicBezTo>
                  <a:pt x="9910" y="594"/>
                  <a:pt x="9871" y="621"/>
                  <a:pt x="9833" y="647"/>
                </a:cubicBezTo>
                <a:cubicBezTo>
                  <a:pt x="9755" y="700"/>
                  <a:pt x="9677" y="760"/>
                  <a:pt x="9658" y="820"/>
                </a:cubicBezTo>
                <a:cubicBezTo>
                  <a:pt x="9599" y="887"/>
                  <a:pt x="9599" y="953"/>
                  <a:pt x="9658" y="1020"/>
                </a:cubicBezTo>
                <a:cubicBezTo>
                  <a:pt x="9716" y="1086"/>
                  <a:pt x="9813" y="1140"/>
                  <a:pt x="9949" y="1186"/>
                </a:cubicBezTo>
                <a:cubicBezTo>
                  <a:pt x="10085" y="1233"/>
                  <a:pt x="10240" y="1266"/>
                  <a:pt x="10435" y="1286"/>
                </a:cubicBezTo>
                <a:cubicBezTo>
                  <a:pt x="10629" y="1306"/>
                  <a:pt x="10823" y="1306"/>
                  <a:pt x="11017" y="1286"/>
                </a:cubicBezTo>
                <a:cubicBezTo>
                  <a:pt x="11619" y="1259"/>
                  <a:pt x="12222" y="1193"/>
                  <a:pt x="12649" y="1040"/>
                </a:cubicBezTo>
                <a:cubicBezTo>
                  <a:pt x="12746" y="1006"/>
                  <a:pt x="12824" y="973"/>
                  <a:pt x="12902" y="933"/>
                </a:cubicBezTo>
                <a:cubicBezTo>
                  <a:pt x="12979" y="893"/>
                  <a:pt x="13018" y="853"/>
                  <a:pt x="13057" y="814"/>
                </a:cubicBezTo>
                <a:cubicBezTo>
                  <a:pt x="13115" y="760"/>
                  <a:pt x="13135" y="694"/>
                  <a:pt x="13154" y="641"/>
                </a:cubicBezTo>
                <a:cubicBezTo>
                  <a:pt x="13173" y="581"/>
                  <a:pt x="13135" y="521"/>
                  <a:pt x="13096" y="461"/>
                </a:cubicBezTo>
                <a:cubicBezTo>
                  <a:pt x="13076" y="454"/>
                  <a:pt x="13057" y="441"/>
                  <a:pt x="13038" y="428"/>
                </a:cubicBezTo>
                <a:close/>
                <a:moveTo>
                  <a:pt x="20458" y="182"/>
                </a:moveTo>
                <a:cubicBezTo>
                  <a:pt x="20166" y="108"/>
                  <a:pt x="19836" y="62"/>
                  <a:pt x="19506" y="15"/>
                </a:cubicBezTo>
                <a:cubicBezTo>
                  <a:pt x="19253" y="-18"/>
                  <a:pt x="18884" y="9"/>
                  <a:pt x="18651" y="55"/>
                </a:cubicBezTo>
                <a:cubicBezTo>
                  <a:pt x="18438" y="95"/>
                  <a:pt x="18263" y="175"/>
                  <a:pt x="18166" y="255"/>
                </a:cubicBezTo>
                <a:cubicBezTo>
                  <a:pt x="18088" y="261"/>
                  <a:pt x="17991" y="261"/>
                  <a:pt x="17913" y="268"/>
                </a:cubicBezTo>
                <a:cubicBezTo>
                  <a:pt x="17719" y="288"/>
                  <a:pt x="17563" y="321"/>
                  <a:pt x="17427" y="368"/>
                </a:cubicBezTo>
                <a:cubicBezTo>
                  <a:pt x="17175" y="441"/>
                  <a:pt x="16961" y="567"/>
                  <a:pt x="16903" y="680"/>
                </a:cubicBezTo>
                <a:cubicBezTo>
                  <a:pt x="16845" y="787"/>
                  <a:pt x="16845" y="853"/>
                  <a:pt x="16903" y="960"/>
                </a:cubicBezTo>
                <a:cubicBezTo>
                  <a:pt x="16922" y="1020"/>
                  <a:pt x="17000" y="1080"/>
                  <a:pt x="17078" y="1139"/>
                </a:cubicBezTo>
                <a:cubicBezTo>
                  <a:pt x="17233" y="1259"/>
                  <a:pt x="17525" y="1352"/>
                  <a:pt x="17855" y="1419"/>
                </a:cubicBezTo>
                <a:cubicBezTo>
                  <a:pt x="18204" y="1492"/>
                  <a:pt x="18574" y="1519"/>
                  <a:pt x="18981" y="1532"/>
                </a:cubicBezTo>
                <a:cubicBezTo>
                  <a:pt x="19292" y="1545"/>
                  <a:pt x="19622" y="1532"/>
                  <a:pt x="19914" y="1505"/>
                </a:cubicBezTo>
                <a:cubicBezTo>
                  <a:pt x="20302" y="1479"/>
                  <a:pt x="20671" y="1412"/>
                  <a:pt x="20943" y="1319"/>
                </a:cubicBezTo>
                <a:cubicBezTo>
                  <a:pt x="21079" y="1279"/>
                  <a:pt x="21196" y="1226"/>
                  <a:pt x="21274" y="1166"/>
                </a:cubicBezTo>
                <a:cubicBezTo>
                  <a:pt x="21410" y="1066"/>
                  <a:pt x="21468" y="1000"/>
                  <a:pt x="21487" y="887"/>
                </a:cubicBezTo>
                <a:cubicBezTo>
                  <a:pt x="21526" y="754"/>
                  <a:pt x="21409" y="621"/>
                  <a:pt x="21254" y="494"/>
                </a:cubicBezTo>
                <a:cubicBezTo>
                  <a:pt x="21118" y="368"/>
                  <a:pt x="20788" y="268"/>
                  <a:pt x="20458" y="182"/>
                </a:cubicBezTo>
                <a:close/>
                <a:moveTo>
                  <a:pt x="17680" y="3940"/>
                </a:moveTo>
                <a:cubicBezTo>
                  <a:pt x="17777" y="4000"/>
                  <a:pt x="17913" y="4040"/>
                  <a:pt x="18069" y="4073"/>
                </a:cubicBezTo>
                <a:cubicBezTo>
                  <a:pt x="18166" y="4093"/>
                  <a:pt x="18263" y="4106"/>
                  <a:pt x="18360" y="4126"/>
                </a:cubicBezTo>
                <a:cubicBezTo>
                  <a:pt x="18535" y="4153"/>
                  <a:pt x="18710" y="4186"/>
                  <a:pt x="18885" y="4193"/>
                </a:cubicBezTo>
                <a:cubicBezTo>
                  <a:pt x="19331" y="4226"/>
                  <a:pt x="19798" y="4220"/>
                  <a:pt x="20186" y="4133"/>
                </a:cubicBezTo>
                <a:cubicBezTo>
                  <a:pt x="20438" y="4080"/>
                  <a:pt x="20555" y="4033"/>
                  <a:pt x="20730" y="3953"/>
                </a:cubicBezTo>
                <a:cubicBezTo>
                  <a:pt x="20749" y="3940"/>
                  <a:pt x="20769" y="3933"/>
                  <a:pt x="20788" y="3920"/>
                </a:cubicBezTo>
                <a:cubicBezTo>
                  <a:pt x="20846" y="3880"/>
                  <a:pt x="20905" y="3840"/>
                  <a:pt x="20924" y="3800"/>
                </a:cubicBezTo>
                <a:cubicBezTo>
                  <a:pt x="20943" y="3787"/>
                  <a:pt x="20943" y="3774"/>
                  <a:pt x="20943" y="3761"/>
                </a:cubicBezTo>
                <a:cubicBezTo>
                  <a:pt x="20943" y="3761"/>
                  <a:pt x="20963" y="3761"/>
                  <a:pt x="20963" y="3754"/>
                </a:cubicBezTo>
                <a:cubicBezTo>
                  <a:pt x="21196" y="3707"/>
                  <a:pt x="21410" y="3621"/>
                  <a:pt x="21468" y="3528"/>
                </a:cubicBezTo>
                <a:cubicBezTo>
                  <a:pt x="21526" y="3428"/>
                  <a:pt x="21526" y="3321"/>
                  <a:pt x="21351" y="3235"/>
                </a:cubicBezTo>
                <a:cubicBezTo>
                  <a:pt x="21196" y="3148"/>
                  <a:pt x="20982" y="3089"/>
                  <a:pt x="20691" y="3062"/>
                </a:cubicBezTo>
                <a:cubicBezTo>
                  <a:pt x="20652" y="3062"/>
                  <a:pt x="20633" y="3055"/>
                  <a:pt x="20594" y="3055"/>
                </a:cubicBezTo>
                <a:cubicBezTo>
                  <a:pt x="20030" y="2889"/>
                  <a:pt x="19176" y="2862"/>
                  <a:pt x="18535" y="2995"/>
                </a:cubicBezTo>
                <a:cubicBezTo>
                  <a:pt x="18166" y="3075"/>
                  <a:pt x="17894" y="3188"/>
                  <a:pt x="17777" y="3328"/>
                </a:cubicBezTo>
                <a:cubicBezTo>
                  <a:pt x="17719" y="3395"/>
                  <a:pt x="17699" y="3461"/>
                  <a:pt x="17699" y="3528"/>
                </a:cubicBezTo>
                <a:cubicBezTo>
                  <a:pt x="17622" y="3561"/>
                  <a:pt x="17563" y="3601"/>
                  <a:pt x="17524" y="3641"/>
                </a:cubicBezTo>
                <a:cubicBezTo>
                  <a:pt x="17486" y="3694"/>
                  <a:pt x="17466" y="3741"/>
                  <a:pt x="17505" y="3794"/>
                </a:cubicBezTo>
                <a:cubicBezTo>
                  <a:pt x="17563" y="3847"/>
                  <a:pt x="17602" y="3894"/>
                  <a:pt x="17680" y="3940"/>
                </a:cubicBezTo>
                <a:close/>
                <a:moveTo>
                  <a:pt x="9366" y="3867"/>
                </a:moveTo>
                <a:cubicBezTo>
                  <a:pt x="9386" y="3867"/>
                  <a:pt x="9405" y="3874"/>
                  <a:pt x="9425" y="3874"/>
                </a:cubicBezTo>
                <a:cubicBezTo>
                  <a:pt x="9444" y="3874"/>
                  <a:pt x="9463" y="3874"/>
                  <a:pt x="9483" y="3874"/>
                </a:cubicBezTo>
                <a:cubicBezTo>
                  <a:pt x="9580" y="3987"/>
                  <a:pt x="9813" y="4080"/>
                  <a:pt x="10104" y="4140"/>
                </a:cubicBezTo>
                <a:cubicBezTo>
                  <a:pt x="10201" y="4160"/>
                  <a:pt x="10318" y="4173"/>
                  <a:pt x="10435" y="4186"/>
                </a:cubicBezTo>
                <a:cubicBezTo>
                  <a:pt x="10454" y="4186"/>
                  <a:pt x="10474" y="4193"/>
                  <a:pt x="10512" y="4193"/>
                </a:cubicBezTo>
                <a:cubicBezTo>
                  <a:pt x="10765" y="4213"/>
                  <a:pt x="10940" y="4213"/>
                  <a:pt x="11212" y="4193"/>
                </a:cubicBezTo>
                <a:cubicBezTo>
                  <a:pt x="11328" y="4186"/>
                  <a:pt x="11425" y="4166"/>
                  <a:pt x="11522" y="4146"/>
                </a:cubicBezTo>
                <a:cubicBezTo>
                  <a:pt x="11581" y="4133"/>
                  <a:pt x="11697" y="4100"/>
                  <a:pt x="11755" y="4086"/>
                </a:cubicBezTo>
                <a:cubicBezTo>
                  <a:pt x="11833" y="4067"/>
                  <a:pt x="11891" y="4033"/>
                  <a:pt x="11930" y="4007"/>
                </a:cubicBezTo>
                <a:cubicBezTo>
                  <a:pt x="11989" y="3973"/>
                  <a:pt x="12027" y="3933"/>
                  <a:pt x="12066" y="3900"/>
                </a:cubicBezTo>
                <a:cubicBezTo>
                  <a:pt x="12086" y="3867"/>
                  <a:pt x="12105" y="3827"/>
                  <a:pt x="12105" y="3794"/>
                </a:cubicBezTo>
                <a:cubicBezTo>
                  <a:pt x="12105" y="3761"/>
                  <a:pt x="12086" y="3721"/>
                  <a:pt x="12066" y="3687"/>
                </a:cubicBezTo>
                <a:cubicBezTo>
                  <a:pt x="12047" y="3667"/>
                  <a:pt x="12027" y="3654"/>
                  <a:pt x="12008" y="3641"/>
                </a:cubicBezTo>
                <a:cubicBezTo>
                  <a:pt x="12125" y="3554"/>
                  <a:pt x="12163" y="3461"/>
                  <a:pt x="12086" y="3368"/>
                </a:cubicBezTo>
                <a:cubicBezTo>
                  <a:pt x="11969" y="3215"/>
                  <a:pt x="11659" y="3089"/>
                  <a:pt x="11270" y="3009"/>
                </a:cubicBezTo>
                <a:cubicBezTo>
                  <a:pt x="11154" y="2982"/>
                  <a:pt x="11018" y="2969"/>
                  <a:pt x="10901" y="2956"/>
                </a:cubicBezTo>
                <a:cubicBezTo>
                  <a:pt x="10862" y="2949"/>
                  <a:pt x="10804" y="2942"/>
                  <a:pt x="10746" y="2936"/>
                </a:cubicBezTo>
                <a:cubicBezTo>
                  <a:pt x="10571" y="2922"/>
                  <a:pt x="10376" y="2909"/>
                  <a:pt x="10182" y="2916"/>
                </a:cubicBezTo>
                <a:cubicBezTo>
                  <a:pt x="10046" y="2916"/>
                  <a:pt x="9910" y="2922"/>
                  <a:pt x="9755" y="2936"/>
                </a:cubicBezTo>
                <a:cubicBezTo>
                  <a:pt x="9716" y="2936"/>
                  <a:pt x="9658" y="2942"/>
                  <a:pt x="9619" y="2949"/>
                </a:cubicBezTo>
                <a:cubicBezTo>
                  <a:pt x="9327" y="2982"/>
                  <a:pt x="9152" y="3022"/>
                  <a:pt x="8920" y="3089"/>
                </a:cubicBezTo>
                <a:cubicBezTo>
                  <a:pt x="8881" y="3095"/>
                  <a:pt x="8861" y="3109"/>
                  <a:pt x="8822" y="3122"/>
                </a:cubicBezTo>
                <a:cubicBezTo>
                  <a:pt x="8725" y="3162"/>
                  <a:pt x="8628" y="3195"/>
                  <a:pt x="8570" y="3242"/>
                </a:cubicBezTo>
                <a:cubicBezTo>
                  <a:pt x="8453" y="3315"/>
                  <a:pt x="8376" y="3395"/>
                  <a:pt x="8395" y="3481"/>
                </a:cubicBezTo>
                <a:cubicBezTo>
                  <a:pt x="8414" y="3594"/>
                  <a:pt x="8512" y="3701"/>
                  <a:pt x="8745" y="3774"/>
                </a:cubicBezTo>
                <a:cubicBezTo>
                  <a:pt x="8958" y="3807"/>
                  <a:pt x="9153" y="3847"/>
                  <a:pt x="9366" y="3867"/>
                </a:cubicBezTo>
                <a:close/>
                <a:moveTo>
                  <a:pt x="4" y="3574"/>
                </a:moveTo>
                <a:cubicBezTo>
                  <a:pt x="4" y="3641"/>
                  <a:pt x="62" y="3707"/>
                  <a:pt x="159" y="3767"/>
                </a:cubicBezTo>
                <a:cubicBezTo>
                  <a:pt x="178" y="3780"/>
                  <a:pt x="198" y="3787"/>
                  <a:pt x="237" y="3800"/>
                </a:cubicBezTo>
                <a:cubicBezTo>
                  <a:pt x="256" y="3834"/>
                  <a:pt x="295" y="3867"/>
                  <a:pt x="353" y="3900"/>
                </a:cubicBezTo>
                <a:cubicBezTo>
                  <a:pt x="509" y="3980"/>
                  <a:pt x="742" y="4053"/>
                  <a:pt x="1014" y="4073"/>
                </a:cubicBezTo>
                <a:cubicBezTo>
                  <a:pt x="1441" y="4100"/>
                  <a:pt x="1869" y="4106"/>
                  <a:pt x="2315" y="4066"/>
                </a:cubicBezTo>
                <a:cubicBezTo>
                  <a:pt x="2646" y="4033"/>
                  <a:pt x="2937" y="3980"/>
                  <a:pt x="3209" y="3913"/>
                </a:cubicBezTo>
                <a:cubicBezTo>
                  <a:pt x="3325" y="3894"/>
                  <a:pt x="3442" y="3874"/>
                  <a:pt x="3539" y="3834"/>
                </a:cubicBezTo>
                <a:cubicBezTo>
                  <a:pt x="3597" y="3807"/>
                  <a:pt x="3656" y="3780"/>
                  <a:pt x="3714" y="3754"/>
                </a:cubicBezTo>
                <a:cubicBezTo>
                  <a:pt x="3811" y="3694"/>
                  <a:pt x="3869" y="3634"/>
                  <a:pt x="3869" y="3561"/>
                </a:cubicBezTo>
                <a:cubicBezTo>
                  <a:pt x="3869" y="3548"/>
                  <a:pt x="3869" y="3528"/>
                  <a:pt x="3869" y="3514"/>
                </a:cubicBezTo>
                <a:cubicBezTo>
                  <a:pt x="3850" y="3468"/>
                  <a:pt x="3850" y="3415"/>
                  <a:pt x="3811" y="3368"/>
                </a:cubicBezTo>
                <a:cubicBezTo>
                  <a:pt x="3772" y="3321"/>
                  <a:pt x="3714" y="3282"/>
                  <a:pt x="3656" y="3242"/>
                </a:cubicBezTo>
                <a:cubicBezTo>
                  <a:pt x="3636" y="3228"/>
                  <a:pt x="3617" y="3208"/>
                  <a:pt x="3578" y="3195"/>
                </a:cubicBezTo>
                <a:cubicBezTo>
                  <a:pt x="3481" y="3142"/>
                  <a:pt x="3364" y="3089"/>
                  <a:pt x="3228" y="3049"/>
                </a:cubicBezTo>
                <a:cubicBezTo>
                  <a:pt x="3131" y="3022"/>
                  <a:pt x="3015" y="2989"/>
                  <a:pt x="2918" y="2969"/>
                </a:cubicBezTo>
                <a:cubicBezTo>
                  <a:pt x="2801" y="2942"/>
                  <a:pt x="2665" y="2929"/>
                  <a:pt x="2529" y="2909"/>
                </a:cubicBezTo>
                <a:cubicBezTo>
                  <a:pt x="2490" y="2902"/>
                  <a:pt x="2451" y="2896"/>
                  <a:pt x="2393" y="2896"/>
                </a:cubicBezTo>
                <a:cubicBezTo>
                  <a:pt x="2257" y="2882"/>
                  <a:pt x="2121" y="2876"/>
                  <a:pt x="1985" y="2876"/>
                </a:cubicBezTo>
                <a:cubicBezTo>
                  <a:pt x="1888" y="2876"/>
                  <a:pt x="1791" y="2882"/>
                  <a:pt x="1694" y="2882"/>
                </a:cubicBezTo>
                <a:cubicBezTo>
                  <a:pt x="1597" y="2889"/>
                  <a:pt x="1500" y="2889"/>
                  <a:pt x="1422" y="2902"/>
                </a:cubicBezTo>
                <a:cubicBezTo>
                  <a:pt x="1247" y="2922"/>
                  <a:pt x="1072" y="2949"/>
                  <a:pt x="917" y="2982"/>
                </a:cubicBezTo>
                <a:cubicBezTo>
                  <a:pt x="820" y="3009"/>
                  <a:pt x="703" y="3035"/>
                  <a:pt x="606" y="3069"/>
                </a:cubicBezTo>
                <a:cubicBezTo>
                  <a:pt x="509" y="3102"/>
                  <a:pt x="431" y="3142"/>
                  <a:pt x="354" y="3175"/>
                </a:cubicBezTo>
                <a:cubicBezTo>
                  <a:pt x="315" y="3188"/>
                  <a:pt x="296" y="3208"/>
                  <a:pt x="257" y="3222"/>
                </a:cubicBezTo>
                <a:cubicBezTo>
                  <a:pt x="198" y="3262"/>
                  <a:pt x="140" y="3308"/>
                  <a:pt x="101" y="3355"/>
                </a:cubicBezTo>
                <a:cubicBezTo>
                  <a:pt x="62" y="3401"/>
                  <a:pt x="43" y="3455"/>
                  <a:pt x="24" y="3501"/>
                </a:cubicBezTo>
                <a:cubicBezTo>
                  <a:pt x="4" y="3534"/>
                  <a:pt x="4" y="3554"/>
                  <a:pt x="4" y="3574"/>
                </a:cubicBezTo>
                <a:close/>
                <a:moveTo>
                  <a:pt x="4821" y="5936"/>
                </a:moveTo>
                <a:cubicBezTo>
                  <a:pt x="4569" y="5869"/>
                  <a:pt x="4180" y="5823"/>
                  <a:pt x="3850" y="5869"/>
                </a:cubicBezTo>
                <a:cubicBezTo>
                  <a:pt x="3578" y="5909"/>
                  <a:pt x="3286" y="5949"/>
                  <a:pt x="3015" y="5989"/>
                </a:cubicBezTo>
                <a:cubicBezTo>
                  <a:pt x="2723" y="5929"/>
                  <a:pt x="2393" y="5889"/>
                  <a:pt x="2024" y="5896"/>
                </a:cubicBezTo>
                <a:cubicBezTo>
                  <a:pt x="1519" y="5909"/>
                  <a:pt x="1111" y="5976"/>
                  <a:pt x="723" y="6082"/>
                </a:cubicBezTo>
                <a:cubicBezTo>
                  <a:pt x="412" y="6169"/>
                  <a:pt x="198" y="6288"/>
                  <a:pt x="82" y="6421"/>
                </a:cubicBezTo>
                <a:cubicBezTo>
                  <a:pt x="-74" y="6588"/>
                  <a:pt x="4" y="6754"/>
                  <a:pt x="218" y="6907"/>
                </a:cubicBezTo>
                <a:cubicBezTo>
                  <a:pt x="509" y="7127"/>
                  <a:pt x="1189" y="7286"/>
                  <a:pt x="1869" y="7319"/>
                </a:cubicBezTo>
                <a:cubicBezTo>
                  <a:pt x="2276" y="7339"/>
                  <a:pt x="2704" y="7346"/>
                  <a:pt x="3112" y="7300"/>
                </a:cubicBezTo>
                <a:cubicBezTo>
                  <a:pt x="3520" y="7253"/>
                  <a:pt x="3908" y="7173"/>
                  <a:pt x="4219" y="7073"/>
                </a:cubicBezTo>
                <a:cubicBezTo>
                  <a:pt x="4880" y="6854"/>
                  <a:pt x="5171" y="6541"/>
                  <a:pt x="5249" y="6235"/>
                </a:cubicBezTo>
                <a:cubicBezTo>
                  <a:pt x="5287" y="6122"/>
                  <a:pt x="5074" y="6002"/>
                  <a:pt x="4821" y="5936"/>
                </a:cubicBezTo>
                <a:close/>
                <a:moveTo>
                  <a:pt x="13038" y="6215"/>
                </a:moveTo>
                <a:cubicBezTo>
                  <a:pt x="12999" y="6175"/>
                  <a:pt x="12940" y="6129"/>
                  <a:pt x="12882" y="6089"/>
                </a:cubicBezTo>
                <a:cubicBezTo>
                  <a:pt x="12824" y="6049"/>
                  <a:pt x="12727" y="6016"/>
                  <a:pt x="12649" y="5982"/>
                </a:cubicBezTo>
                <a:cubicBezTo>
                  <a:pt x="12630" y="5976"/>
                  <a:pt x="12630" y="5976"/>
                  <a:pt x="12610" y="5969"/>
                </a:cubicBezTo>
                <a:cubicBezTo>
                  <a:pt x="12532" y="5942"/>
                  <a:pt x="12435" y="5923"/>
                  <a:pt x="12358" y="5903"/>
                </a:cubicBezTo>
                <a:cubicBezTo>
                  <a:pt x="12338" y="5896"/>
                  <a:pt x="12319" y="5896"/>
                  <a:pt x="12300" y="5889"/>
                </a:cubicBezTo>
                <a:cubicBezTo>
                  <a:pt x="12202" y="5869"/>
                  <a:pt x="12086" y="5856"/>
                  <a:pt x="11989" y="5843"/>
                </a:cubicBezTo>
                <a:cubicBezTo>
                  <a:pt x="11969" y="5843"/>
                  <a:pt x="11950" y="5836"/>
                  <a:pt x="11931" y="5836"/>
                </a:cubicBezTo>
                <a:cubicBezTo>
                  <a:pt x="11814" y="5829"/>
                  <a:pt x="11697" y="5823"/>
                  <a:pt x="11581" y="5823"/>
                </a:cubicBezTo>
                <a:cubicBezTo>
                  <a:pt x="11484" y="5829"/>
                  <a:pt x="11387" y="5829"/>
                  <a:pt x="11290" y="5836"/>
                </a:cubicBezTo>
                <a:cubicBezTo>
                  <a:pt x="11154" y="5849"/>
                  <a:pt x="11018" y="5869"/>
                  <a:pt x="10920" y="5903"/>
                </a:cubicBezTo>
                <a:cubicBezTo>
                  <a:pt x="10843" y="5923"/>
                  <a:pt x="10765" y="5942"/>
                  <a:pt x="10726" y="5969"/>
                </a:cubicBezTo>
                <a:cubicBezTo>
                  <a:pt x="10629" y="6002"/>
                  <a:pt x="10571" y="6049"/>
                  <a:pt x="10532" y="6095"/>
                </a:cubicBezTo>
                <a:cubicBezTo>
                  <a:pt x="10513" y="6115"/>
                  <a:pt x="10513" y="6142"/>
                  <a:pt x="10493" y="6162"/>
                </a:cubicBezTo>
                <a:cubicBezTo>
                  <a:pt x="10279" y="6215"/>
                  <a:pt x="10124" y="6282"/>
                  <a:pt x="9969" y="6355"/>
                </a:cubicBezTo>
                <a:cubicBezTo>
                  <a:pt x="9910" y="6382"/>
                  <a:pt x="9871" y="6408"/>
                  <a:pt x="9833" y="6435"/>
                </a:cubicBezTo>
                <a:cubicBezTo>
                  <a:pt x="9755" y="6488"/>
                  <a:pt x="9677" y="6548"/>
                  <a:pt x="9658" y="6608"/>
                </a:cubicBezTo>
                <a:cubicBezTo>
                  <a:pt x="9599" y="6674"/>
                  <a:pt x="9599" y="6741"/>
                  <a:pt x="9658" y="6807"/>
                </a:cubicBezTo>
                <a:cubicBezTo>
                  <a:pt x="9716" y="6874"/>
                  <a:pt x="9813" y="6927"/>
                  <a:pt x="9949" y="6974"/>
                </a:cubicBezTo>
                <a:cubicBezTo>
                  <a:pt x="10085" y="7020"/>
                  <a:pt x="10240" y="7053"/>
                  <a:pt x="10435" y="7073"/>
                </a:cubicBezTo>
                <a:cubicBezTo>
                  <a:pt x="10629" y="7093"/>
                  <a:pt x="10823" y="7093"/>
                  <a:pt x="11017" y="7073"/>
                </a:cubicBezTo>
                <a:cubicBezTo>
                  <a:pt x="11619" y="7047"/>
                  <a:pt x="12222" y="6980"/>
                  <a:pt x="12649" y="6827"/>
                </a:cubicBezTo>
                <a:cubicBezTo>
                  <a:pt x="12746" y="6794"/>
                  <a:pt x="12824" y="6761"/>
                  <a:pt x="12902" y="6721"/>
                </a:cubicBezTo>
                <a:cubicBezTo>
                  <a:pt x="12979" y="6681"/>
                  <a:pt x="13018" y="6641"/>
                  <a:pt x="13057" y="6601"/>
                </a:cubicBezTo>
                <a:cubicBezTo>
                  <a:pt x="13115" y="6548"/>
                  <a:pt x="13135" y="6481"/>
                  <a:pt x="13154" y="6428"/>
                </a:cubicBezTo>
                <a:cubicBezTo>
                  <a:pt x="13173" y="6368"/>
                  <a:pt x="13135" y="6308"/>
                  <a:pt x="13096" y="6248"/>
                </a:cubicBezTo>
                <a:cubicBezTo>
                  <a:pt x="13076" y="6235"/>
                  <a:pt x="13057" y="6229"/>
                  <a:pt x="13038" y="6215"/>
                </a:cubicBezTo>
                <a:close/>
                <a:moveTo>
                  <a:pt x="20458" y="5969"/>
                </a:moveTo>
                <a:cubicBezTo>
                  <a:pt x="20166" y="5896"/>
                  <a:pt x="19836" y="5849"/>
                  <a:pt x="19506" y="5803"/>
                </a:cubicBezTo>
                <a:cubicBezTo>
                  <a:pt x="19253" y="5769"/>
                  <a:pt x="18884" y="5796"/>
                  <a:pt x="18651" y="5843"/>
                </a:cubicBezTo>
                <a:cubicBezTo>
                  <a:pt x="18438" y="5883"/>
                  <a:pt x="18263" y="5962"/>
                  <a:pt x="18166" y="6042"/>
                </a:cubicBezTo>
                <a:cubicBezTo>
                  <a:pt x="18088" y="6049"/>
                  <a:pt x="17991" y="6049"/>
                  <a:pt x="17913" y="6056"/>
                </a:cubicBezTo>
                <a:cubicBezTo>
                  <a:pt x="17719" y="6076"/>
                  <a:pt x="17563" y="6109"/>
                  <a:pt x="17427" y="6155"/>
                </a:cubicBezTo>
                <a:cubicBezTo>
                  <a:pt x="17175" y="6229"/>
                  <a:pt x="16961" y="6355"/>
                  <a:pt x="16903" y="6468"/>
                </a:cubicBezTo>
                <a:cubicBezTo>
                  <a:pt x="16845" y="6574"/>
                  <a:pt x="16845" y="6641"/>
                  <a:pt x="16903" y="6747"/>
                </a:cubicBezTo>
                <a:cubicBezTo>
                  <a:pt x="16922" y="6807"/>
                  <a:pt x="17000" y="6867"/>
                  <a:pt x="17078" y="6927"/>
                </a:cubicBezTo>
                <a:cubicBezTo>
                  <a:pt x="17233" y="7047"/>
                  <a:pt x="17525" y="7140"/>
                  <a:pt x="17855" y="7206"/>
                </a:cubicBezTo>
                <a:cubicBezTo>
                  <a:pt x="18204" y="7280"/>
                  <a:pt x="18574" y="7306"/>
                  <a:pt x="18981" y="7319"/>
                </a:cubicBezTo>
                <a:cubicBezTo>
                  <a:pt x="19292" y="7333"/>
                  <a:pt x="19622" y="7319"/>
                  <a:pt x="19914" y="7293"/>
                </a:cubicBezTo>
                <a:cubicBezTo>
                  <a:pt x="20302" y="7266"/>
                  <a:pt x="20671" y="7200"/>
                  <a:pt x="20943" y="7107"/>
                </a:cubicBezTo>
                <a:cubicBezTo>
                  <a:pt x="21079" y="7067"/>
                  <a:pt x="21196" y="7013"/>
                  <a:pt x="21274" y="6954"/>
                </a:cubicBezTo>
                <a:cubicBezTo>
                  <a:pt x="21410" y="6854"/>
                  <a:pt x="21468" y="6787"/>
                  <a:pt x="21487" y="6674"/>
                </a:cubicBezTo>
                <a:cubicBezTo>
                  <a:pt x="21526" y="6541"/>
                  <a:pt x="21409" y="6408"/>
                  <a:pt x="21254" y="6282"/>
                </a:cubicBezTo>
                <a:cubicBezTo>
                  <a:pt x="21118" y="6149"/>
                  <a:pt x="20788" y="6056"/>
                  <a:pt x="20458" y="5969"/>
                </a:cubicBezTo>
                <a:close/>
                <a:moveTo>
                  <a:pt x="17680" y="9728"/>
                </a:moveTo>
                <a:cubicBezTo>
                  <a:pt x="17777" y="9787"/>
                  <a:pt x="17913" y="9827"/>
                  <a:pt x="18069" y="9861"/>
                </a:cubicBezTo>
                <a:cubicBezTo>
                  <a:pt x="18166" y="9881"/>
                  <a:pt x="18263" y="9894"/>
                  <a:pt x="18360" y="9914"/>
                </a:cubicBezTo>
                <a:cubicBezTo>
                  <a:pt x="18535" y="9940"/>
                  <a:pt x="18710" y="9974"/>
                  <a:pt x="18885" y="9980"/>
                </a:cubicBezTo>
                <a:cubicBezTo>
                  <a:pt x="19331" y="10014"/>
                  <a:pt x="19798" y="10007"/>
                  <a:pt x="20186" y="9921"/>
                </a:cubicBezTo>
                <a:cubicBezTo>
                  <a:pt x="20438" y="9867"/>
                  <a:pt x="20555" y="9821"/>
                  <a:pt x="20730" y="9741"/>
                </a:cubicBezTo>
                <a:cubicBezTo>
                  <a:pt x="20749" y="9728"/>
                  <a:pt x="20769" y="9721"/>
                  <a:pt x="20788" y="9708"/>
                </a:cubicBezTo>
                <a:cubicBezTo>
                  <a:pt x="20846" y="9668"/>
                  <a:pt x="20905" y="9628"/>
                  <a:pt x="20924" y="9588"/>
                </a:cubicBezTo>
                <a:cubicBezTo>
                  <a:pt x="20943" y="9575"/>
                  <a:pt x="20943" y="9561"/>
                  <a:pt x="20943" y="9548"/>
                </a:cubicBezTo>
                <a:cubicBezTo>
                  <a:pt x="20943" y="9548"/>
                  <a:pt x="20963" y="9548"/>
                  <a:pt x="20963" y="9541"/>
                </a:cubicBezTo>
                <a:cubicBezTo>
                  <a:pt x="21196" y="9495"/>
                  <a:pt x="21410" y="9408"/>
                  <a:pt x="21468" y="9315"/>
                </a:cubicBezTo>
                <a:cubicBezTo>
                  <a:pt x="21526" y="9215"/>
                  <a:pt x="21526" y="9109"/>
                  <a:pt x="21351" y="9022"/>
                </a:cubicBezTo>
                <a:cubicBezTo>
                  <a:pt x="21196" y="8936"/>
                  <a:pt x="20982" y="8876"/>
                  <a:pt x="20691" y="8850"/>
                </a:cubicBezTo>
                <a:cubicBezTo>
                  <a:pt x="20652" y="8850"/>
                  <a:pt x="20633" y="8843"/>
                  <a:pt x="20594" y="8843"/>
                </a:cubicBezTo>
                <a:cubicBezTo>
                  <a:pt x="20030" y="8677"/>
                  <a:pt x="19176" y="8650"/>
                  <a:pt x="18535" y="8783"/>
                </a:cubicBezTo>
                <a:cubicBezTo>
                  <a:pt x="18166" y="8863"/>
                  <a:pt x="17894" y="8976"/>
                  <a:pt x="17777" y="9116"/>
                </a:cubicBezTo>
                <a:cubicBezTo>
                  <a:pt x="17719" y="9182"/>
                  <a:pt x="17699" y="9249"/>
                  <a:pt x="17699" y="9315"/>
                </a:cubicBezTo>
                <a:cubicBezTo>
                  <a:pt x="17622" y="9348"/>
                  <a:pt x="17563" y="9388"/>
                  <a:pt x="17524" y="9428"/>
                </a:cubicBezTo>
                <a:cubicBezTo>
                  <a:pt x="17486" y="9481"/>
                  <a:pt x="17466" y="9528"/>
                  <a:pt x="17505" y="9581"/>
                </a:cubicBezTo>
                <a:cubicBezTo>
                  <a:pt x="17563" y="9634"/>
                  <a:pt x="17602" y="9681"/>
                  <a:pt x="17680" y="9728"/>
                </a:cubicBezTo>
                <a:close/>
                <a:moveTo>
                  <a:pt x="9366" y="9654"/>
                </a:moveTo>
                <a:cubicBezTo>
                  <a:pt x="9386" y="9654"/>
                  <a:pt x="9405" y="9661"/>
                  <a:pt x="9425" y="9661"/>
                </a:cubicBezTo>
                <a:cubicBezTo>
                  <a:pt x="9444" y="9661"/>
                  <a:pt x="9463" y="9661"/>
                  <a:pt x="9483" y="9661"/>
                </a:cubicBezTo>
                <a:cubicBezTo>
                  <a:pt x="9580" y="9774"/>
                  <a:pt x="9813" y="9867"/>
                  <a:pt x="10104" y="9927"/>
                </a:cubicBezTo>
                <a:cubicBezTo>
                  <a:pt x="10201" y="9947"/>
                  <a:pt x="10318" y="9960"/>
                  <a:pt x="10435" y="9974"/>
                </a:cubicBezTo>
                <a:cubicBezTo>
                  <a:pt x="10454" y="9974"/>
                  <a:pt x="10474" y="9980"/>
                  <a:pt x="10512" y="9980"/>
                </a:cubicBezTo>
                <a:cubicBezTo>
                  <a:pt x="10765" y="10000"/>
                  <a:pt x="10940" y="10000"/>
                  <a:pt x="11212" y="9980"/>
                </a:cubicBezTo>
                <a:cubicBezTo>
                  <a:pt x="11328" y="9974"/>
                  <a:pt x="11425" y="9954"/>
                  <a:pt x="11522" y="9934"/>
                </a:cubicBezTo>
                <a:cubicBezTo>
                  <a:pt x="11581" y="9921"/>
                  <a:pt x="11697" y="9887"/>
                  <a:pt x="11755" y="9874"/>
                </a:cubicBezTo>
                <a:cubicBezTo>
                  <a:pt x="11833" y="9854"/>
                  <a:pt x="11891" y="9821"/>
                  <a:pt x="11930" y="9794"/>
                </a:cubicBezTo>
                <a:cubicBezTo>
                  <a:pt x="11989" y="9761"/>
                  <a:pt x="12027" y="9721"/>
                  <a:pt x="12066" y="9688"/>
                </a:cubicBezTo>
                <a:cubicBezTo>
                  <a:pt x="12086" y="9654"/>
                  <a:pt x="12105" y="9615"/>
                  <a:pt x="12105" y="9581"/>
                </a:cubicBezTo>
                <a:cubicBezTo>
                  <a:pt x="12105" y="9548"/>
                  <a:pt x="12086" y="9508"/>
                  <a:pt x="12066" y="9475"/>
                </a:cubicBezTo>
                <a:cubicBezTo>
                  <a:pt x="12047" y="9455"/>
                  <a:pt x="12027" y="9442"/>
                  <a:pt x="12008" y="9428"/>
                </a:cubicBezTo>
                <a:cubicBezTo>
                  <a:pt x="12125" y="9342"/>
                  <a:pt x="12163" y="9249"/>
                  <a:pt x="12086" y="9156"/>
                </a:cubicBezTo>
                <a:cubicBezTo>
                  <a:pt x="11969" y="9003"/>
                  <a:pt x="11659" y="8876"/>
                  <a:pt x="11270" y="8796"/>
                </a:cubicBezTo>
                <a:cubicBezTo>
                  <a:pt x="11154" y="8770"/>
                  <a:pt x="11018" y="8756"/>
                  <a:pt x="10901" y="8743"/>
                </a:cubicBezTo>
                <a:cubicBezTo>
                  <a:pt x="10862" y="8736"/>
                  <a:pt x="10804" y="8730"/>
                  <a:pt x="10746" y="8723"/>
                </a:cubicBezTo>
                <a:cubicBezTo>
                  <a:pt x="10571" y="8710"/>
                  <a:pt x="10376" y="8697"/>
                  <a:pt x="10182" y="8703"/>
                </a:cubicBezTo>
                <a:cubicBezTo>
                  <a:pt x="10046" y="8703"/>
                  <a:pt x="9910" y="8710"/>
                  <a:pt x="9755" y="8723"/>
                </a:cubicBezTo>
                <a:cubicBezTo>
                  <a:pt x="9716" y="8723"/>
                  <a:pt x="9658" y="8730"/>
                  <a:pt x="9619" y="8736"/>
                </a:cubicBezTo>
                <a:cubicBezTo>
                  <a:pt x="9327" y="8770"/>
                  <a:pt x="9152" y="8810"/>
                  <a:pt x="8920" y="8876"/>
                </a:cubicBezTo>
                <a:cubicBezTo>
                  <a:pt x="8881" y="8883"/>
                  <a:pt x="8861" y="8896"/>
                  <a:pt x="8822" y="8909"/>
                </a:cubicBezTo>
                <a:cubicBezTo>
                  <a:pt x="8725" y="8949"/>
                  <a:pt x="8628" y="8983"/>
                  <a:pt x="8570" y="9029"/>
                </a:cubicBezTo>
                <a:cubicBezTo>
                  <a:pt x="8453" y="9102"/>
                  <a:pt x="8376" y="9182"/>
                  <a:pt x="8395" y="9269"/>
                </a:cubicBezTo>
                <a:cubicBezTo>
                  <a:pt x="8414" y="9382"/>
                  <a:pt x="8512" y="9488"/>
                  <a:pt x="8745" y="9561"/>
                </a:cubicBezTo>
                <a:cubicBezTo>
                  <a:pt x="8958" y="9595"/>
                  <a:pt x="9153" y="9628"/>
                  <a:pt x="9366" y="9654"/>
                </a:cubicBezTo>
                <a:close/>
                <a:moveTo>
                  <a:pt x="4" y="9362"/>
                </a:moveTo>
                <a:cubicBezTo>
                  <a:pt x="4" y="9428"/>
                  <a:pt x="62" y="9495"/>
                  <a:pt x="159" y="9555"/>
                </a:cubicBezTo>
                <a:cubicBezTo>
                  <a:pt x="178" y="9568"/>
                  <a:pt x="198" y="9575"/>
                  <a:pt x="237" y="9588"/>
                </a:cubicBezTo>
                <a:cubicBezTo>
                  <a:pt x="256" y="9621"/>
                  <a:pt x="295" y="9654"/>
                  <a:pt x="353" y="9688"/>
                </a:cubicBezTo>
                <a:cubicBezTo>
                  <a:pt x="509" y="9768"/>
                  <a:pt x="742" y="9841"/>
                  <a:pt x="1014" y="9861"/>
                </a:cubicBezTo>
                <a:cubicBezTo>
                  <a:pt x="1441" y="9887"/>
                  <a:pt x="1869" y="9894"/>
                  <a:pt x="2315" y="9854"/>
                </a:cubicBezTo>
                <a:cubicBezTo>
                  <a:pt x="2646" y="9821"/>
                  <a:pt x="2937" y="9768"/>
                  <a:pt x="3209" y="9701"/>
                </a:cubicBezTo>
                <a:cubicBezTo>
                  <a:pt x="3325" y="9681"/>
                  <a:pt x="3442" y="9661"/>
                  <a:pt x="3539" y="9621"/>
                </a:cubicBezTo>
                <a:cubicBezTo>
                  <a:pt x="3597" y="9595"/>
                  <a:pt x="3656" y="9568"/>
                  <a:pt x="3714" y="9541"/>
                </a:cubicBezTo>
                <a:cubicBezTo>
                  <a:pt x="3811" y="9481"/>
                  <a:pt x="3869" y="9422"/>
                  <a:pt x="3869" y="9348"/>
                </a:cubicBezTo>
                <a:cubicBezTo>
                  <a:pt x="3869" y="9335"/>
                  <a:pt x="3869" y="9315"/>
                  <a:pt x="3869" y="9302"/>
                </a:cubicBezTo>
                <a:cubicBezTo>
                  <a:pt x="3850" y="9255"/>
                  <a:pt x="3850" y="9202"/>
                  <a:pt x="3811" y="9156"/>
                </a:cubicBezTo>
                <a:cubicBezTo>
                  <a:pt x="3772" y="9109"/>
                  <a:pt x="3714" y="9069"/>
                  <a:pt x="3656" y="9029"/>
                </a:cubicBezTo>
                <a:cubicBezTo>
                  <a:pt x="3636" y="9016"/>
                  <a:pt x="3617" y="8996"/>
                  <a:pt x="3578" y="8983"/>
                </a:cubicBezTo>
                <a:cubicBezTo>
                  <a:pt x="3481" y="8929"/>
                  <a:pt x="3364" y="8876"/>
                  <a:pt x="3228" y="8836"/>
                </a:cubicBezTo>
                <a:cubicBezTo>
                  <a:pt x="3131" y="8810"/>
                  <a:pt x="3015" y="8776"/>
                  <a:pt x="2918" y="8756"/>
                </a:cubicBezTo>
                <a:cubicBezTo>
                  <a:pt x="2801" y="8730"/>
                  <a:pt x="2665" y="8716"/>
                  <a:pt x="2529" y="8697"/>
                </a:cubicBezTo>
                <a:cubicBezTo>
                  <a:pt x="2490" y="8690"/>
                  <a:pt x="2451" y="8683"/>
                  <a:pt x="2393" y="8683"/>
                </a:cubicBezTo>
                <a:cubicBezTo>
                  <a:pt x="2257" y="8670"/>
                  <a:pt x="2121" y="8663"/>
                  <a:pt x="1985" y="8663"/>
                </a:cubicBezTo>
                <a:cubicBezTo>
                  <a:pt x="1888" y="8663"/>
                  <a:pt x="1791" y="8670"/>
                  <a:pt x="1694" y="8670"/>
                </a:cubicBezTo>
                <a:cubicBezTo>
                  <a:pt x="1597" y="8677"/>
                  <a:pt x="1500" y="8677"/>
                  <a:pt x="1422" y="8690"/>
                </a:cubicBezTo>
                <a:cubicBezTo>
                  <a:pt x="1247" y="8710"/>
                  <a:pt x="1072" y="8736"/>
                  <a:pt x="917" y="8770"/>
                </a:cubicBezTo>
                <a:cubicBezTo>
                  <a:pt x="820" y="8796"/>
                  <a:pt x="703" y="8823"/>
                  <a:pt x="606" y="8856"/>
                </a:cubicBezTo>
                <a:cubicBezTo>
                  <a:pt x="509" y="8889"/>
                  <a:pt x="431" y="8929"/>
                  <a:pt x="354" y="8963"/>
                </a:cubicBezTo>
                <a:cubicBezTo>
                  <a:pt x="315" y="8976"/>
                  <a:pt x="296" y="8996"/>
                  <a:pt x="257" y="9009"/>
                </a:cubicBezTo>
                <a:cubicBezTo>
                  <a:pt x="198" y="9049"/>
                  <a:pt x="140" y="9096"/>
                  <a:pt x="101" y="9142"/>
                </a:cubicBezTo>
                <a:cubicBezTo>
                  <a:pt x="62" y="9189"/>
                  <a:pt x="43" y="9242"/>
                  <a:pt x="24" y="9289"/>
                </a:cubicBezTo>
                <a:cubicBezTo>
                  <a:pt x="4" y="9322"/>
                  <a:pt x="4" y="9342"/>
                  <a:pt x="4" y="9362"/>
                </a:cubicBezTo>
                <a:close/>
                <a:moveTo>
                  <a:pt x="4821" y="11723"/>
                </a:moveTo>
                <a:cubicBezTo>
                  <a:pt x="4569" y="11657"/>
                  <a:pt x="4180" y="11610"/>
                  <a:pt x="3850" y="11657"/>
                </a:cubicBezTo>
                <a:cubicBezTo>
                  <a:pt x="3578" y="11697"/>
                  <a:pt x="3286" y="11737"/>
                  <a:pt x="3015" y="11777"/>
                </a:cubicBezTo>
                <a:cubicBezTo>
                  <a:pt x="2723" y="11717"/>
                  <a:pt x="2393" y="11677"/>
                  <a:pt x="2024" y="11683"/>
                </a:cubicBezTo>
                <a:cubicBezTo>
                  <a:pt x="1519" y="11697"/>
                  <a:pt x="1111" y="11763"/>
                  <a:pt x="723" y="11870"/>
                </a:cubicBezTo>
                <a:cubicBezTo>
                  <a:pt x="412" y="11956"/>
                  <a:pt x="198" y="12076"/>
                  <a:pt x="82" y="12209"/>
                </a:cubicBezTo>
                <a:cubicBezTo>
                  <a:pt x="-74" y="12375"/>
                  <a:pt x="4" y="12542"/>
                  <a:pt x="218" y="12695"/>
                </a:cubicBezTo>
                <a:cubicBezTo>
                  <a:pt x="509" y="12914"/>
                  <a:pt x="1189" y="13074"/>
                  <a:pt x="1869" y="13107"/>
                </a:cubicBezTo>
                <a:cubicBezTo>
                  <a:pt x="2276" y="13127"/>
                  <a:pt x="2704" y="13134"/>
                  <a:pt x="3112" y="13087"/>
                </a:cubicBezTo>
                <a:cubicBezTo>
                  <a:pt x="3520" y="13040"/>
                  <a:pt x="3908" y="12961"/>
                  <a:pt x="4219" y="12861"/>
                </a:cubicBezTo>
                <a:cubicBezTo>
                  <a:pt x="4880" y="12641"/>
                  <a:pt x="5171" y="12329"/>
                  <a:pt x="5249" y="12023"/>
                </a:cubicBezTo>
                <a:cubicBezTo>
                  <a:pt x="5287" y="11903"/>
                  <a:pt x="5074" y="11790"/>
                  <a:pt x="4821" y="11723"/>
                </a:cubicBezTo>
                <a:close/>
                <a:moveTo>
                  <a:pt x="13038" y="11996"/>
                </a:moveTo>
                <a:cubicBezTo>
                  <a:pt x="12999" y="11956"/>
                  <a:pt x="12940" y="11910"/>
                  <a:pt x="12882" y="11870"/>
                </a:cubicBezTo>
                <a:cubicBezTo>
                  <a:pt x="12824" y="11830"/>
                  <a:pt x="12727" y="11796"/>
                  <a:pt x="12649" y="11763"/>
                </a:cubicBezTo>
                <a:cubicBezTo>
                  <a:pt x="12630" y="11757"/>
                  <a:pt x="12630" y="11757"/>
                  <a:pt x="12610" y="11750"/>
                </a:cubicBezTo>
                <a:cubicBezTo>
                  <a:pt x="12532" y="11723"/>
                  <a:pt x="12435" y="11703"/>
                  <a:pt x="12358" y="11683"/>
                </a:cubicBezTo>
                <a:cubicBezTo>
                  <a:pt x="12338" y="11677"/>
                  <a:pt x="12319" y="11677"/>
                  <a:pt x="12300" y="11670"/>
                </a:cubicBezTo>
                <a:cubicBezTo>
                  <a:pt x="12202" y="11650"/>
                  <a:pt x="12086" y="11637"/>
                  <a:pt x="11989" y="11624"/>
                </a:cubicBezTo>
                <a:cubicBezTo>
                  <a:pt x="11969" y="11624"/>
                  <a:pt x="11950" y="11617"/>
                  <a:pt x="11931" y="11617"/>
                </a:cubicBezTo>
                <a:cubicBezTo>
                  <a:pt x="11814" y="11610"/>
                  <a:pt x="11697" y="11604"/>
                  <a:pt x="11581" y="11604"/>
                </a:cubicBezTo>
                <a:cubicBezTo>
                  <a:pt x="11484" y="11610"/>
                  <a:pt x="11387" y="11610"/>
                  <a:pt x="11290" y="11617"/>
                </a:cubicBezTo>
                <a:cubicBezTo>
                  <a:pt x="11154" y="11630"/>
                  <a:pt x="11018" y="11650"/>
                  <a:pt x="10920" y="11683"/>
                </a:cubicBezTo>
                <a:cubicBezTo>
                  <a:pt x="10843" y="11703"/>
                  <a:pt x="10765" y="11723"/>
                  <a:pt x="10726" y="11750"/>
                </a:cubicBezTo>
                <a:cubicBezTo>
                  <a:pt x="10629" y="11783"/>
                  <a:pt x="10571" y="11830"/>
                  <a:pt x="10532" y="11876"/>
                </a:cubicBezTo>
                <a:cubicBezTo>
                  <a:pt x="10513" y="11896"/>
                  <a:pt x="10513" y="11923"/>
                  <a:pt x="10493" y="11943"/>
                </a:cubicBezTo>
                <a:cubicBezTo>
                  <a:pt x="10279" y="11996"/>
                  <a:pt x="10124" y="12063"/>
                  <a:pt x="9969" y="12136"/>
                </a:cubicBezTo>
                <a:cubicBezTo>
                  <a:pt x="9910" y="12162"/>
                  <a:pt x="9871" y="12189"/>
                  <a:pt x="9833" y="12216"/>
                </a:cubicBezTo>
                <a:cubicBezTo>
                  <a:pt x="9755" y="12269"/>
                  <a:pt x="9677" y="12329"/>
                  <a:pt x="9658" y="12389"/>
                </a:cubicBezTo>
                <a:cubicBezTo>
                  <a:pt x="9599" y="12455"/>
                  <a:pt x="9599" y="12522"/>
                  <a:pt x="9658" y="12588"/>
                </a:cubicBezTo>
                <a:cubicBezTo>
                  <a:pt x="9716" y="12655"/>
                  <a:pt x="9813" y="12708"/>
                  <a:pt x="9949" y="12754"/>
                </a:cubicBezTo>
                <a:cubicBezTo>
                  <a:pt x="10085" y="12801"/>
                  <a:pt x="10240" y="12834"/>
                  <a:pt x="10435" y="12854"/>
                </a:cubicBezTo>
                <a:cubicBezTo>
                  <a:pt x="10629" y="12874"/>
                  <a:pt x="10823" y="12874"/>
                  <a:pt x="11017" y="12854"/>
                </a:cubicBezTo>
                <a:cubicBezTo>
                  <a:pt x="11619" y="12828"/>
                  <a:pt x="12222" y="12761"/>
                  <a:pt x="12649" y="12608"/>
                </a:cubicBezTo>
                <a:cubicBezTo>
                  <a:pt x="12746" y="12575"/>
                  <a:pt x="12824" y="12542"/>
                  <a:pt x="12902" y="12502"/>
                </a:cubicBezTo>
                <a:cubicBezTo>
                  <a:pt x="12979" y="12462"/>
                  <a:pt x="13018" y="12422"/>
                  <a:pt x="13057" y="12382"/>
                </a:cubicBezTo>
                <a:cubicBezTo>
                  <a:pt x="13115" y="12329"/>
                  <a:pt x="13135" y="12262"/>
                  <a:pt x="13154" y="12209"/>
                </a:cubicBezTo>
                <a:cubicBezTo>
                  <a:pt x="13173" y="12149"/>
                  <a:pt x="13135" y="12089"/>
                  <a:pt x="13096" y="12029"/>
                </a:cubicBezTo>
                <a:cubicBezTo>
                  <a:pt x="13076" y="12023"/>
                  <a:pt x="13057" y="12009"/>
                  <a:pt x="13038" y="11996"/>
                </a:cubicBezTo>
                <a:close/>
                <a:moveTo>
                  <a:pt x="20458" y="11757"/>
                </a:moveTo>
                <a:cubicBezTo>
                  <a:pt x="20166" y="11683"/>
                  <a:pt x="19836" y="11637"/>
                  <a:pt x="19506" y="11590"/>
                </a:cubicBezTo>
                <a:cubicBezTo>
                  <a:pt x="19253" y="11557"/>
                  <a:pt x="18884" y="11584"/>
                  <a:pt x="18651" y="11630"/>
                </a:cubicBezTo>
                <a:cubicBezTo>
                  <a:pt x="18438" y="11670"/>
                  <a:pt x="18263" y="11750"/>
                  <a:pt x="18166" y="11830"/>
                </a:cubicBezTo>
                <a:cubicBezTo>
                  <a:pt x="18088" y="11836"/>
                  <a:pt x="17991" y="11836"/>
                  <a:pt x="17913" y="11843"/>
                </a:cubicBezTo>
                <a:cubicBezTo>
                  <a:pt x="17719" y="11863"/>
                  <a:pt x="17563" y="11896"/>
                  <a:pt x="17427" y="11943"/>
                </a:cubicBezTo>
                <a:cubicBezTo>
                  <a:pt x="17175" y="12016"/>
                  <a:pt x="16961" y="12142"/>
                  <a:pt x="16903" y="12255"/>
                </a:cubicBezTo>
                <a:cubicBezTo>
                  <a:pt x="16845" y="12362"/>
                  <a:pt x="16845" y="12428"/>
                  <a:pt x="16903" y="12535"/>
                </a:cubicBezTo>
                <a:cubicBezTo>
                  <a:pt x="16922" y="12595"/>
                  <a:pt x="17000" y="12655"/>
                  <a:pt x="17078" y="12714"/>
                </a:cubicBezTo>
                <a:cubicBezTo>
                  <a:pt x="17233" y="12834"/>
                  <a:pt x="17525" y="12927"/>
                  <a:pt x="17855" y="12994"/>
                </a:cubicBezTo>
                <a:cubicBezTo>
                  <a:pt x="18204" y="13067"/>
                  <a:pt x="18574" y="13094"/>
                  <a:pt x="18981" y="13107"/>
                </a:cubicBezTo>
                <a:cubicBezTo>
                  <a:pt x="19292" y="13120"/>
                  <a:pt x="19622" y="13107"/>
                  <a:pt x="19914" y="13080"/>
                </a:cubicBezTo>
                <a:cubicBezTo>
                  <a:pt x="20302" y="13054"/>
                  <a:pt x="20671" y="12987"/>
                  <a:pt x="20943" y="12894"/>
                </a:cubicBezTo>
                <a:cubicBezTo>
                  <a:pt x="21079" y="12854"/>
                  <a:pt x="21196" y="12801"/>
                  <a:pt x="21274" y="12741"/>
                </a:cubicBezTo>
                <a:cubicBezTo>
                  <a:pt x="21410" y="12641"/>
                  <a:pt x="21468" y="12575"/>
                  <a:pt x="21487" y="12462"/>
                </a:cubicBezTo>
                <a:cubicBezTo>
                  <a:pt x="21526" y="12329"/>
                  <a:pt x="21409" y="12196"/>
                  <a:pt x="21254" y="12069"/>
                </a:cubicBezTo>
                <a:cubicBezTo>
                  <a:pt x="21118" y="11936"/>
                  <a:pt x="20788" y="11836"/>
                  <a:pt x="20458" y="11757"/>
                </a:cubicBezTo>
                <a:close/>
                <a:moveTo>
                  <a:pt x="17680" y="15515"/>
                </a:moveTo>
                <a:cubicBezTo>
                  <a:pt x="17777" y="15575"/>
                  <a:pt x="17913" y="15615"/>
                  <a:pt x="18069" y="15648"/>
                </a:cubicBezTo>
                <a:cubicBezTo>
                  <a:pt x="18166" y="15668"/>
                  <a:pt x="18263" y="15681"/>
                  <a:pt x="18360" y="15701"/>
                </a:cubicBezTo>
                <a:cubicBezTo>
                  <a:pt x="18535" y="15728"/>
                  <a:pt x="18710" y="15761"/>
                  <a:pt x="18885" y="15768"/>
                </a:cubicBezTo>
                <a:cubicBezTo>
                  <a:pt x="19331" y="15801"/>
                  <a:pt x="19798" y="15794"/>
                  <a:pt x="20186" y="15708"/>
                </a:cubicBezTo>
                <a:cubicBezTo>
                  <a:pt x="20438" y="15655"/>
                  <a:pt x="20555" y="15608"/>
                  <a:pt x="20730" y="15528"/>
                </a:cubicBezTo>
                <a:cubicBezTo>
                  <a:pt x="20749" y="15515"/>
                  <a:pt x="20769" y="15508"/>
                  <a:pt x="20788" y="15495"/>
                </a:cubicBezTo>
                <a:cubicBezTo>
                  <a:pt x="20846" y="15455"/>
                  <a:pt x="20905" y="15415"/>
                  <a:pt x="20924" y="15375"/>
                </a:cubicBezTo>
                <a:cubicBezTo>
                  <a:pt x="20943" y="15362"/>
                  <a:pt x="20943" y="15349"/>
                  <a:pt x="20943" y="15335"/>
                </a:cubicBezTo>
                <a:cubicBezTo>
                  <a:pt x="20943" y="15335"/>
                  <a:pt x="20963" y="15335"/>
                  <a:pt x="20963" y="15329"/>
                </a:cubicBezTo>
                <a:cubicBezTo>
                  <a:pt x="21196" y="15282"/>
                  <a:pt x="21410" y="15196"/>
                  <a:pt x="21468" y="15103"/>
                </a:cubicBezTo>
                <a:cubicBezTo>
                  <a:pt x="21526" y="15003"/>
                  <a:pt x="21526" y="14896"/>
                  <a:pt x="21351" y="14810"/>
                </a:cubicBezTo>
                <a:cubicBezTo>
                  <a:pt x="21196" y="14723"/>
                  <a:pt x="20982" y="14664"/>
                  <a:pt x="20691" y="14637"/>
                </a:cubicBezTo>
                <a:cubicBezTo>
                  <a:pt x="20652" y="14637"/>
                  <a:pt x="20633" y="14630"/>
                  <a:pt x="20594" y="14630"/>
                </a:cubicBezTo>
                <a:cubicBezTo>
                  <a:pt x="20030" y="14464"/>
                  <a:pt x="19176" y="14437"/>
                  <a:pt x="18535" y="14570"/>
                </a:cubicBezTo>
                <a:cubicBezTo>
                  <a:pt x="18166" y="14650"/>
                  <a:pt x="17894" y="14763"/>
                  <a:pt x="17777" y="14903"/>
                </a:cubicBezTo>
                <a:cubicBezTo>
                  <a:pt x="17719" y="14970"/>
                  <a:pt x="17699" y="15036"/>
                  <a:pt x="17699" y="15103"/>
                </a:cubicBezTo>
                <a:cubicBezTo>
                  <a:pt x="17622" y="15136"/>
                  <a:pt x="17563" y="15176"/>
                  <a:pt x="17524" y="15216"/>
                </a:cubicBezTo>
                <a:cubicBezTo>
                  <a:pt x="17486" y="15269"/>
                  <a:pt x="17466" y="15316"/>
                  <a:pt x="17505" y="15369"/>
                </a:cubicBezTo>
                <a:cubicBezTo>
                  <a:pt x="17563" y="15422"/>
                  <a:pt x="17602" y="15469"/>
                  <a:pt x="17680" y="15515"/>
                </a:cubicBezTo>
                <a:close/>
                <a:moveTo>
                  <a:pt x="9366" y="15442"/>
                </a:moveTo>
                <a:cubicBezTo>
                  <a:pt x="9386" y="15442"/>
                  <a:pt x="9405" y="15449"/>
                  <a:pt x="9425" y="15449"/>
                </a:cubicBezTo>
                <a:cubicBezTo>
                  <a:pt x="9444" y="15449"/>
                  <a:pt x="9463" y="15449"/>
                  <a:pt x="9483" y="15449"/>
                </a:cubicBezTo>
                <a:cubicBezTo>
                  <a:pt x="9580" y="15562"/>
                  <a:pt x="9813" y="15655"/>
                  <a:pt x="10104" y="15715"/>
                </a:cubicBezTo>
                <a:cubicBezTo>
                  <a:pt x="10201" y="15735"/>
                  <a:pt x="10318" y="15748"/>
                  <a:pt x="10435" y="15761"/>
                </a:cubicBezTo>
                <a:cubicBezTo>
                  <a:pt x="10454" y="15761"/>
                  <a:pt x="10474" y="15768"/>
                  <a:pt x="10512" y="15768"/>
                </a:cubicBezTo>
                <a:cubicBezTo>
                  <a:pt x="10765" y="15788"/>
                  <a:pt x="10940" y="15788"/>
                  <a:pt x="11212" y="15768"/>
                </a:cubicBezTo>
                <a:cubicBezTo>
                  <a:pt x="11328" y="15761"/>
                  <a:pt x="11425" y="15741"/>
                  <a:pt x="11522" y="15721"/>
                </a:cubicBezTo>
                <a:cubicBezTo>
                  <a:pt x="11581" y="15708"/>
                  <a:pt x="11697" y="15675"/>
                  <a:pt x="11755" y="15661"/>
                </a:cubicBezTo>
                <a:cubicBezTo>
                  <a:pt x="11833" y="15642"/>
                  <a:pt x="11891" y="15608"/>
                  <a:pt x="11930" y="15582"/>
                </a:cubicBezTo>
                <a:cubicBezTo>
                  <a:pt x="11989" y="15548"/>
                  <a:pt x="12027" y="15508"/>
                  <a:pt x="12066" y="15475"/>
                </a:cubicBezTo>
                <a:cubicBezTo>
                  <a:pt x="12086" y="15442"/>
                  <a:pt x="12105" y="15402"/>
                  <a:pt x="12105" y="15369"/>
                </a:cubicBezTo>
                <a:cubicBezTo>
                  <a:pt x="12105" y="15336"/>
                  <a:pt x="12086" y="15296"/>
                  <a:pt x="12066" y="15262"/>
                </a:cubicBezTo>
                <a:cubicBezTo>
                  <a:pt x="12047" y="15242"/>
                  <a:pt x="12027" y="15229"/>
                  <a:pt x="12008" y="15216"/>
                </a:cubicBezTo>
                <a:cubicBezTo>
                  <a:pt x="12125" y="15129"/>
                  <a:pt x="12163" y="15036"/>
                  <a:pt x="12086" y="14943"/>
                </a:cubicBezTo>
                <a:cubicBezTo>
                  <a:pt x="11969" y="14790"/>
                  <a:pt x="11659" y="14664"/>
                  <a:pt x="11270" y="14584"/>
                </a:cubicBezTo>
                <a:cubicBezTo>
                  <a:pt x="11154" y="14557"/>
                  <a:pt x="11018" y="14544"/>
                  <a:pt x="10901" y="14531"/>
                </a:cubicBezTo>
                <a:cubicBezTo>
                  <a:pt x="10862" y="14524"/>
                  <a:pt x="10804" y="14517"/>
                  <a:pt x="10746" y="14511"/>
                </a:cubicBezTo>
                <a:cubicBezTo>
                  <a:pt x="10571" y="14497"/>
                  <a:pt x="10376" y="14484"/>
                  <a:pt x="10182" y="14491"/>
                </a:cubicBezTo>
                <a:cubicBezTo>
                  <a:pt x="10046" y="14491"/>
                  <a:pt x="9910" y="14497"/>
                  <a:pt x="9755" y="14511"/>
                </a:cubicBezTo>
                <a:cubicBezTo>
                  <a:pt x="9716" y="14511"/>
                  <a:pt x="9658" y="14517"/>
                  <a:pt x="9619" y="14524"/>
                </a:cubicBezTo>
                <a:cubicBezTo>
                  <a:pt x="9327" y="14557"/>
                  <a:pt x="9152" y="14597"/>
                  <a:pt x="8920" y="14664"/>
                </a:cubicBezTo>
                <a:cubicBezTo>
                  <a:pt x="8881" y="14670"/>
                  <a:pt x="8861" y="14684"/>
                  <a:pt x="8822" y="14697"/>
                </a:cubicBezTo>
                <a:cubicBezTo>
                  <a:pt x="8725" y="14737"/>
                  <a:pt x="8628" y="14770"/>
                  <a:pt x="8570" y="14817"/>
                </a:cubicBezTo>
                <a:cubicBezTo>
                  <a:pt x="8453" y="14890"/>
                  <a:pt x="8376" y="14970"/>
                  <a:pt x="8395" y="15056"/>
                </a:cubicBezTo>
                <a:cubicBezTo>
                  <a:pt x="8414" y="15169"/>
                  <a:pt x="8512" y="15276"/>
                  <a:pt x="8745" y="15349"/>
                </a:cubicBezTo>
                <a:cubicBezTo>
                  <a:pt x="8958" y="15382"/>
                  <a:pt x="9153" y="15415"/>
                  <a:pt x="9366" y="15442"/>
                </a:cubicBezTo>
                <a:close/>
                <a:moveTo>
                  <a:pt x="4" y="15149"/>
                </a:moveTo>
                <a:cubicBezTo>
                  <a:pt x="4" y="15216"/>
                  <a:pt x="62" y="15282"/>
                  <a:pt x="159" y="15342"/>
                </a:cubicBezTo>
                <a:cubicBezTo>
                  <a:pt x="178" y="15355"/>
                  <a:pt x="198" y="15362"/>
                  <a:pt x="237" y="15375"/>
                </a:cubicBezTo>
                <a:cubicBezTo>
                  <a:pt x="256" y="15409"/>
                  <a:pt x="295" y="15442"/>
                  <a:pt x="353" y="15475"/>
                </a:cubicBezTo>
                <a:cubicBezTo>
                  <a:pt x="509" y="15555"/>
                  <a:pt x="742" y="15628"/>
                  <a:pt x="1014" y="15648"/>
                </a:cubicBezTo>
                <a:cubicBezTo>
                  <a:pt x="1441" y="15675"/>
                  <a:pt x="1869" y="15681"/>
                  <a:pt x="2315" y="15641"/>
                </a:cubicBezTo>
                <a:cubicBezTo>
                  <a:pt x="2646" y="15608"/>
                  <a:pt x="2937" y="15555"/>
                  <a:pt x="3209" y="15488"/>
                </a:cubicBezTo>
                <a:cubicBezTo>
                  <a:pt x="3325" y="15469"/>
                  <a:pt x="3442" y="15449"/>
                  <a:pt x="3539" y="15409"/>
                </a:cubicBezTo>
                <a:cubicBezTo>
                  <a:pt x="3597" y="15382"/>
                  <a:pt x="3656" y="15355"/>
                  <a:pt x="3714" y="15329"/>
                </a:cubicBezTo>
                <a:cubicBezTo>
                  <a:pt x="3811" y="15269"/>
                  <a:pt x="3869" y="15209"/>
                  <a:pt x="3869" y="15136"/>
                </a:cubicBezTo>
                <a:cubicBezTo>
                  <a:pt x="3869" y="15123"/>
                  <a:pt x="3869" y="15103"/>
                  <a:pt x="3869" y="15089"/>
                </a:cubicBezTo>
                <a:cubicBezTo>
                  <a:pt x="3850" y="15043"/>
                  <a:pt x="3850" y="14990"/>
                  <a:pt x="3811" y="14943"/>
                </a:cubicBezTo>
                <a:cubicBezTo>
                  <a:pt x="3772" y="14896"/>
                  <a:pt x="3714" y="14857"/>
                  <a:pt x="3656" y="14817"/>
                </a:cubicBezTo>
                <a:cubicBezTo>
                  <a:pt x="3636" y="14803"/>
                  <a:pt x="3617" y="14783"/>
                  <a:pt x="3578" y="14770"/>
                </a:cubicBezTo>
                <a:cubicBezTo>
                  <a:pt x="3481" y="14717"/>
                  <a:pt x="3364" y="14664"/>
                  <a:pt x="3228" y="14624"/>
                </a:cubicBezTo>
                <a:cubicBezTo>
                  <a:pt x="3131" y="14597"/>
                  <a:pt x="3015" y="14564"/>
                  <a:pt x="2918" y="14544"/>
                </a:cubicBezTo>
                <a:cubicBezTo>
                  <a:pt x="2801" y="14517"/>
                  <a:pt x="2665" y="14504"/>
                  <a:pt x="2529" y="14484"/>
                </a:cubicBezTo>
                <a:cubicBezTo>
                  <a:pt x="2490" y="14477"/>
                  <a:pt x="2451" y="14471"/>
                  <a:pt x="2393" y="14471"/>
                </a:cubicBezTo>
                <a:cubicBezTo>
                  <a:pt x="2257" y="14457"/>
                  <a:pt x="2121" y="14451"/>
                  <a:pt x="1985" y="14451"/>
                </a:cubicBezTo>
                <a:cubicBezTo>
                  <a:pt x="1888" y="14451"/>
                  <a:pt x="1791" y="14457"/>
                  <a:pt x="1694" y="14457"/>
                </a:cubicBezTo>
                <a:cubicBezTo>
                  <a:pt x="1597" y="14464"/>
                  <a:pt x="1500" y="14464"/>
                  <a:pt x="1422" y="14477"/>
                </a:cubicBezTo>
                <a:cubicBezTo>
                  <a:pt x="1247" y="14497"/>
                  <a:pt x="1072" y="14524"/>
                  <a:pt x="917" y="14557"/>
                </a:cubicBezTo>
                <a:cubicBezTo>
                  <a:pt x="820" y="14584"/>
                  <a:pt x="703" y="14610"/>
                  <a:pt x="606" y="14644"/>
                </a:cubicBezTo>
                <a:cubicBezTo>
                  <a:pt x="509" y="14677"/>
                  <a:pt x="431" y="14717"/>
                  <a:pt x="354" y="14750"/>
                </a:cubicBezTo>
                <a:cubicBezTo>
                  <a:pt x="315" y="14763"/>
                  <a:pt x="296" y="14783"/>
                  <a:pt x="257" y="14797"/>
                </a:cubicBezTo>
                <a:cubicBezTo>
                  <a:pt x="198" y="14837"/>
                  <a:pt x="140" y="14883"/>
                  <a:pt x="101" y="14930"/>
                </a:cubicBezTo>
                <a:cubicBezTo>
                  <a:pt x="62" y="14976"/>
                  <a:pt x="43" y="15030"/>
                  <a:pt x="24" y="15076"/>
                </a:cubicBezTo>
                <a:cubicBezTo>
                  <a:pt x="4" y="15109"/>
                  <a:pt x="4" y="15129"/>
                  <a:pt x="4" y="15149"/>
                </a:cubicBezTo>
                <a:close/>
                <a:moveTo>
                  <a:pt x="4821" y="17511"/>
                </a:moveTo>
                <a:cubicBezTo>
                  <a:pt x="4569" y="17444"/>
                  <a:pt x="4180" y="17398"/>
                  <a:pt x="3850" y="17444"/>
                </a:cubicBezTo>
                <a:cubicBezTo>
                  <a:pt x="3578" y="17484"/>
                  <a:pt x="3286" y="17524"/>
                  <a:pt x="3015" y="17564"/>
                </a:cubicBezTo>
                <a:cubicBezTo>
                  <a:pt x="2723" y="17504"/>
                  <a:pt x="2393" y="17464"/>
                  <a:pt x="2024" y="17471"/>
                </a:cubicBezTo>
                <a:cubicBezTo>
                  <a:pt x="1519" y="17484"/>
                  <a:pt x="1111" y="17551"/>
                  <a:pt x="723" y="17657"/>
                </a:cubicBezTo>
                <a:cubicBezTo>
                  <a:pt x="412" y="17744"/>
                  <a:pt x="198" y="17863"/>
                  <a:pt x="82" y="17996"/>
                </a:cubicBezTo>
                <a:cubicBezTo>
                  <a:pt x="-74" y="18163"/>
                  <a:pt x="4" y="18329"/>
                  <a:pt x="218" y="18482"/>
                </a:cubicBezTo>
                <a:cubicBezTo>
                  <a:pt x="509" y="18702"/>
                  <a:pt x="1189" y="18861"/>
                  <a:pt x="1869" y="18894"/>
                </a:cubicBezTo>
                <a:cubicBezTo>
                  <a:pt x="2276" y="18914"/>
                  <a:pt x="2704" y="18921"/>
                  <a:pt x="3112" y="18875"/>
                </a:cubicBezTo>
                <a:cubicBezTo>
                  <a:pt x="3520" y="18828"/>
                  <a:pt x="3908" y="18748"/>
                  <a:pt x="4219" y="18648"/>
                </a:cubicBezTo>
                <a:cubicBezTo>
                  <a:pt x="4880" y="18429"/>
                  <a:pt x="5171" y="18116"/>
                  <a:pt x="5249" y="17810"/>
                </a:cubicBezTo>
                <a:cubicBezTo>
                  <a:pt x="5287" y="17690"/>
                  <a:pt x="5074" y="17577"/>
                  <a:pt x="4821" y="17511"/>
                </a:cubicBezTo>
                <a:close/>
                <a:moveTo>
                  <a:pt x="13038" y="17784"/>
                </a:moveTo>
                <a:cubicBezTo>
                  <a:pt x="12999" y="17744"/>
                  <a:pt x="12940" y="17697"/>
                  <a:pt x="12882" y="17657"/>
                </a:cubicBezTo>
                <a:cubicBezTo>
                  <a:pt x="12824" y="17617"/>
                  <a:pt x="12727" y="17584"/>
                  <a:pt x="12649" y="17551"/>
                </a:cubicBezTo>
                <a:cubicBezTo>
                  <a:pt x="12630" y="17544"/>
                  <a:pt x="12630" y="17544"/>
                  <a:pt x="12610" y="17537"/>
                </a:cubicBezTo>
                <a:cubicBezTo>
                  <a:pt x="12532" y="17511"/>
                  <a:pt x="12435" y="17491"/>
                  <a:pt x="12358" y="17471"/>
                </a:cubicBezTo>
                <a:cubicBezTo>
                  <a:pt x="12338" y="17464"/>
                  <a:pt x="12319" y="17464"/>
                  <a:pt x="12300" y="17458"/>
                </a:cubicBezTo>
                <a:cubicBezTo>
                  <a:pt x="12202" y="17438"/>
                  <a:pt x="12086" y="17424"/>
                  <a:pt x="11989" y="17411"/>
                </a:cubicBezTo>
                <a:cubicBezTo>
                  <a:pt x="11969" y="17411"/>
                  <a:pt x="11950" y="17404"/>
                  <a:pt x="11931" y="17404"/>
                </a:cubicBezTo>
                <a:cubicBezTo>
                  <a:pt x="11814" y="17398"/>
                  <a:pt x="11697" y="17391"/>
                  <a:pt x="11581" y="17391"/>
                </a:cubicBezTo>
                <a:cubicBezTo>
                  <a:pt x="11484" y="17398"/>
                  <a:pt x="11387" y="17398"/>
                  <a:pt x="11290" y="17404"/>
                </a:cubicBezTo>
                <a:cubicBezTo>
                  <a:pt x="11154" y="17418"/>
                  <a:pt x="11018" y="17438"/>
                  <a:pt x="10920" y="17471"/>
                </a:cubicBezTo>
                <a:cubicBezTo>
                  <a:pt x="10843" y="17491"/>
                  <a:pt x="10765" y="17511"/>
                  <a:pt x="10726" y="17537"/>
                </a:cubicBezTo>
                <a:cubicBezTo>
                  <a:pt x="10629" y="17571"/>
                  <a:pt x="10571" y="17617"/>
                  <a:pt x="10532" y="17664"/>
                </a:cubicBezTo>
                <a:cubicBezTo>
                  <a:pt x="10513" y="17684"/>
                  <a:pt x="10513" y="17710"/>
                  <a:pt x="10493" y="17730"/>
                </a:cubicBezTo>
                <a:cubicBezTo>
                  <a:pt x="10279" y="17784"/>
                  <a:pt x="10124" y="17850"/>
                  <a:pt x="9969" y="17923"/>
                </a:cubicBezTo>
                <a:cubicBezTo>
                  <a:pt x="9910" y="17950"/>
                  <a:pt x="9871" y="17976"/>
                  <a:pt x="9833" y="18003"/>
                </a:cubicBezTo>
                <a:cubicBezTo>
                  <a:pt x="9755" y="18056"/>
                  <a:pt x="9677" y="18116"/>
                  <a:pt x="9658" y="18176"/>
                </a:cubicBezTo>
                <a:cubicBezTo>
                  <a:pt x="9599" y="18243"/>
                  <a:pt x="9599" y="18309"/>
                  <a:pt x="9658" y="18376"/>
                </a:cubicBezTo>
                <a:cubicBezTo>
                  <a:pt x="9716" y="18442"/>
                  <a:pt x="9813" y="18495"/>
                  <a:pt x="9949" y="18542"/>
                </a:cubicBezTo>
                <a:cubicBezTo>
                  <a:pt x="10085" y="18588"/>
                  <a:pt x="10240" y="18622"/>
                  <a:pt x="10435" y="18642"/>
                </a:cubicBezTo>
                <a:cubicBezTo>
                  <a:pt x="10629" y="18662"/>
                  <a:pt x="10823" y="18662"/>
                  <a:pt x="11017" y="18642"/>
                </a:cubicBezTo>
                <a:cubicBezTo>
                  <a:pt x="11619" y="18615"/>
                  <a:pt x="12222" y="18549"/>
                  <a:pt x="12649" y="18396"/>
                </a:cubicBezTo>
                <a:cubicBezTo>
                  <a:pt x="12746" y="18362"/>
                  <a:pt x="12824" y="18329"/>
                  <a:pt x="12902" y="18289"/>
                </a:cubicBezTo>
                <a:cubicBezTo>
                  <a:pt x="12979" y="18249"/>
                  <a:pt x="13018" y="18209"/>
                  <a:pt x="13057" y="18169"/>
                </a:cubicBezTo>
                <a:cubicBezTo>
                  <a:pt x="13115" y="18116"/>
                  <a:pt x="13135" y="18050"/>
                  <a:pt x="13154" y="17996"/>
                </a:cubicBezTo>
                <a:cubicBezTo>
                  <a:pt x="13173" y="17937"/>
                  <a:pt x="13135" y="17877"/>
                  <a:pt x="13096" y="17817"/>
                </a:cubicBezTo>
                <a:cubicBezTo>
                  <a:pt x="13076" y="17810"/>
                  <a:pt x="13057" y="17797"/>
                  <a:pt x="13038" y="17784"/>
                </a:cubicBezTo>
                <a:close/>
                <a:moveTo>
                  <a:pt x="20458" y="17537"/>
                </a:moveTo>
                <a:cubicBezTo>
                  <a:pt x="20166" y="17464"/>
                  <a:pt x="19836" y="17418"/>
                  <a:pt x="19506" y="17371"/>
                </a:cubicBezTo>
                <a:cubicBezTo>
                  <a:pt x="19253" y="17338"/>
                  <a:pt x="18884" y="17364"/>
                  <a:pt x="18651" y="17411"/>
                </a:cubicBezTo>
                <a:cubicBezTo>
                  <a:pt x="18438" y="17451"/>
                  <a:pt x="18263" y="17531"/>
                  <a:pt x="18166" y="17611"/>
                </a:cubicBezTo>
                <a:cubicBezTo>
                  <a:pt x="18088" y="17617"/>
                  <a:pt x="17991" y="17617"/>
                  <a:pt x="17913" y="17624"/>
                </a:cubicBezTo>
                <a:cubicBezTo>
                  <a:pt x="17719" y="17644"/>
                  <a:pt x="17563" y="17677"/>
                  <a:pt x="17427" y="17724"/>
                </a:cubicBezTo>
                <a:cubicBezTo>
                  <a:pt x="17175" y="17797"/>
                  <a:pt x="16961" y="17923"/>
                  <a:pt x="16903" y="18036"/>
                </a:cubicBezTo>
                <a:cubicBezTo>
                  <a:pt x="16845" y="18143"/>
                  <a:pt x="16845" y="18209"/>
                  <a:pt x="16903" y="18316"/>
                </a:cubicBezTo>
                <a:cubicBezTo>
                  <a:pt x="16922" y="18376"/>
                  <a:pt x="17000" y="18435"/>
                  <a:pt x="17078" y="18495"/>
                </a:cubicBezTo>
                <a:cubicBezTo>
                  <a:pt x="17233" y="18615"/>
                  <a:pt x="17525" y="18708"/>
                  <a:pt x="17855" y="18775"/>
                </a:cubicBezTo>
                <a:cubicBezTo>
                  <a:pt x="18204" y="18848"/>
                  <a:pt x="18574" y="18875"/>
                  <a:pt x="18981" y="18888"/>
                </a:cubicBezTo>
                <a:cubicBezTo>
                  <a:pt x="19292" y="18901"/>
                  <a:pt x="19622" y="18888"/>
                  <a:pt x="19914" y="18861"/>
                </a:cubicBezTo>
                <a:cubicBezTo>
                  <a:pt x="20302" y="18835"/>
                  <a:pt x="20671" y="18768"/>
                  <a:pt x="20943" y="18675"/>
                </a:cubicBezTo>
                <a:cubicBezTo>
                  <a:pt x="21079" y="18635"/>
                  <a:pt x="21196" y="18582"/>
                  <a:pt x="21274" y="18522"/>
                </a:cubicBezTo>
                <a:cubicBezTo>
                  <a:pt x="21410" y="18422"/>
                  <a:pt x="21468" y="18356"/>
                  <a:pt x="21487" y="18243"/>
                </a:cubicBezTo>
                <a:cubicBezTo>
                  <a:pt x="21526" y="18109"/>
                  <a:pt x="21409" y="17976"/>
                  <a:pt x="21254" y="17850"/>
                </a:cubicBezTo>
                <a:cubicBezTo>
                  <a:pt x="21118" y="17724"/>
                  <a:pt x="20788" y="17624"/>
                  <a:pt x="20458" y="17537"/>
                </a:cubicBezTo>
                <a:close/>
                <a:moveTo>
                  <a:pt x="17680" y="21296"/>
                </a:moveTo>
                <a:cubicBezTo>
                  <a:pt x="17777" y="21356"/>
                  <a:pt x="17913" y="21396"/>
                  <a:pt x="18069" y="21429"/>
                </a:cubicBezTo>
                <a:cubicBezTo>
                  <a:pt x="18166" y="21449"/>
                  <a:pt x="18263" y="21462"/>
                  <a:pt x="18360" y="21482"/>
                </a:cubicBezTo>
                <a:cubicBezTo>
                  <a:pt x="18535" y="21509"/>
                  <a:pt x="18710" y="21542"/>
                  <a:pt x="18885" y="21549"/>
                </a:cubicBezTo>
                <a:cubicBezTo>
                  <a:pt x="19331" y="21582"/>
                  <a:pt x="19798" y="21575"/>
                  <a:pt x="20186" y="21489"/>
                </a:cubicBezTo>
                <a:cubicBezTo>
                  <a:pt x="20438" y="21436"/>
                  <a:pt x="20555" y="21389"/>
                  <a:pt x="20730" y="21309"/>
                </a:cubicBezTo>
                <a:cubicBezTo>
                  <a:pt x="20749" y="21296"/>
                  <a:pt x="20769" y="21289"/>
                  <a:pt x="20788" y="21276"/>
                </a:cubicBezTo>
                <a:cubicBezTo>
                  <a:pt x="20846" y="21236"/>
                  <a:pt x="20905" y="21196"/>
                  <a:pt x="20924" y="21156"/>
                </a:cubicBezTo>
                <a:cubicBezTo>
                  <a:pt x="20943" y="21143"/>
                  <a:pt x="20943" y="21130"/>
                  <a:pt x="20943" y="21116"/>
                </a:cubicBezTo>
                <a:cubicBezTo>
                  <a:pt x="20943" y="21116"/>
                  <a:pt x="20963" y="21116"/>
                  <a:pt x="20963" y="21110"/>
                </a:cubicBezTo>
                <a:cubicBezTo>
                  <a:pt x="21196" y="21063"/>
                  <a:pt x="21410" y="20977"/>
                  <a:pt x="21468" y="20884"/>
                </a:cubicBezTo>
                <a:cubicBezTo>
                  <a:pt x="21526" y="20784"/>
                  <a:pt x="21526" y="20677"/>
                  <a:pt x="21351" y="20591"/>
                </a:cubicBezTo>
                <a:cubicBezTo>
                  <a:pt x="21196" y="20504"/>
                  <a:pt x="20982" y="20444"/>
                  <a:pt x="20691" y="20418"/>
                </a:cubicBezTo>
                <a:cubicBezTo>
                  <a:pt x="20652" y="20418"/>
                  <a:pt x="20633" y="20411"/>
                  <a:pt x="20594" y="20411"/>
                </a:cubicBezTo>
                <a:cubicBezTo>
                  <a:pt x="20030" y="20245"/>
                  <a:pt x="19176" y="20218"/>
                  <a:pt x="18535" y="20351"/>
                </a:cubicBezTo>
                <a:cubicBezTo>
                  <a:pt x="18166" y="20431"/>
                  <a:pt x="17894" y="20544"/>
                  <a:pt x="17777" y="20684"/>
                </a:cubicBezTo>
                <a:cubicBezTo>
                  <a:pt x="17719" y="20750"/>
                  <a:pt x="17699" y="20817"/>
                  <a:pt x="17699" y="20884"/>
                </a:cubicBezTo>
                <a:cubicBezTo>
                  <a:pt x="17622" y="20917"/>
                  <a:pt x="17563" y="20957"/>
                  <a:pt x="17524" y="20997"/>
                </a:cubicBezTo>
                <a:cubicBezTo>
                  <a:pt x="17486" y="21050"/>
                  <a:pt x="17466" y="21096"/>
                  <a:pt x="17505" y="21150"/>
                </a:cubicBezTo>
                <a:cubicBezTo>
                  <a:pt x="17563" y="21209"/>
                  <a:pt x="17602" y="21256"/>
                  <a:pt x="17680" y="21296"/>
                </a:cubicBezTo>
                <a:close/>
                <a:moveTo>
                  <a:pt x="9366" y="21223"/>
                </a:moveTo>
                <a:cubicBezTo>
                  <a:pt x="9386" y="21223"/>
                  <a:pt x="9405" y="21229"/>
                  <a:pt x="9425" y="21229"/>
                </a:cubicBezTo>
                <a:cubicBezTo>
                  <a:pt x="9444" y="21229"/>
                  <a:pt x="9463" y="21229"/>
                  <a:pt x="9483" y="21229"/>
                </a:cubicBezTo>
                <a:cubicBezTo>
                  <a:pt x="9580" y="21343"/>
                  <a:pt x="9813" y="21436"/>
                  <a:pt x="10104" y="21496"/>
                </a:cubicBezTo>
                <a:cubicBezTo>
                  <a:pt x="10201" y="21515"/>
                  <a:pt x="10318" y="21529"/>
                  <a:pt x="10435" y="21542"/>
                </a:cubicBezTo>
                <a:cubicBezTo>
                  <a:pt x="10454" y="21542"/>
                  <a:pt x="10474" y="21549"/>
                  <a:pt x="10512" y="21549"/>
                </a:cubicBezTo>
                <a:cubicBezTo>
                  <a:pt x="10765" y="21569"/>
                  <a:pt x="10940" y="21569"/>
                  <a:pt x="11212" y="21549"/>
                </a:cubicBezTo>
                <a:cubicBezTo>
                  <a:pt x="11328" y="21542"/>
                  <a:pt x="11425" y="21522"/>
                  <a:pt x="11522" y="21502"/>
                </a:cubicBezTo>
                <a:cubicBezTo>
                  <a:pt x="11581" y="21489"/>
                  <a:pt x="11697" y="21456"/>
                  <a:pt x="11755" y="21442"/>
                </a:cubicBezTo>
                <a:cubicBezTo>
                  <a:pt x="11833" y="21422"/>
                  <a:pt x="11891" y="21389"/>
                  <a:pt x="11930" y="21362"/>
                </a:cubicBezTo>
                <a:cubicBezTo>
                  <a:pt x="11989" y="21329"/>
                  <a:pt x="12027" y="21289"/>
                  <a:pt x="12066" y="21256"/>
                </a:cubicBezTo>
                <a:cubicBezTo>
                  <a:pt x="12086" y="21223"/>
                  <a:pt x="12105" y="21183"/>
                  <a:pt x="12105" y="21150"/>
                </a:cubicBezTo>
                <a:cubicBezTo>
                  <a:pt x="12105" y="21116"/>
                  <a:pt x="12086" y="21076"/>
                  <a:pt x="12066" y="21043"/>
                </a:cubicBezTo>
                <a:cubicBezTo>
                  <a:pt x="12047" y="21023"/>
                  <a:pt x="12027" y="21010"/>
                  <a:pt x="12008" y="20997"/>
                </a:cubicBezTo>
                <a:cubicBezTo>
                  <a:pt x="12125" y="20910"/>
                  <a:pt x="12163" y="20817"/>
                  <a:pt x="12086" y="20724"/>
                </a:cubicBezTo>
                <a:cubicBezTo>
                  <a:pt x="11969" y="20571"/>
                  <a:pt x="11659" y="20444"/>
                  <a:pt x="11270" y="20365"/>
                </a:cubicBezTo>
                <a:cubicBezTo>
                  <a:pt x="11154" y="20338"/>
                  <a:pt x="11018" y="20325"/>
                  <a:pt x="10901" y="20311"/>
                </a:cubicBezTo>
                <a:cubicBezTo>
                  <a:pt x="10862" y="20305"/>
                  <a:pt x="10804" y="20298"/>
                  <a:pt x="10746" y="20291"/>
                </a:cubicBezTo>
                <a:cubicBezTo>
                  <a:pt x="10571" y="20278"/>
                  <a:pt x="10376" y="20265"/>
                  <a:pt x="10182" y="20271"/>
                </a:cubicBezTo>
                <a:cubicBezTo>
                  <a:pt x="10046" y="20271"/>
                  <a:pt x="9910" y="20278"/>
                  <a:pt x="9755" y="20291"/>
                </a:cubicBezTo>
                <a:cubicBezTo>
                  <a:pt x="9716" y="20291"/>
                  <a:pt x="9658" y="20298"/>
                  <a:pt x="9619" y="20305"/>
                </a:cubicBezTo>
                <a:cubicBezTo>
                  <a:pt x="9327" y="20338"/>
                  <a:pt x="9152" y="20378"/>
                  <a:pt x="8920" y="20444"/>
                </a:cubicBezTo>
                <a:cubicBezTo>
                  <a:pt x="8881" y="20451"/>
                  <a:pt x="8861" y="20464"/>
                  <a:pt x="8822" y="20478"/>
                </a:cubicBezTo>
                <a:cubicBezTo>
                  <a:pt x="8725" y="20518"/>
                  <a:pt x="8628" y="20551"/>
                  <a:pt x="8570" y="20597"/>
                </a:cubicBezTo>
                <a:cubicBezTo>
                  <a:pt x="8453" y="20671"/>
                  <a:pt x="8376" y="20750"/>
                  <a:pt x="8395" y="20837"/>
                </a:cubicBezTo>
                <a:cubicBezTo>
                  <a:pt x="8414" y="20950"/>
                  <a:pt x="8512" y="21056"/>
                  <a:pt x="8745" y="21130"/>
                </a:cubicBezTo>
                <a:cubicBezTo>
                  <a:pt x="8958" y="21163"/>
                  <a:pt x="9153" y="21203"/>
                  <a:pt x="9366" y="21223"/>
                </a:cubicBezTo>
                <a:close/>
                <a:moveTo>
                  <a:pt x="4" y="20930"/>
                </a:moveTo>
                <a:cubicBezTo>
                  <a:pt x="4" y="20997"/>
                  <a:pt x="62" y="21063"/>
                  <a:pt x="159" y="21123"/>
                </a:cubicBezTo>
                <a:cubicBezTo>
                  <a:pt x="178" y="21136"/>
                  <a:pt x="198" y="21143"/>
                  <a:pt x="237" y="21156"/>
                </a:cubicBezTo>
                <a:cubicBezTo>
                  <a:pt x="256" y="21190"/>
                  <a:pt x="295" y="21223"/>
                  <a:pt x="353" y="21256"/>
                </a:cubicBezTo>
                <a:cubicBezTo>
                  <a:pt x="509" y="21336"/>
                  <a:pt x="742" y="21409"/>
                  <a:pt x="1014" y="21429"/>
                </a:cubicBezTo>
                <a:cubicBezTo>
                  <a:pt x="1441" y="21456"/>
                  <a:pt x="1869" y="21462"/>
                  <a:pt x="2315" y="21422"/>
                </a:cubicBezTo>
                <a:cubicBezTo>
                  <a:pt x="2646" y="21389"/>
                  <a:pt x="2937" y="21336"/>
                  <a:pt x="3209" y="21269"/>
                </a:cubicBezTo>
                <a:cubicBezTo>
                  <a:pt x="3325" y="21249"/>
                  <a:pt x="3442" y="21229"/>
                  <a:pt x="3539" y="21190"/>
                </a:cubicBezTo>
                <a:cubicBezTo>
                  <a:pt x="3597" y="21163"/>
                  <a:pt x="3656" y="21136"/>
                  <a:pt x="3714" y="21110"/>
                </a:cubicBezTo>
                <a:cubicBezTo>
                  <a:pt x="3811" y="21050"/>
                  <a:pt x="3869" y="20990"/>
                  <a:pt x="3869" y="20917"/>
                </a:cubicBezTo>
                <a:cubicBezTo>
                  <a:pt x="3869" y="20903"/>
                  <a:pt x="3869" y="20884"/>
                  <a:pt x="3869" y="20870"/>
                </a:cubicBezTo>
                <a:cubicBezTo>
                  <a:pt x="3850" y="20824"/>
                  <a:pt x="3850" y="20770"/>
                  <a:pt x="3811" y="20724"/>
                </a:cubicBezTo>
                <a:cubicBezTo>
                  <a:pt x="3772" y="20677"/>
                  <a:pt x="3714" y="20637"/>
                  <a:pt x="3656" y="20597"/>
                </a:cubicBezTo>
                <a:cubicBezTo>
                  <a:pt x="3636" y="20584"/>
                  <a:pt x="3617" y="20564"/>
                  <a:pt x="3578" y="20551"/>
                </a:cubicBezTo>
                <a:cubicBezTo>
                  <a:pt x="3481" y="20498"/>
                  <a:pt x="3364" y="20444"/>
                  <a:pt x="3228" y="20405"/>
                </a:cubicBezTo>
                <a:cubicBezTo>
                  <a:pt x="3131" y="20378"/>
                  <a:pt x="3015" y="20345"/>
                  <a:pt x="2918" y="20325"/>
                </a:cubicBezTo>
                <a:cubicBezTo>
                  <a:pt x="2801" y="20298"/>
                  <a:pt x="2665" y="20285"/>
                  <a:pt x="2529" y="20265"/>
                </a:cubicBezTo>
                <a:cubicBezTo>
                  <a:pt x="2490" y="20258"/>
                  <a:pt x="2451" y="20252"/>
                  <a:pt x="2393" y="20252"/>
                </a:cubicBezTo>
                <a:cubicBezTo>
                  <a:pt x="2257" y="20238"/>
                  <a:pt x="2121" y="20232"/>
                  <a:pt x="1985" y="20232"/>
                </a:cubicBezTo>
                <a:cubicBezTo>
                  <a:pt x="1888" y="20232"/>
                  <a:pt x="1791" y="20238"/>
                  <a:pt x="1694" y="20238"/>
                </a:cubicBezTo>
                <a:cubicBezTo>
                  <a:pt x="1597" y="20245"/>
                  <a:pt x="1500" y="20245"/>
                  <a:pt x="1422" y="20258"/>
                </a:cubicBezTo>
                <a:cubicBezTo>
                  <a:pt x="1247" y="20278"/>
                  <a:pt x="1072" y="20305"/>
                  <a:pt x="917" y="20338"/>
                </a:cubicBezTo>
                <a:cubicBezTo>
                  <a:pt x="820" y="20365"/>
                  <a:pt x="703" y="20391"/>
                  <a:pt x="606" y="20425"/>
                </a:cubicBezTo>
                <a:cubicBezTo>
                  <a:pt x="509" y="20458"/>
                  <a:pt x="431" y="20498"/>
                  <a:pt x="354" y="20531"/>
                </a:cubicBezTo>
                <a:cubicBezTo>
                  <a:pt x="315" y="20544"/>
                  <a:pt x="296" y="20564"/>
                  <a:pt x="257" y="20578"/>
                </a:cubicBezTo>
                <a:cubicBezTo>
                  <a:pt x="198" y="20617"/>
                  <a:pt x="140" y="20664"/>
                  <a:pt x="101" y="20711"/>
                </a:cubicBezTo>
                <a:cubicBezTo>
                  <a:pt x="62" y="20757"/>
                  <a:pt x="43" y="20810"/>
                  <a:pt x="24" y="20857"/>
                </a:cubicBezTo>
                <a:cubicBezTo>
                  <a:pt x="4" y="20897"/>
                  <a:pt x="4" y="20910"/>
                  <a:pt x="4" y="2093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1AEF4571-11A0-AC5D-5E75-13177F3CF52D}"/>
              </a:ext>
            </a:extLst>
          </p:cNvPr>
          <p:cNvSpPr/>
          <p:nvPr userDrawn="1"/>
        </p:nvSpPr>
        <p:spPr>
          <a:xfrm>
            <a:off x="8153400" y="611444"/>
            <a:ext cx="3719270" cy="3188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8" h="21215" extrusionOk="0">
                <a:moveTo>
                  <a:pt x="4794" y="2214"/>
                </a:moveTo>
                <a:cubicBezTo>
                  <a:pt x="4740" y="2316"/>
                  <a:pt x="4692" y="2424"/>
                  <a:pt x="4633" y="2526"/>
                </a:cubicBezTo>
                <a:cubicBezTo>
                  <a:pt x="3607" y="4333"/>
                  <a:pt x="2652" y="6408"/>
                  <a:pt x="1622" y="8203"/>
                </a:cubicBezTo>
                <a:cubicBezTo>
                  <a:pt x="569" y="10036"/>
                  <a:pt x="-526" y="12327"/>
                  <a:pt x="278" y="14325"/>
                </a:cubicBezTo>
                <a:cubicBezTo>
                  <a:pt x="559" y="15025"/>
                  <a:pt x="1044" y="15579"/>
                  <a:pt x="1535" y="16094"/>
                </a:cubicBezTo>
                <a:cubicBezTo>
                  <a:pt x="4104" y="18780"/>
                  <a:pt x="7260" y="20867"/>
                  <a:pt x="10681" y="21179"/>
                </a:cubicBezTo>
                <a:cubicBezTo>
                  <a:pt x="14102" y="21491"/>
                  <a:pt x="17772" y="19760"/>
                  <a:pt x="19520" y="16279"/>
                </a:cubicBezTo>
                <a:cubicBezTo>
                  <a:pt x="20551" y="14223"/>
                  <a:pt x="20853" y="11767"/>
                  <a:pt x="20955" y="9380"/>
                </a:cubicBezTo>
                <a:cubicBezTo>
                  <a:pt x="21074" y="6592"/>
                  <a:pt x="20793" y="3398"/>
                  <a:pt x="18899" y="1724"/>
                </a:cubicBezTo>
                <a:cubicBezTo>
                  <a:pt x="18274" y="1170"/>
                  <a:pt x="17523" y="839"/>
                  <a:pt x="16763" y="604"/>
                </a:cubicBezTo>
                <a:cubicBezTo>
                  <a:pt x="14469" y="-109"/>
                  <a:pt x="12063" y="-33"/>
                  <a:pt x="9694" y="56"/>
                </a:cubicBezTo>
                <a:cubicBezTo>
                  <a:pt x="7865" y="107"/>
                  <a:pt x="5717" y="400"/>
                  <a:pt x="4794" y="221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78" y="1709738"/>
            <a:ext cx="61668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8678" y="4589463"/>
            <a:ext cx="61668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FEC4993-EF72-4ADC-8D11-1EB7C940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7D2D49-0C97-C443-862B-51CECEC9C412}" type="datetime1">
              <a:rPr lang="de-DE" smtClean="0"/>
              <a:t>12.06.23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145FAD1-5607-4570-9675-FE264814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5FB8DD-A34F-4C06-9929-1E68FACD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53380" y="1184901"/>
            <a:ext cx="1333500" cy="13335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61979" y="2745734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61979" y="2973067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1979" y="3200400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1373930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74">
            <a:extLst>
              <a:ext uri="{FF2B5EF4-FFF2-40B4-BE49-F238E27FC236}">
                <a16:creationId xmlns:a16="http://schemas.microsoft.com/office/drawing/2014/main" id="{4460574F-0FFA-4AF4-9268-D077C9C57D58}"/>
              </a:ext>
            </a:extLst>
          </p:cNvPr>
          <p:cNvSpPr/>
          <p:nvPr userDrawn="1"/>
        </p:nvSpPr>
        <p:spPr>
          <a:xfrm>
            <a:off x="838199" y="1830763"/>
            <a:ext cx="894312" cy="1741127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9AEC03B-EFBC-451C-9889-555B420B787B}"/>
              </a:ext>
            </a:extLst>
          </p:cNvPr>
          <p:cNvSpPr/>
          <p:nvPr userDrawn="1"/>
        </p:nvSpPr>
        <p:spPr>
          <a:xfrm>
            <a:off x="838199" y="1830763"/>
            <a:ext cx="894312" cy="1551307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12504A8F-A26B-43AF-BF89-2621FF0CE3CD}"/>
              </a:ext>
            </a:extLst>
          </p:cNvPr>
          <p:cNvSpPr/>
          <p:nvPr userDrawn="1"/>
        </p:nvSpPr>
        <p:spPr>
          <a:xfrm>
            <a:off x="838199" y="1830763"/>
            <a:ext cx="894312" cy="13614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F7726C56-B942-4400-8CE0-069969802448}"/>
              </a:ext>
            </a:extLst>
          </p:cNvPr>
          <p:cNvSpPr/>
          <p:nvPr userDrawn="1"/>
        </p:nvSpPr>
        <p:spPr>
          <a:xfrm>
            <a:off x="838199" y="1830763"/>
            <a:ext cx="894312" cy="11716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AE760DB-698E-4688-BBAF-49FD684C7AFD}"/>
              </a:ext>
            </a:extLst>
          </p:cNvPr>
          <p:cNvSpPr/>
          <p:nvPr userDrawn="1"/>
        </p:nvSpPr>
        <p:spPr>
          <a:xfrm>
            <a:off x="838199" y="1830763"/>
            <a:ext cx="894312" cy="98184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2A9A194-717A-430D-B418-44C0B8F1A4C3}"/>
              </a:ext>
            </a:extLst>
          </p:cNvPr>
          <p:cNvSpPr/>
          <p:nvPr userDrawn="1"/>
        </p:nvSpPr>
        <p:spPr>
          <a:xfrm>
            <a:off x="838200" y="1830763"/>
            <a:ext cx="894312" cy="788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915F52A-A44F-4FB1-A1A1-1A513475EFE8}"/>
              </a:ext>
            </a:extLst>
          </p:cNvPr>
          <p:cNvSpPr/>
          <p:nvPr userDrawn="1"/>
        </p:nvSpPr>
        <p:spPr>
          <a:xfrm>
            <a:off x="1907231" y="1830763"/>
            <a:ext cx="894312" cy="174112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6034C492-58E9-4550-B83D-E33D2B2217E6}"/>
              </a:ext>
            </a:extLst>
          </p:cNvPr>
          <p:cNvSpPr/>
          <p:nvPr userDrawn="1"/>
        </p:nvSpPr>
        <p:spPr>
          <a:xfrm>
            <a:off x="1907231" y="1830763"/>
            <a:ext cx="894312" cy="155130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F92FB454-2844-432A-897E-609CA7D5AB13}"/>
              </a:ext>
            </a:extLst>
          </p:cNvPr>
          <p:cNvSpPr/>
          <p:nvPr userDrawn="1"/>
        </p:nvSpPr>
        <p:spPr>
          <a:xfrm>
            <a:off x="1907231" y="1830763"/>
            <a:ext cx="894312" cy="13614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FE585D9-1B79-4D2C-BE24-8DD53BF2D43D}"/>
              </a:ext>
            </a:extLst>
          </p:cNvPr>
          <p:cNvSpPr/>
          <p:nvPr userDrawn="1"/>
        </p:nvSpPr>
        <p:spPr>
          <a:xfrm>
            <a:off x="1907231" y="1830763"/>
            <a:ext cx="894312" cy="117166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CA650B9-D80A-4F55-849B-9B9229BAB7AB}"/>
              </a:ext>
            </a:extLst>
          </p:cNvPr>
          <p:cNvSpPr/>
          <p:nvPr userDrawn="1"/>
        </p:nvSpPr>
        <p:spPr>
          <a:xfrm>
            <a:off x="1907231" y="1830763"/>
            <a:ext cx="894312" cy="98184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12A3E8F-2036-4425-950A-9DDCE99E48E2}"/>
              </a:ext>
            </a:extLst>
          </p:cNvPr>
          <p:cNvSpPr/>
          <p:nvPr userDrawn="1"/>
        </p:nvSpPr>
        <p:spPr>
          <a:xfrm>
            <a:off x="1907232" y="1830763"/>
            <a:ext cx="894312" cy="7882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8D77422-E1EF-442A-B883-288DFB42AC7A}"/>
              </a:ext>
            </a:extLst>
          </p:cNvPr>
          <p:cNvSpPr/>
          <p:nvPr userDrawn="1"/>
        </p:nvSpPr>
        <p:spPr>
          <a:xfrm>
            <a:off x="2976263" y="1830763"/>
            <a:ext cx="894312" cy="174112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F5A5458A-8CAB-46ED-A597-7A9BC874E064}"/>
              </a:ext>
            </a:extLst>
          </p:cNvPr>
          <p:cNvSpPr/>
          <p:nvPr userDrawn="1"/>
        </p:nvSpPr>
        <p:spPr>
          <a:xfrm>
            <a:off x="2976263" y="1830763"/>
            <a:ext cx="894312" cy="155130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29FB0AE-0FE9-4E47-89E1-28A56DFEFD44}"/>
              </a:ext>
            </a:extLst>
          </p:cNvPr>
          <p:cNvSpPr/>
          <p:nvPr userDrawn="1"/>
        </p:nvSpPr>
        <p:spPr>
          <a:xfrm>
            <a:off x="2976263" y="1830763"/>
            <a:ext cx="894312" cy="13614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DCBA888-FF6F-4E0D-AD60-DA0D78CD05D1}"/>
              </a:ext>
            </a:extLst>
          </p:cNvPr>
          <p:cNvSpPr/>
          <p:nvPr userDrawn="1"/>
        </p:nvSpPr>
        <p:spPr>
          <a:xfrm>
            <a:off x="2976263" y="1830763"/>
            <a:ext cx="894312" cy="11716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F9271256-F951-4086-8A3B-C91C2291A176}"/>
              </a:ext>
            </a:extLst>
          </p:cNvPr>
          <p:cNvSpPr/>
          <p:nvPr userDrawn="1"/>
        </p:nvSpPr>
        <p:spPr>
          <a:xfrm>
            <a:off x="2976263" y="1830763"/>
            <a:ext cx="894312" cy="9818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7D18AA1-C449-4778-A01C-5FEFF6D4B6F0}"/>
              </a:ext>
            </a:extLst>
          </p:cNvPr>
          <p:cNvSpPr/>
          <p:nvPr userDrawn="1"/>
        </p:nvSpPr>
        <p:spPr>
          <a:xfrm>
            <a:off x="2976264" y="1830763"/>
            <a:ext cx="894312" cy="7882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07DEC82-2EA5-41B4-BBE2-03D513A6990F}"/>
              </a:ext>
            </a:extLst>
          </p:cNvPr>
          <p:cNvSpPr/>
          <p:nvPr userDrawn="1"/>
        </p:nvSpPr>
        <p:spPr>
          <a:xfrm>
            <a:off x="4045295" y="1830763"/>
            <a:ext cx="894312" cy="17411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C3C8386-1A37-4F90-9D5F-F552F6BD3D6B}"/>
              </a:ext>
            </a:extLst>
          </p:cNvPr>
          <p:cNvSpPr/>
          <p:nvPr userDrawn="1"/>
        </p:nvSpPr>
        <p:spPr>
          <a:xfrm>
            <a:off x="4045295" y="1830763"/>
            <a:ext cx="894312" cy="155130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0C96B97-602D-4FB6-83FA-5F537C10D957}"/>
              </a:ext>
            </a:extLst>
          </p:cNvPr>
          <p:cNvSpPr/>
          <p:nvPr userDrawn="1"/>
        </p:nvSpPr>
        <p:spPr>
          <a:xfrm>
            <a:off x="4045295" y="1830763"/>
            <a:ext cx="894312" cy="13614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C78EB1C9-B967-4BCF-BA1F-F62AD5830A83}"/>
              </a:ext>
            </a:extLst>
          </p:cNvPr>
          <p:cNvSpPr/>
          <p:nvPr userDrawn="1"/>
        </p:nvSpPr>
        <p:spPr>
          <a:xfrm>
            <a:off x="4045295" y="1830763"/>
            <a:ext cx="894312" cy="11716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30AF99D-4A64-462C-8DC1-2AFD50700E78}"/>
              </a:ext>
            </a:extLst>
          </p:cNvPr>
          <p:cNvSpPr/>
          <p:nvPr userDrawn="1"/>
        </p:nvSpPr>
        <p:spPr>
          <a:xfrm>
            <a:off x="4045295" y="1830763"/>
            <a:ext cx="894312" cy="9818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251EE8AC-B14F-4016-B318-3215BFA74576}"/>
              </a:ext>
            </a:extLst>
          </p:cNvPr>
          <p:cNvSpPr/>
          <p:nvPr userDrawn="1"/>
        </p:nvSpPr>
        <p:spPr>
          <a:xfrm>
            <a:off x="4045296" y="1830763"/>
            <a:ext cx="894312" cy="7882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DB3EFE93-C789-4C06-AE63-48F21F3F0562}"/>
              </a:ext>
            </a:extLst>
          </p:cNvPr>
          <p:cNvSpPr/>
          <p:nvPr userDrawn="1"/>
        </p:nvSpPr>
        <p:spPr>
          <a:xfrm>
            <a:off x="5114327" y="1830763"/>
            <a:ext cx="894312" cy="1741127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C159A26F-3E35-43ED-9527-94575D015CF9}"/>
              </a:ext>
            </a:extLst>
          </p:cNvPr>
          <p:cNvSpPr/>
          <p:nvPr userDrawn="1"/>
        </p:nvSpPr>
        <p:spPr>
          <a:xfrm>
            <a:off x="5114327" y="1830763"/>
            <a:ext cx="894312" cy="1551307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197FEBE6-4234-4233-9AAC-C966B38A457C}"/>
              </a:ext>
            </a:extLst>
          </p:cNvPr>
          <p:cNvSpPr/>
          <p:nvPr userDrawn="1"/>
        </p:nvSpPr>
        <p:spPr>
          <a:xfrm>
            <a:off x="5114327" y="1830763"/>
            <a:ext cx="894312" cy="136148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4A6CCAEB-B0B2-4918-BF93-14B428F71030}"/>
              </a:ext>
            </a:extLst>
          </p:cNvPr>
          <p:cNvSpPr/>
          <p:nvPr userDrawn="1"/>
        </p:nvSpPr>
        <p:spPr>
          <a:xfrm>
            <a:off x="5114327" y="1830763"/>
            <a:ext cx="894312" cy="11716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26BAB2D9-48E2-4FD7-8266-8DA7249A311F}"/>
              </a:ext>
            </a:extLst>
          </p:cNvPr>
          <p:cNvSpPr/>
          <p:nvPr userDrawn="1"/>
        </p:nvSpPr>
        <p:spPr>
          <a:xfrm>
            <a:off x="5114327" y="1830763"/>
            <a:ext cx="894312" cy="98184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E373E1AE-97F0-411F-ADE1-F7FA57FDB549}"/>
              </a:ext>
            </a:extLst>
          </p:cNvPr>
          <p:cNvSpPr/>
          <p:nvPr userDrawn="1"/>
        </p:nvSpPr>
        <p:spPr>
          <a:xfrm>
            <a:off x="5114328" y="1830763"/>
            <a:ext cx="894312" cy="7882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7980EC62-1AA7-49B9-A98C-B1AE41A8BAF7}"/>
              </a:ext>
            </a:extLst>
          </p:cNvPr>
          <p:cNvSpPr/>
          <p:nvPr userDrawn="1"/>
        </p:nvSpPr>
        <p:spPr>
          <a:xfrm>
            <a:off x="6183359" y="1830763"/>
            <a:ext cx="894312" cy="174112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1B940435-8801-4AE0-AF82-51785C14109F}"/>
              </a:ext>
            </a:extLst>
          </p:cNvPr>
          <p:cNvSpPr/>
          <p:nvPr userDrawn="1"/>
        </p:nvSpPr>
        <p:spPr>
          <a:xfrm>
            <a:off x="6183359" y="1830763"/>
            <a:ext cx="894312" cy="15513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709FEA5B-55A5-4A85-90AE-A3E8181AD6B1}"/>
              </a:ext>
            </a:extLst>
          </p:cNvPr>
          <p:cNvSpPr/>
          <p:nvPr userDrawn="1"/>
        </p:nvSpPr>
        <p:spPr>
          <a:xfrm>
            <a:off x="6183359" y="1830763"/>
            <a:ext cx="894312" cy="13614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AC24C165-A09C-48A0-8D30-43D9272501D0}"/>
              </a:ext>
            </a:extLst>
          </p:cNvPr>
          <p:cNvSpPr/>
          <p:nvPr userDrawn="1"/>
        </p:nvSpPr>
        <p:spPr>
          <a:xfrm>
            <a:off x="6183359" y="1830763"/>
            <a:ext cx="894312" cy="1171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AF779B59-BF2E-434C-A692-81F3395A2DDC}"/>
              </a:ext>
            </a:extLst>
          </p:cNvPr>
          <p:cNvSpPr/>
          <p:nvPr userDrawn="1"/>
        </p:nvSpPr>
        <p:spPr>
          <a:xfrm>
            <a:off x="6183359" y="1830763"/>
            <a:ext cx="894312" cy="981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72D25286-DFE7-4DB6-BC2A-849B72A1D58F}"/>
              </a:ext>
            </a:extLst>
          </p:cNvPr>
          <p:cNvSpPr/>
          <p:nvPr userDrawn="1"/>
        </p:nvSpPr>
        <p:spPr>
          <a:xfrm>
            <a:off x="6183360" y="1830763"/>
            <a:ext cx="894312" cy="7882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EFFFC619-3DCF-484B-936D-D1C6706967D7}"/>
              </a:ext>
            </a:extLst>
          </p:cNvPr>
          <p:cNvSpPr/>
          <p:nvPr userDrawn="1"/>
        </p:nvSpPr>
        <p:spPr>
          <a:xfrm>
            <a:off x="7252391" y="1830763"/>
            <a:ext cx="894312" cy="1741127"/>
          </a:xfrm>
          <a:prstGeom prst="rect">
            <a:avLst/>
          </a:prstGeom>
          <a:solidFill>
            <a:schemeClr val="accent3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C36F1647-E3A7-42C7-94DB-E22470CD7962}"/>
              </a:ext>
            </a:extLst>
          </p:cNvPr>
          <p:cNvSpPr/>
          <p:nvPr userDrawn="1"/>
        </p:nvSpPr>
        <p:spPr>
          <a:xfrm>
            <a:off x="7252391" y="1830763"/>
            <a:ext cx="894312" cy="1551307"/>
          </a:xfrm>
          <a:prstGeom prst="rect">
            <a:avLst/>
          </a:prstGeom>
          <a:solidFill>
            <a:schemeClr val="accent3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0812BACF-D77F-4A42-A212-538847FF9776}"/>
              </a:ext>
            </a:extLst>
          </p:cNvPr>
          <p:cNvSpPr/>
          <p:nvPr userDrawn="1"/>
        </p:nvSpPr>
        <p:spPr>
          <a:xfrm>
            <a:off x="7252391" y="1830763"/>
            <a:ext cx="894312" cy="136148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63855A19-9DBA-4293-A411-6842A7DAA995}"/>
              </a:ext>
            </a:extLst>
          </p:cNvPr>
          <p:cNvSpPr/>
          <p:nvPr userDrawn="1"/>
        </p:nvSpPr>
        <p:spPr>
          <a:xfrm>
            <a:off x="7252391" y="1830763"/>
            <a:ext cx="894312" cy="11716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E705E91E-E65F-4094-8904-D56C56FC5F44}"/>
              </a:ext>
            </a:extLst>
          </p:cNvPr>
          <p:cNvSpPr/>
          <p:nvPr userDrawn="1"/>
        </p:nvSpPr>
        <p:spPr>
          <a:xfrm>
            <a:off x="7252391" y="1830763"/>
            <a:ext cx="894312" cy="981846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6DEB2ED-B6FD-4B88-90DA-9530DA2E64C9}"/>
              </a:ext>
            </a:extLst>
          </p:cNvPr>
          <p:cNvSpPr/>
          <p:nvPr userDrawn="1"/>
        </p:nvSpPr>
        <p:spPr>
          <a:xfrm>
            <a:off x="7252392" y="1830763"/>
            <a:ext cx="894312" cy="7882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62E667E1-7F5F-4E4F-AF63-4AB31D847AE0}"/>
              </a:ext>
            </a:extLst>
          </p:cNvPr>
          <p:cNvSpPr/>
          <p:nvPr userDrawn="1"/>
        </p:nvSpPr>
        <p:spPr>
          <a:xfrm>
            <a:off x="8321423" y="1830763"/>
            <a:ext cx="894312" cy="174112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A9D94CA5-400D-47AE-9512-4557FBE20192}"/>
              </a:ext>
            </a:extLst>
          </p:cNvPr>
          <p:cNvSpPr/>
          <p:nvPr userDrawn="1"/>
        </p:nvSpPr>
        <p:spPr>
          <a:xfrm>
            <a:off x="8321423" y="1830763"/>
            <a:ext cx="894312" cy="15513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1E60784B-8569-41D5-BB14-8F5DAFDCE67A}"/>
              </a:ext>
            </a:extLst>
          </p:cNvPr>
          <p:cNvSpPr/>
          <p:nvPr userDrawn="1"/>
        </p:nvSpPr>
        <p:spPr>
          <a:xfrm>
            <a:off x="8321423" y="1830763"/>
            <a:ext cx="894312" cy="13614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FE043B0E-D351-4B21-BB22-FF8713E0E199}"/>
              </a:ext>
            </a:extLst>
          </p:cNvPr>
          <p:cNvSpPr/>
          <p:nvPr userDrawn="1"/>
        </p:nvSpPr>
        <p:spPr>
          <a:xfrm>
            <a:off x="8321423" y="1830763"/>
            <a:ext cx="894312" cy="1171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57AC92D-3891-4CC7-9301-A742653C394B}"/>
              </a:ext>
            </a:extLst>
          </p:cNvPr>
          <p:cNvSpPr/>
          <p:nvPr userDrawn="1"/>
        </p:nvSpPr>
        <p:spPr>
          <a:xfrm>
            <a:off x="8321423" y="1830763"/>
            <a:ext cx="894312" cy="9818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870D976A-0EA2-4422-A1FB-EE1A159B65DC}"/>
              </a:ext>
            </a:extLst>
          </p:cNvPr>
          <p:cNvSpPr/>
          <p:nvPr userDrawn="1"/>
        </p:nvSpPr>
        <p:spPr>
          <a:xfrm>
            <a:off x="8321424" y="1830763"/>
            <a:ext cx="894312" cy="7882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074CEC48-74FA-45A9-9E16-525EB9E974F9}"/>
              </a:ext>
            </a:extLst>
          </p:cNvPr>
          <p:cNvSpPr/>
          <p:nvPr userDrawn="1"/>
        </p:nvSpPr>
        <p:spPr>
          <a:xfrm>
            <a:off x="9390455" y="1830763"/>
            <a:ext cx="894312" cy="17411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8CA8D9C7-FFCE-4895-B720-C9F65C686B93}"/>
              </a:ext>
            </a:extLst>
          </p:cNvPr>
          <p:cNvSpPr/>
          <p:nvPr userDrawn="1"/>
        </p:nvSpPr>
        <p:spPr>
          <a:xfrm>
            <a:off x="9390455" y="1830763"/>
            <a:ext cx="894312" cy="15513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DF8FDE11-2636-4F16-BC4C-C0DBD965F47E}"/>
              </a:ext>
            </a:extLst>
          </p:cNvPr>
          <p:cNvSpPr/>
          <p:nvPr userDrawn="1"/>
        </p:nvSpPr>
        <p:spPr>
          <a:xfrm>
            <a:off x="9390455" y="1830763"/>
            <a:ext cx="894312" cy="1361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AE2FCEB-5A44-4458-99EB-B2522F731513}"/>
              </a:ext>
            </a:extLst>
          </p:cNvPr>
          <p:cNvSpPr/>
          <p:nvPr userDrawn="1"/>
        </p:nvSpPr>
        <p:spPr>
          <a:xfrm>
            <a:off x="9390455" y="1830763"/>
            <a:ext cx="894312" cy="11716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FA982CEB-3569-4AB2-A279-56909D8DBA2B}"/>
              </a:ext>
            </a:extLst>
          </p:cNvPr>
          <p:cNvSpPr/>
          <p:nvPr userDrawn="1"/>
        </p:nvSpPr>
        <p:spPr>
          <a:xfrm>
            <a:off x="9390455" y="1830763"/>
            <a:ext cx="894312" cy="981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B85FDECF-7983-4160-8B97-DA92A01F2A38}"/>
              </a:ext>
            </a:extLst>
          </p:cNvPr>
          <p:cNvSpPr/>
          <p:nvPr userDrawn="1"/>
        </p:nvSpPr>
        <p:spPr>
          <a:xfrm>
            <a:off x="9390456" y="1830763"/>
            <a:ext cx="894312" cy="7882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80F0CF47-25FB-4AB4-837F-33B5D368A8C0}"/>
              </a:ext>
            </a:extLst>
          </p:cNvPr>
          <p:cNvSpPr/>
          <p:nvPr userDrawn="1"/>
        </p:nvSpPr>
        <p:spPr>
          <a:xfrm>
            <a:off x="10459488" y="1830763"/>
            <a:ext cx="894312" cy="174112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12C0DD63-4FB0-4217-BC06-7CEB655B79B6}"/>
              </a:ext>
            </a:extLst>
          </p:cNvPr>
          <p:cNvSpPr/>
          <p:nvPr userDrawn="1"/>
        </p:nvSpPr>
        <p:spPr>
          <a:xfrm>
            <a:off x="10459488" y="1830763"/>
            <a:ext cx="894312" cy="15513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5841390F-E0B0-48E2-8756-2C0A532BC037}"/>
              </a:ext>
            </a:extLst>
          </p:cNvPr>
          <p:cNvSpPr/>
          <p:nvPr userDrawn="1"/>
        </p:nvSpPr>
        <p:spPr>
          <a:xfrm>
            <a:off x="10459488" y="1830763"/>
            <a:ext cx="894312" cy="13614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E49982BC-FA05-4F1B-A8BD-AE3793F3BD02}"/>
              </a:ext>
            </a:extLst>
          </p:cNvPr>
          <p:cNvSpPr/>
          <p:nvPr userDrawn="1"/>
        </p:nvSpPr>
        <p:spPr>
          <a:xfrm>
            <a:off x="10459488" y="1830763"/>
            <a:ext cx="894312" cy="1171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84445015-4210-46FE-958B-F3271E10284B}"/>
              </a:ext>
            </a:extLst>
          </p:cNvPr>
          <p:cNvSpPr/>
          <p:nvPr userDrawn="1"/>
        </p:nvSpPr>
        <p:spPr>
          <a:xfrm>
            <a:off x="10459488" y="1830763"/>
            <a:ext cx="894312" cy="9818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06FD93CB-F173-4C32-9E54-DE5EDB0F83D8}"/>
              </a:ext>
            </a:extLst>
          </p:cNvPr>
          <p:cNvSpPr/>
          <p:nvPr userDrawn="1"/>
        </p:nvSpPr>
        <p:spPr>
          <a:xfrm>
            <a:off x="10459489" y="1830763"/>
            <a:ext cx="894312" cy="7882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dirty="0"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GB"/>
              <a:t>Click to edit Master text styles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/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DB07F4-2F4D-4904-9DDA-6D453F791811}"/>
              </a:ext>
            </a:extLst>
          </p:cNvPr>
          <p:cNvSpPr txBox="1"/>
          <p:nvPr userDrawn="1"/>
        </p:nvSpPr>
        <p:spPr>
          <a:xfrm>
            <a:off x="766471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>
                <a:latin typeface="+mj-lt"/>
              </a:rPr>
              <a:t>Aa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72303254-B5A5-44B0-8D71-FB4149C10B7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8526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</p:spTree>
    <p:extLst>
      <p:ext uri="{BB962C8B-B14F-4D97-AF65-F5344CB8AC3E}">
        <p14:creationId xmlns:p14="http://schemas.microsoft.com/office/powerpoint/2010/main" val="2633182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203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4F4B-A3BE-4A49-BABF-ECCD9F2A87C4}" type="datetime1">
              <a:rPr lang="de-DE" smtClean="0"/>
              <a:t>12.06.23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15324" y="636144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2" y="6366871"/>
            <a:ext cx="2743200" cy="36512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24334CC5-3BF2-48C8-98C4-3D94D73430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88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9CC4CE-141B-618B-82D0-51FD2F0235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77883" y="593904"/>
            <a:ext cx="6914117" cy="6264097"/>
          </a:xfrm>
          <a:custGeom>
            <a:avLst/>
            <a:gdLst>
              <a:gd name="connsiteX0" fmla="*/ 587993 w 5185588"/>
              <a:gd name="connsiteY0" fmla="*/ 6202353 h 6264097"/>
              <a:gd name="connsiteX1" fmla="*/ 523442 w 5185588"/>
              <a:gd name="connsiteY1" fmla="*/ 6264097 h 6264097"/>
              <a:gd name="connsiteX2" fmla="*/ 518586 w 5185588"/>
              <a:gd name="connsiteY2" fmla="*/ 6264097 h 6264097"/>
              <a:gd name="connsiteX3" fmla="*/ 793324 w 5185588"/>
              <a:gd name="connsiteY3" fmla="*/ 6114161 h 6264097"/>
              <a:gd name="connsiteX4" fmla="*/ 775149 w 5185588"/>
              <a:gd name="connsiteY4" fmla="*/ 6128335 h 6264097"/>
              <a:gd name="connsiteX5" fmla="*/ 793324 w 5185588"/>
              <a:gd name="connsiteY5" fmla="*/ 6114161 h 6264097"/>
              <a:gd name="connsiteX6" fmla="*/ 156700 w 5185588"/>
              <a:gd name="connsiteY6" fmla="*/ 6085499 h 6264097"/>
              <a:gd name="connsiteX7" fmla="*/ 158665 w 5185588"/>
              <a:gd name="connsiteY7" fmla="*/ 6085499 h 6264097"/>
              <a:gd name="connsiteX8" fmla="*/ 77122 w 5185588"/>
              <a:gd name="connsiteY8" fmla="*/ 6174006 h 6264097"/>
              <a:gd name="connsiteX9" fmla="*/ 156700 w 5185588"/>
              <a:gd name="connsiteY9" fmla="*/ 6085499 h 6264097"/>
              <a:gd name="connsiteX10" fmla="*/ 218594 w 5185588"/>
              <a:gd name="connsiteY10" fmla="*/ 5688638 h 6264097"/>
              <a:gd name="connsiteX11" fmla="*/ 210980 w 5185588"/>
              <a:gd name="connsiteY11" fmla="*/ 5699032 h 6264097"/>
              <a:gd name="connsiteX12" fmla="*/ 218594 w 5185588"/>
              <a:gd name="connsiteY12" fmla="*/ 5688638 h 6264097"/>
              <a:gd name="connsiteX13" fmla="*/ 181551 w 5185588"/>
              <a:gd name="connsiteY13" fmla="*/ 5428978 h 6264097"/>
              <a:gd name="connsiteX14" fmla="*/ 181412 w 5185588"/>
              <a:gd name="connsiteY14" fmla="*/ 5430217 h 6264097"/>
              <a:gd name="connsiteX15" fmla="*/ 160906 w 5185588"/>
              <a:gd name="connsiteY15" fmla="*/ 5455363 h 6264097"/>
              <a:gd name="connsiteX16" fmla="*/ 129192 w 5185588"/>
              <a:gd name="connsiteY16" fmla="*/ 5491782 h 6264097"/>
              <a:gd name="connsiteX17" fmla="*/ 339189 w 5185588"/>
              <a:gd name="connsiteY17" fmla="*/ 4885781 h 6264097"/>
              <a:gd name="connsiteX18" fmla="*/ 247064 w 5185588"/>
              <a:gd name="connsiteY18" fmla="*/ 4990040 h 6264097"/>
              <a:gd name="connsiteX19" fmla="*/ 243399 w 5185588"/>
              <a:gd name="connsiteY19" fmla="*/ 4989012 h 6264097"/>
              <a:gd name="connsiteX20" fmla="*/ 234897 w 5185588"/>
              <a:gd name="connsiteY20" fmla="*/ 4973067 h 6264097"/>
              <a:gd name="connsiteX21" fmla="*/ 251752 w 5185588"/>
              <a:gd name="connsiteY21" fmla="*/ 4935231 h 6264097"/>
              <a:gd name="connsiteX22" fmla="*/ 279260 w 5185588"/>
              <a:gd name="connsiteY22" fmla="*/ 4905624 h 6264097"/>
              <a:gd name="connsiteX23" fmla="*/ 371610 w 5185588"/>
              <a:gd name="connsiteY23" fmla="*/ 4572386 h 6264097"/>
              <a:gd name="connsiteX24" fmla="*/ 370627 w 5185588"/>
              <a:gd name="connsiteY24" fmla="*/ 4575221 h 6264097"/>
              <a:gd name="connsiteX25" fmla="*/ 283190 w 5185588"/>
              <a:gd name="connsiteY25" fmla="*/ 4682625 h 6264097"/>
              <a:gd name="connsiteX26" fmla="*/ 121578 w 5185588"/>
              <a:gd name="connsiteY26" fmla="*/ 4366987 h 6264097"/>
              <a:gd name="connsiteX27" fmla="*/ 124741 w 5185588"/>
              <a:gd name="connsiteY27" fmla="*/ 4368959 h 6264097"/>
              <a:gd name="connsiteX28" fmla="*/ 121719 w 5185588"/>
              <a:gd name="connsiteY28" fmla="*/ 4379067 h 6264097"/>
              <a:gd name="connsiteX29" fmla="*/ 111642 w 5185588"/>
              <a:gd name="connsiteY29" fmla="*/ 4391407 h 6264097"/>
              <a:gd name="connsiteX30" fmla="*/ 97999 w 5185588"/>
              <a:gd name="connsiteY30" fmla="*/ 4385294 h 6264097"/>
              <a:gd name="connsiteX31" fmla="*/ 121578 w 5185588"/>
              <a:gd name="connsiteY31" fmla="*/ 4366987 h 6264097"/>
              <a:gd name="connsiteX32" fmla="*/ 706869 w 5185588"/>
              <a:gd name="connsiteY32" fmla="*/ 3316603 h 6264097"/>
              <a:gd name="connsiteX33" fmla="*/ 649887 w 5185588"/>
              <a:gd name="connsiteY33" fmla="*/ 3375502 h 6264097"/>
              <a:gd name="connsiteX34" fmla="*/ 679361 w 5185588"/>
              <a:gd name="connsiteY34" fmla="*/ 3341170 h 6264097"/>
              <a:gd name="connsiteX35" fmla="*/ 706869 w 5185588"/>
              <a:gd name="connsiteY35" fmla="*/ 3316603 h 6264097"/>
              <a:gd name="connsiteX36" fmla="*/ 741991 w 5185588"/>
              <a:gd name="connsiteY36" fmla="*/ 3225262 h 6264097"/>
              <a:gd name="connsiteX37" fmla="*/ 687711 w 5185588"/>
              <a:gd name="connsiteY37" fmla="*/ 3284161 h 6264097"/>
              <a:gd name="connsiteX38" fmla="*/ 1606297 w 5185588"/>
              <a:gd name="connsiteY38" fmla="*/ 2184288 h 6264097"/>
              <a:gd name="connsiteX39" fmla="*/ 1550298 w 5185588"/>
              <a:gd name="connsiteY39" fmla="*/ 2269645 h 6264097"/>
              <a:gd name="connsiteX40" fmla="*/ 1529421 w 5185588"/>
              <a:gd name="connsiteY40" fmla="*/ 2272479 h 6264097"/>
              <a:gd name="connsiteX41" fmla="*/ 1606297 w 5185588"/>
              <a:gd name="connsiteY41" fmla="*/ 2184288 h 6264097"/>
              <a:gd name="connsiteX42" fmla="*/ 2526848 w 5185588"/>
              <a:gd name="connsiteY42" fmla="*/ 1125990 h 6264097"/>
              <a:gd name="connsiteX43" fmla="*/ 2470848 w 5185588"/>
              <a:gd name="connsiteY43" fmla="*/ 1211662 h 6264097"/>
              <a:gd name="connsiteX44" fmla="*/ 2449971 w 5185588"/>
              <a:gd name="connsiteY44" fmla="*/ 1214497 h 6264097"/>
              <a:gd name="connsiteX45" fmla="*/ 2526848 w 5185588"/>
              <a:gd name="connsiteY45" fmla="*/ 1125990 h 6264097"/>
              <a:gd name="connsiteX46" fmla="*/ 3418382 w 5185588"/>
              <a:gd name="connsiteY46" fmla="*/ 0 h 6264097"/>
              <a:gd name="connsiteX47" fmla="*/ 4600718 w 5185588"/>
              <a:gd name="connsiteY47" fmla="*/ 0 h 6264097"/>
              <a:gd name="connsiteX48" fmla="*/ 4599980 w 5185588"/>
              <a:gd name="connsiteY48" fmla="*/ 4945 h 6264097"/>
              <a:gd name="connsiteX49" fmla="*/ 4745699 w 5185588"/>
              <a:gd name="connsiteY49" fmla="*/ 309274 h 6264097"/>
              <a:gd name="connsiteX50" fmla="*/ 5185588 w 5185588"/>
              <a:gd name="connsiteY50" fmla="*/ 716530 h 6264097"/>
              <a:gd name="connsiteX51" fmla="*/ 5185588 w 5185588"/>
              <a:gd name="connsiteY51" fmla="*/ 897952 h 6264097"/>
              <a:gd name="connsiteX52" fmla="*/ 5185588 w 5185588"/>
              <a:gd name="connsiteY52" fmla="*/ 994963 h 6264097"/>
              <a:gd name="connsiteX53" fmla="*/ 5185588 w 5185588"/>
              <a:gd name="connsiteY53" fmla="*/ 4134579 h 6264097"/>
              <a:gd name="connsiteX54" fmla="*/ 5128606 w 5185588"/>
              <a:gd name="connsiteY54" fmla="*/ 4190643 h 6264097"/>
              <a:gd name="connsiteX55" fmla="*/ 4832153 w 5185588"/>
              <a:gd name="connsiteY55" fmla="*/ 4544039 h 6264097"/>
              <a:gd name="connsiteX56" fmla="*/ 4647945 w 5185588"/>
              <a:gd name="connsiteY56" fmla="*/ 4726406 h 6264097"/>
              <a:gd name="connsiteX57" fmla="*/ 3999041 w 5185588"/>
              <a:gd name="connsiteY57" fmla="*/ 5502491 h 6264097"/>
              <a:gd name="connsiteX58" fmla="*/ 3795920 w 5185588"/>
              <a:gd name="connsiteY58" fmla="*/ 5703756 h 6264097"/>
              <a:gd name="connsiteX59" fmla="*/ 3327414 w 5185588"/>
              <a:gd name="connsiteY59" fmla="*/ 6264097 h 6264097"/>
              <a:gd name="connsiteX60" fmla="*/ 760391 w 5185588"/>
              <a:gd name="connsiteY60" fmla="*/ 6264097 h 6264097"/>
              <a:gd name="connsiteX61" fmla="*/ 758939 w 5185588"/>
              <a:gd name="connsiteY61" fmla="*/ 6193849 h 6264097"/>
              <a:gd name="connsiteX62" fmla="*/ 796026 w 5185588"/>
              <a:gd name="connsiteY62" fmla="*/ 6158887 h 6264097"/>
              <a:gd name="connsiteX63" fmla="*/ 820833 w 5185588"/>
              <a:gd name="connsiteY63" fmla="*/ 6100933 h 6264097"/>
              <a:gd name="connsiteX64" fmla="*/ 663864 w 5185588"/>
              <a:gd name="connsiteY64" fmla="*/ 6264097 h 6264097"/>
              <a:gd name="connsiteX65" fmla="*/ 663178 w 5185588"/>
              <a:gd name="connsiteY65" fmla="*/ 6264097 h 6264097"/>
              <a:gd name="connsiteX66" fmla="*/ 823534 w 5185588"/>
              <a:gd name="connsiteY66" fmla="*/ 6085499 h 6264097"/>
              <a:gd name="connsiteX67" fmla="*/ 788412 w 5185588"/>
              <a:gd name="connsiteY67" fmla="*/ 6107547 h 6264097"/>
              <a:gd name="connsiteX68" fmla="*/ 845394 w 5185588"/>
              <a:gd name="connsiteY68" fmla="*/ 6044868 h 6264097"/>
              <a:gd name="connsiteX69" fmla="*/ 665115 w 5185588"/>
              <a:gd name="connsiteY69" fmla="*/ 6203298 h 6264097"/>
              <a:gd name="connsiteX70" fmla="*/ 762868 w 5185588"/>
              <a:gd name="connsiteY70" fmla="*/ 6076050 h 6264097"/>
              <a:gd name="connsiteX71" fmla="*/ 629747 w 5185588"/>
              <a:gd name="connsiteY71" fmla="*/ 6231015 h 6264097"/>
              <a:gd name="connsiteX72" fmla="*/ 697290 w 5185588"/>
              <a:gd name="connsiteY72" fmla="*/ 6098098 h 6264097"/>
              <a:gd name="connsiteX73" fmla="*/ 770482 w 5185588"/>
              <a:gd name="connsiteY73" fmla="*/ 6027545 h 6264097"/>
              <a:gd name="connsiteX74" fmla="*/ 705887 w 5185588"/>
              <a:gd name="connsiteY74" fmla="*/ 6041089 h 6264097"/>
              <a:gd name="connsiteX75" fmla="*/ 509931 w 5185588"/>
              <a:gd name="connsiteY75" fmla="*/ 6264097 h 6264097"/>
              <a:gd name="connsiteX76" fmla="*/ 449486 w 5185588"/>
              <a:gd name="connsiteY76" fmla="*/ 6264097 h 6264097"/>
              <a:gd name="connsiteX77" fmla="*/ 531012 w 5185588"/>
              <a:gd name="connsiteY77" fmla="*/ 6168336 h 6264097"/>
              <a:gd name="connsiteX78" fmla="*/ 435253 w 5185588"/>
              <a:gd name="connsiteY78" fmla="*/ 6264097 h 6264097"/>
              <a:gd name="connsiteX79" fmla="*/ 430797 w 5185588"/>
              <a:gd name="connsiteY79" fmla="*/ 6264097 h 6264097"/>
              <a:gd name="connsiteX80" fmla="*/ 476260 w 5185588"/>
              <a:gd name="connsiteY80" fmla="*/ 6214071 h 6264097"/>
              <a:gd name="connsiteX81" fmla="*/ 689676 w 5185588"/>
              <a:gd name="connsiteY81" fmla="*/ 5948803 h 6264097"/>
              <a:gd name="connsiteX82" fmla="*/ 713501 w 5185588"/>
              <a:gd name="connsiteY82" fmla="*/ 5891793 h 6264097"/>
              <a:gd name="connsiteX83" fmla="*/ 541573 w 5185588"/>
              <a:gd name="connsiteY83" fmla="*/ 6097153 h 6264097"/>
              <a:gd name="connsiteX84" fmla="*/ 625081 w 5185588"/>
              <a:gd name="connsiteY84" fmla="*/ 5955417 h 6264097"/>
              <a:gd name="connsiteX85" fmla="*/ 758202 w 5185588"/>
              <a:gd name="connsiteY85" fmla="*/ 5801712 h 6264097"/>
              <a:gd name="connsiteX86" fmla="*/ 630730 w 5185588"/>
              <a:gd name="connsiteY86" fmla="*/ 5915416 h 6264097"/>
              <a:gd name="connsiteX87" fmla="*/ 742974 w 5185588"/>
              <a:gd name="connsiteY87" fmla="*/ 5794782 h 6264097"/>
              <a:gd name="connsiteX88" fmla="*/ 602239 w 5185588"/>
              <a:gd name="connsiteY88" fmla="*/ 5792893 h 6264097"/>
              <a:gd name="connsiteX89" fmla="*/ 655536 w 5185588"/>
              <a:gd name="connsiteY89" fmla="*/ 5732104 h 6264097"/>
              <a:gd name="connsiteX90" fmla="*/ 632695 w 5185588"/>
              <a:gd name="connsiteY90" fmla="*/ 5695252 h 6264097"/>
              <a:gd name="connsiteX91" fmla="*/ 609853 w 5185588"/>
              <a:gd name="connsiteY91" fmla="*/ 5727379 h 6264097"/>
              <a:gd name="connsiteX92" fmla="*/ 561467 w 5185588"/>
              <a:gd name="connsiteY92" fmla="*/ 5739978 h 6264097"/>
              <a:gd name="connsiteX93" fmla="*/ 656519 w 5185588"/>
              <a:gd name="connsiteY93" fmla="*/ 5628794 h 6264097"/>
              <a:gd name="connsiteX94" fmla="*/ 605186 w 5185588"/>
              <a:gd name="connsiteY94" fmla="*/ 5657141 h 6264097"/>
              <a:gd name="connsiteX95" fmla="*/ 680097 w 5185588"/>
              <a:gd name="connsiteY95" fmla="*/ 5571784 h 6264097"/>
              <a:gd name="connsiteX96" fmla="*/ 603221 w 5185588"/>
              <a:gd name="connsiteY96" fmla="*/ 5579343 h 6264097"/>
              <a:gd name="connsiteX97" fmla="*/ 560485 w 5185588"/>
              <a:gd name="connsiteY97" fmla="*/ 5637298 h 6264097"/>
              <a:gd name="connsiteX98" fmla="*/ 154981 w 5185588"/>
              <a:gd name="connsiteY98" fmla="*/ 6081720 h 6264097"/>
              <a:gd name="connsiteX99" fmla="*/ 69508 w 5185588"/>
              <a:gd name="connsiteY99" fmla="*/ 6136839 h 6264097"/>
              <a:gd name="connsiteX100" fmla="*/ 239471 w 5185588"/>
              <a:gd name="connsiteY100" fmla="*/ 5947858 h 6264097"/>
              <a:gd name="connsiteX101" fmla="*/ 983 w 5185588"/>
              <a:gd name="connsiteY101" fmla="*/ 6174951 h 6264097"/>
              <a:gd name="connsiteX102" fmla="*/ 403785 w 5185588"/>
              <a:gd name="connsiteY102" fmla="*/ 5687693 h 6264097"/>
              <a:gd name="connsiteX103" fmla="*/ 265015 w 5185588"/>
              <a:gd name="connsiteY103" fmla="*/ 5736828 h 6264097"/>
              <a:gd name="connsiteX104" fmla="*/ 465433 w 5185588"/>
              <a:gd name="connsiteY104" fmla="*/ 5484223 h 6264097"/>
              <a:gd name="connsiteX105" fmla="*/ 295470 w 5185588"/>
              <a:gd name="connsiteY105" fmla="*/ 5640132 h 6264097"/>
              <a:gd name="connsiteX106" fmla="*/ 228173 w 5185588"/>
              <a:gd name="connsiteY106" fmla="*/ 5670370 h 6264097"/>
              <a:gd name="connsiteX107" fmla="*/ 215647 w 5185588"/>
              <a:gd name="connsiteY107" fmla="*/ 5684858 h 6264097"/>
              <a:gd name="connsiteX108" fmla="*/ 230875 w 5185588"/>
              <a:gd name="connsiteY108" fmla="*/ 5662810 h 6264097"/>
              <a:gd name="connsiteX109" fmla="*/ 230875 w 5185588"/>
              <a:gd name="connsiteY109" fmla="*/ 5661865 h 6264097"/>
              <a:gd name="connsiteX110" fmla="*/ 220559 w 5185588"/>
              <a:gd name="connsiteY110" fmla="*/ 5624069 h 6264097"/>
              <a:gd name="connsiteX111" fmla="*/ 143437 w 5185588"/>
              <a:gd name="connsiteY111" fmla="*/ 5683913 h 6264097"/>
              <a:gd name="connsiteX112" fmla="*/ 150069 w 5185588"/>
              <a:gd name="connsiteY112" fmla="*/ 5636353 h 6264097"/>
              <a:gd name="connsiteX113" fmla="*/ 0 w 5185588"/>
              <a:gd name="connsiteY113" fmla="*/ 5799822 h 6264097"/>
              <a:gd name="connsiteX114" fmla="*/ 176426 w 5185588"/>
              <a:gd name="connsiteY114" fmla="*/ 5474759 h 6264097"/>
              <a:gd name="connsiteX115" fmla="*/ 181412 w 5185588"/>
              <a:gd name="connsiteY115" fmla="*/ 5430217 h 6264097"/>
              <a:gd name="connsiteX116" fmla="*/ 186173 w 5185588"/>
              <a:gd name="connsiteY116" fmla="*/ 5424378 h 6264097"/>
              <a:gd name="connsiteX117" fmla="*/ 186173 w 5185588"/>
              <a:gd name="connsiteY117" fmla="*/ 5423433 h 6264097"/>
              <a:gd name="connsiteX118" fmla="*/ 181551 w 5185588"/>
              <a:gd name="connsiteY118" fmla="*/ 5428978 h 6264097"/>
              <a:gd name="connsiteX119" fmla="*/ 182489 w 5185588"/>
              <a:gd name="connsiteY119" fmla="*/ 5420599 h 6264097"/>
              <a:gd name="connsiteX120" fmla="*/ 190103 w 5185588"/>
              <a:gd name="connsiteY120" fmla="*/ 5363589 h 6264097"/>
              <a:gd name="connsiteX121" fmla="*/ 131156 w 5185588"/>
              <a:gd name="connsiteY121" fmla="*/ 5439812 h 6264097"/>
              <a:gd name="connsiteX122" fmla="*/ 162595 w 5185588"/>
              <a:gd name="connsiteY122" fmla="*/ 5197285 h 6264097"/>
              <a:gd name="connsiteX123" fmla="*/ 63613 w 5185588"/>
              <a:gd name="connsiteY123" fmla="*/ 5297131 h 6264097"/>
              <a:gd name="connsiteX124" fmla="*/ 264032 w 5185588"/>
              <a:gd name="connsiteY124" fmla="*/ 5046415 h 6264097"/>
              <a:gd name="connsiteX125" fmla="*/ 184454 w 5185588"/>
              <a:gd name="connsiteY125" fmla="*/ 5053029 h 6264097"/>
              <a:gd name="connsiteX126" fmla="*/ 241436 w 5185588"/>
              <a:gd name="connsiteY126" fmla="*/ 4988461 h 6264097"/>
              <a:gd name="connsiteX127" fmla="*/ 243399 w 5185588"/>
              <a:gd name="connsiteY127" fmla="*/ 4989012 h 6264097"/>
              <a:gd name="connsiteX128" fmla="*/ 245120 w 5185588"/>
              <a:gd name="connsiteY128" fmla="*/ 4992240 h 6264097"/>
              <a:gd name="connsiteX129" fmla="*/ 247064 w 5185588"/>
              <a:gd name="connsiteY129" fmla="*/ 4990040 h 6264097"/>
              <a:gd name="connsiteX130" fmla="*/ 270526 w 5185588"/>
              <a:gd name="connsiteY130" fmla="*/ 4996625 h 6264097"/>
              <a:gd name="connsiteX131" fmla="*/ 359084 w 5185588"/>
              <a:gd name="connsiteY131" fmla="*/ 5017753 h 6264097"/>
              <a:gd name="connsiteX132" fmla="*/ 483609 w 5185588"/>
              <a:gd name="connsiteY132" fmla="*/ 4875387 h 6264097"/>
              <a:gd name="connsiteX133" fmla="*/ 558520 w 5185588"/>
              <a:gd name="connsiteY133" fmla="*/ 4748139 h 6264097"/>
              <a:gd name="connsiteX134" fmla="*/ 396171 w 5185588"/>
              <a:gd name="connsiteY134" fmla="*/ 4921057 h 6264097"/>
              <a:gd name="connsiteX135" fmla="*/ 417048 w 5185588"/>
              <a:gd name="connsiteY135" fmla="*/ 4783416 h 6264097"/>
              <a:gd name="connsiteX136" fmla="*/ 273611 w 5185588"/>
              <a:gd name="connsiteY136" fmla="*/ 4901844 h 6264097"/>
              <a:gd name="connsiteX137" fmla="*/ 267962 w 5185588"/>
              <a:gd name="connsiteY137" fmla="*/ 4904049 h 6264097"/>
              <a:gd name="connsiteX138" fmla="*/ 247085 w 5185588"/>
              <a:gd name="connsiteY138" fmla="*/ 4931451 h 6264097"/>
              <a:gd name="connsiteX139" fmla="*/ 243155 w 5185588"/>
              <a:gd name="connsiteY139" fmla="*/ 4936176 h 6264097"/>
              <a:gd name="connsiteX140" fmla="*/ 437925 w 5185588"/>
              <a:gd name="connsiteY140" fmla="*/ 4638845 h 6264097"/>
              <a:gd name="connsiteX141" fmla="*/ 450205 w 5185588"/>
              <a:gd name="connsiteY141" fmla="*/ 4658688 h 6264097"/>
              <a:gd name="connsiteX142" fmla="*/ 587993 w 5185588"/>
              <a:gd name="connsiteY142" fmla="*/ 4465926 h 6264097"/>
              <a:gd name="connsiteX143" fmla="*/ 520696 w 5185588"/>
              <a:gd name="connsiteY143" fmla="*/ 4469706 h 6264097"/>
              <a:gd name="connsiteX144" fmla="*/ 651607 w 5185588"/>
              <a:gd name="connsiteY144" fmla="*/ 4298678 h 6264097"/>
              <a:gd name="connsiteX145" fmla="*/ 765816 w 5185588"/>
              <a:gd name="connsiteY145" fmla="*/ 4067175 h 6264097"/>
              <a:gd name="connsiteX146" fmla="*/ 366698 w 5185588"/>
              <a:gd name="connsiteY146" fmla="*/ 4567662 h 6264097"/>
              <a:gd name="connsiteX147" fmla="*/ 349750 w 5185588"/>
              <a:gd name="connsiteY147" fmla="*/ 4468761 h 6264097"/>
              <a:gd name="connsiteX148" fmla="*/ 456100 w 5185588"/>
              <a:gd name="connsiteY148" fmla="*/ 4339624 h 6264097"/>
              <a:gd name="connsiteX149" fmla="*/ 381926 w 5185588"/>
              <a:gd name="connsiteY149" fmla="*/ 4405137 h 6264097"/>
              <a:gd name="connsiteX150" fmla="*/ 444556 w 5185588"/>
              <a:gd name="connsiteY150" fmla="*/ 4319781 h 6264097"/>
              <a:gd name="connsiteX151" fmla="*/ 51333 w 5185588"/>
              <a:gd name="connsiteY151" fmla="*/ 4755698 h 6264097"/>
              <a:gd name="connsiteX152" fmla="*/ 88420 w 5185588"/>
              <a:gd name="connsiteY152" fmla="*/ 4712862 h 6264097"/>
              <a:gd name="connsiteX153" fmla="*/ 156700 w 5185588"/>
              <a:gd name="connsiteY153" fmla="*/ 4479155 h 6264097"/>
              <a:gd name="connsiteX154" fmla="*/ 117893 w 5185588"/>
              <a:gd name="connsiteY154" fmla="*/ 4522936 h 6264097"/>
              <a:gd name="connsiteX155" fmla="*/ 23824 w 5185588"/>
              <a:gd name="connsiteY155" fmla="*/ 4651128 h 6264097"/>
              <a:gd name="connsiteX156" fmla="*/ 168244 w 5185588"/>
              <a:gd name="connsiteY156" fmla="*/ 4417421 h 6264097"/>
              <a:gd name="connsiteX157" fmla="*/ 119194 w 5185588"/>
              <a:gd name="connsiteY157" fmla="*/ 4387515 h 6264097"/>
              <a:gd name="connsiteX158" fmla="*/ 121719 w 5185588"/>
              <a:gd name="connsiteY158" fmla="*/ 4379067 h 6264097"/>
              <a:gd name="connsiteX159" fmla="*/ 128209 w 5185588"/>
              <a:gd name="connsiteY159" fmla="*/ 4371121 h 6264097"/>
              <a:gd name="connsiteX160" fmla="*/ 124741 w 5185588"/>
              <a:gd name="connsiteY160" fmla="*/ 4368959 h 6264097"/>
              <a:gd name="connsiteX161" fmla="*/ 125507 w 5185588"/>
              <a:gd name="connsiteY161" fmla="*/ 4366396 h 6264097"/>
              <a:gd name="connsiteX162" fmla="*/ 231857 w 5185588"/>
              <a:gd name="connsiteY162" fmla="*/ 4249542 h 6264097"/>
              <a:gd name="connsiteX163" fmla="*/ 344838 w 5185588"/>
              <a:gd name="connsiteY163" fmla="*/ 4079459 h 6264097"/>
              <a:gd name="connsiteX164" fmla="*/ 226208 w 5185588"/>
              <a:gd name="connsiteY164" fmla="*/ 4208596 h 6264097"/>
              <a:gd name="connsiteX165" fmla="*/ 419995 w 5185588"/>
              <a:gd name="connsiteY165" fmla="*/ 3931108 h 6264097"/>
              <a:gd name="connsiteX166" fmla="*/ 408452 w 5185588"/>
              <a:gd name="connsiteY166" fmla="*/ 3849531 h 6264097"/>
              <a:gd name="connsiteX167" fmla="*/ 616484 w 5185588"/>
              <a:gd name="connsiteY167" fmla="*/ 3448575 h 6264097"/>
              <a:gd name="connsiteX168" fmla="*/ 710553 w 5185588"/>
              <a:gd name="connsiteY168" fmla="*/ 3340225 h 6264097"/>
              <a:gd name="connsiteX169" fmla="*/ 702939 w 5185588"/>
              <a:gd name="connsiteY169" fmla="*/ 3309988 h 6264097"/>
              <a:gd name="connsiteX170" fmla="*/ 715465 w 5185588"/>
              <a:gd name="connsiteY170" fmla="*/ 3297705 h 6264097"/>
              <a:gd name="connsiteX171" fmla="*/ 675431 w 5185588"/>
              <a:gd name="connsiteY171" fmla="*/ 3334556 h 6264097"/>
              <a:gd name="connsiteX172" fmla="*/ 629747 w 5185588"/>
              <a:gd name="connsiteY172" fmla="*/ 3385896 h 6264097"/>
              <a:gd name="connsiteX173" fmla="*/ 645958 w 5185588"/>
              <a:gd name="connsiteY173" fmla="*/ 3369833 h 6264097"/>
              <a:gd name="connsiteX174" fmla="*/ 615502 w 5185588"/>
              <a:gd name="connsiteY174" fmla="*/ 3405739 h 6264097"/>
              <a:gd name="connsiteX175" fmla="*/ 784728 w 5185588"/>
              <a:gd name="connsiteY175" fmla="*/ 3171402 h 6264097"/>
              <a:gd name="connsiteX176" fmla="*/ 739044 w 5185588"/>
              <a:gd name="connsiteY176" fmla="*/ 3220537 h 6264097"/>
              <a:gd name="connsiteX177" fmla="*/ 821815 w 5185588"/>
              <a:gd name="connsiteY177" fmla="*/ 3128566 h 6264097"/>
              <a:gd name="connsiteX178" fmla="*/ 1316722 w 5185588"/>
              <a:gd name="connsiteY178" fmla="*/ 2400042 h 6264097"/>
              <a:gd name="connsiteX179" fmla="*/ 1525737 w 5185588"/>
              <a:gd name="connsiteY179" fmla="*/ 2267755 h 6264097"/>
              <a:gd name="connsiteX180" fmla="*/ 1446895 w 5185588"/>
              <a:gd name="connsiteY180" fmla="*/ 2373269 h 6264097"/>
              <a:gd name="connsiteX181" fmla="*/ 1652963 w 5185588"/>
              <a:gd name="connsiteY181" fmla="*/ 2156885 h 6264097"/>
              <a:gd name="connsiteX182" fmla="*/ 1630121 w 5185588"/>
              <a:gd name="connsiteY182" fmla="*/ 2195627 h 6264097"/>
              <a:gd name="connsiteX183" fmla="*/ 1660577 w 5185588"/>
              <a:gd name="connsiteY183" fmla="*/ 2163500 h 6264097"/>
              <a:gd name="connsiteX184" fmla="*/ 1626192 w 5185588"/>
              <a:gd name="connsiteY184" fmla="*/ 2204131 h 6264097"/>
              <a:gd name="connsiteX185" fmla="*/ 1646332 w 5185588"/>
              <a:gd name="connsiteY185" fmla="*/ 2203186 h 6264097"/>
              <a:gd name="connsiteX186" fmla="*/ 1706015 w 5185588"/>
              <a:gd name="connsiteY186" fmla="*/ 2114049 h 6264097"/>
              <a:gd name="connsiteX187" fmla="*/ 1660577 w 5185588"/>
              <a:gd name="connsiteY187" fmla="*/ 2163500 h 6264097"/>
              <a:gd name="connsiteX188" fmla="*/ 1743102 w 5185588"/>
              <a:gd name="connsiteY188" fmla="*/ 2071214 h 6264097"/>
              <a:gd name="connsiteX189" fmla="*/ 2238009 w 5185588"/>
              <a:gd name="connsiteY189" fmla="*/ 1342689 h 6264097"/>
              <a:gd name="connsiteX190" fmla="*/ 2447024 w 5185588"/>
              <a:gd name="connsiteY190" fmla="*/ 1210717 h 6264097"/>
              <a:gd name="connsiteX191" fmla="*/ 2368183 w 5185588"/>
              <a:gd name="connsiteY191" fmla="*/ 1315917 h 6264097"/>
              <a:gd name="connsiteX192" fmla="*/ 2541093 w 5185588"/>
              <a:gd name="connsiteY192" fmla="*/ 1140164 h 6264097"/>
              <a:gd name="connsiteX193" fmla="*/ 2577198 w 5185588"/>
              <a:gd name="connsiteY193" fmla="*/ 1113707 h 6264097"/>
              <a:gd name="connsiteX194" fmla="*/ 3072104 w 5185588"/>
              <a:gd name="connsiteY194" fmla="*/ 385182 h 6264097"/>
              <a:gd name="connsiteX195" fmla="*/ 3243050 w 5185588"/>
              <a:gd name="connsiteY195" fmla="*/ 264549 h 6264097"/>
              <a:gd name="connsiteX196" fmla="*/ 3416239 w 5185588"/>
              <a:gd name="connsiteY196" fmla="*/ 3281 h 626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5185588" h="6264097">
                <a:moveTo>
                  <a:pt x="587993" y="6202353"/>
                </a:moveTo>
                <a:lnTo>
                  <a:pt x="523442" y="6264097"/>
                </a:lnTo>
                <a:lnTo>
                  <a:pt x="518586" y="6264097"/>
                </a:lnTo>
                <a:close/>
                <a:moveTo>
                  <a:pt x="793324" y="6114161"/>
                </a:moveTo>
                <a:cubicBezTo>
                  <a:pt x="782763" y="6124555"/>
                  <a:pt x="775149" y="6132115"/>
                  <a:pt x="775149" y="6128335"/>
                </a:cubicBezTo>
                <a:cubicBezTo>
                  <a:pt x="779079" y="6126445"/>
                  <a:pt x="785710" y="6120776"/>
                  <a:pt x="793324" y="6114161"/>
                </a:cubicBezTo>
                <a:close/>
                <a:moveTo>
                  <a:pt x="156700" y="6085499"/>
                </a:moveTo>
                <a:cubicBezTo>
                  <a:pt x="157682" y="6085499"/>
                  <a:pt x="158665" y="6084554"/>
                  <a:pt x="158665" y="6085499"/>
                </a:cubicBezTo>
                <a:lnTo>
                  <a:pt x="77122" y="6174006"/>
                </a:lnTo>
                <a:cubicBezTo>
                  <a:pt x="97999" y="6151013"/>
                  <a:pt x="125507" y="6120776"/>
                  <a:pt x="156700" y="6085499"/>
                </a:cubicBezTo>
                <a:close/>
                <a:moveTo>
                  <a:pt x="218594" y="5688638"/>
                </a:moveTo>
                <a:cubicBezTo>
                  <a:pt x="215647" y="5692417"/>
                  <a:pt x="213927" y="5695252"/>
                  <a:pt x="210980" y="5699032"/>
                </a:cubicBezTo>
                <a:cubicBezTo>
                  <a:pt x="181507" y="5732104"/>
                  <a:pt x="199436" y="5710371"/>
                  <a:pt x="218594" y="5688638"/>
                </a:cubicBezTo>
                <a:close/>
                <a:moveTo>
                  <a:pt x="181551" y="5428978"/>
                </a:moveTo>
                <a:lnTo>
                  <a:pt x="181412" y="5430217"/>
                </a:lnTo>
                <a:lnTo>
                  <a:pt x="160906" y="5455363"/>
                </a:lnTo>
                <a:cubicBezTo>
                  <a:pt x="151542" y="5466506"/>
                  <a:pt x="141104" y="5478553"/>
                  <a:pt x="129192" y="5491782"/>
                </a:cubicBezTo>
                <a:close/>
                <a:moveTo>
                  <a:pt x="339189" y="4885781"/>
                </a:moveTo>
                <a:lnTo>
                  <a:pt x="247064" y="4990040"/>
                </a:lnTo>
                <a:lnTo>
                  <a:pt x="243399" y="4989012"/>
                </a:lnTo>
                <a:lnTo>
                  <a:pt x="234897" y="4973067"/>
                </a:lnTo>
                <a:cubicBezTo>
                  <a:pt x="235357" y="4964051"/>
                  <a:pt x="240331" y="4951924"/>
                  <a:pt x="251752" y="4935231"/>
                </a:cubicBezTo>
                <a:cubicBezTo>
                  <a:pt x="262313" y="4924837"/>
                  <a:pt x="270909" y="4915388"/>
                  <a:pt x="279260" y="4905624"/>
                </a:cubicBezTo>
                <a:close/>
                <a:moveTo>
                  <a:pt x="371610" y="4572386"/>
                </a:moveTo>
                <a:cubicBezTo>
                  <a:pt x="370627" y="4573331"/>
                  <a:pt x="370627" y="4574276"/>
                  <a:pt x="370627" y="4575221"/>
                </a:cubicBezTo>
                <a:lnTo>
                  <a:pt x="283190" y="4682625"/>
                </a:lnTo>
                <a:close/>
                <a:moveTo>
                  <a:pt x="121578" y="4366987"/>
                </a:moveTo>
                <a:lnTo>
                  <a:pt x="124741" y="4368959"/>
                </a:lnTo>
                <a:lnTo>
                  <a:pt x="121719" y="4379067"/>
                </a:lnTo>
                <a:lnTo>
                  <a:pt x="111642" y="4391407"/>
                </a:lnTo>
                <a:cubicBezTo>
                  <a:pt x="97216" y="4407972"/>
                  <a:pt x="90078" y="4411515"/>
                  <a:pt x="97999" y="4385294"/>
                </a:cubicBezTo>
                <a:cubicBezTo>
                  <a:pt x="109297" y="4374743"/>
                  <a:pt x="116850" y="4368995"/>
                  <a:pt x="121578" y="4366987"/>
                </a:cubicBezTo>
                <a:close/>
                <a:moveTo>
                  <a:pt x="706869" y="3316603"/>
                </a:moveTo>
                <a:lnTo>
                  <a:pt x="649887" y="3375502"/>
                </a:lnTo>
                <a:cubicBezTo>
                  <a:pt x="659221" y="3363218"/>
                  <a:pt x="669782" y="3351564"/>
                  <a:pt x="679361" y="3341170"/>
                </a:cubicBezTo>
                <a:cubicBezTo>
                  <a:pt x="691641" y="3328887"/>
                  <a:pt x="700238" y="3320382"/>
                  <a:pt x="706869" y="3316603"/>
                </a:cubicBezTo>
                <a:close/>
                <a:moveTo>
                  <a:pt x="741991" y="3225262"/>
                </a:moveTo>
                <a:cubicBezTo>
                  <a:pt x="722834" y="3251089"/>
                  <a:pt x="703922" y="3272822"/>
                  <a:pt x="687711" y="3284161"/>
                </a:cubicBezTo>
                <a:close/>
                <a:moveTo>
                  <a:pt x="1606297" y="2184288"/>
                </a:moveTo>
                <a:cubicBezTo>
                  <a:pt x="1594016" y="2205076"/>
                  <a:pt x="1562578" y="2247911"/>
                  <a:pt x="1550298" y="2269645"/>
                </a:cubicBezTo>
                <a:cubicBezTo>
                  <a:pt x="1550298" y="2269645"/>
                  <a:pt x="1542684" y="2269645"/>
                  <a:pt x="1529421" y="2272479"/>
                </a:cubicBezTo>
                <a:cubicBezTo>
                  <a:pt x="1569210" y="2219564"/>
                  <a:pt x="1606297" y="2172949"/>
                  <a:pt x="1606297" y="2184288"/>
                </a:cubicBezTo>
                <a:close/>
                <a:moveTo>
                  <a:pt x="2526848" y="1125990"/>
                </a:moveTo>
                <a:cubicBezTo>
                  <a:pt x="2514567" y="1147093"/>
                  <a:pt x="2482146" y="1189614"/>
                  <a:pt x="2470848" y="1211662"/>
                </a:cubicBezTo>
                <a:cubicBezTo>
                  <a:pt x="2470848" y="1211662"/>
                  <a:pt x="2463234" y="1211662"/>
                  <a:pt x="2449971" y="1214497"/>
                </a:cubicBezTo>
                <a:cubicBezTo>
                  <a:pt x="2489760" y="1161267"/>
                  <a:pt x="2526848" y="1114651"/>
                  <a:pt x="2526848" y="1125990"/>
                </a:cubicBezTo>
                <a:close/>
                <a:moveTo>
                  <a:pt x="3418382" y="0"/>
                </a:moveTo>
                <a:lnTo>
                  <a:pt x="4600718" y="0"/>
                </a:lnTo>
                <a:lnTo>
                  <a:pt x="4599980" y="4945"/>
                </a:lnTo>
                <a:cubicBezTo>
                  <a:pt x="4594160" y="176643"/>
                  <a:pt x="4904517" y="-16758"/>
                  <a:pt x="4745699" y="309274"/>
                </a:cubicBezTo>
                <a:cubicBezTo>
                  <a:pt x="4690681" y="683458"/>
                  <a:pt x="5020291" y="597787"/>
                  <a:pt x="5185588" y="716530"/>
                </a:cubicBezTo>
                <a:lnTo>
                  <a:pt x="5185588" y="897952"/>
                </a:lnTo>
                <a:cubicBezTo>
                  <a:pt x="5164711" y="955907"/>
                  <a:pt x="5151448" y="1005357"/>
                  <a:pt x="5185588" y="994963"/>
                </a:cubicBezTo>
                <a:lnTo>
                  <a:pt x="5185588" y="4134579"/>
                </a:lnTo>
                <a:lnTo>
                  <a:pt x="5128606" y="4190643"/>
                </a:lnTo>
                <a:lnTo>
                  <a:pt x="4832153" y="4544039"/>
                </a:lnTo>
                <a:lnTo>
                  <a:pt x="4647945" y="4726406"/>
                </a:lnTo>
                <a:lnTo>
                  <a:pt x="3999041" y="5502491"/>
                </a:lnTo>
                <a:lnTo>
                  <a:pt x="3795920" y="5703756"/>
                </a:lnTo>
                <a:lnTo>
                  <a:pt x="3327414" y="6264097"/>
                </a:lnTo>
                <a:lnTo>
                  <a:pt x="760391" y="6264097"/>
                </a:lnTo>
                <a:lnTo>
                  <a:pt x="758939" y="6193849"/>
                </a:lnTo>
                <a:lnTo>
                  <a:pt x="796026" y="6158887"/>
                </a:lnTo>
                <a:cubicBezTo>
                  <a:pt x="909989" y="6029435"/>
                  <a:pt x="780798" y="6159832"/>
                  <a:pt x="820833" y="6100933"/>
                </a:cubicBezTo>
                <a:lnTo>
                  <a:pt x="663864" y="6264097"/>
                </a:lnTo>
                <a:lnTo>
                  <a:pt x="663178" y="6264097"/>
                </a:lnTo>
                <a:lnTo>
                  <a:pt x="823534" y="6085499"/>
                </a:lnTo>
                <a:cubicBezTo>
                  <a:pt x="854973" y="6039199"/>
                  <a:pt x="815184" y="6082665"/>
                  <a:pt x="788412" y="6107547"/>
                </a:cubicBezTo>
                <a:cubicBezTo>
                  <a:pt x="802657" y="6093374"/>
                  <a:pt x="823534" y="6069436"/>
                  <a:pt x="845394" y="6044868"/>
                </a:cubicBezTo>
                <a:cubicBezTo>
                  <a:pt x="907288" y="5952582"/>
                  <a:pt x="815920" y="6031325"/>
                  <a:pt x="665115" y="6203298"/>
                </a:cubicBezTo>
                <a:cubicBezTo>
                  <a:pt x="685992" y="6170226"/>
                  <a:pt x="780061" y="6066601"/>
                  <a:pt x="762868" y="6076050"/>
                </a:cubicBezTo>
                <a:cubicBezTo>
                  <a:pt x="727746" y="6103767"/>
                  <a:pt x="668799" y="6179675"/>
                  <a:pt x="629747" y="6231015"/>
                </a:cubicBezTo>
                <a:cubicBezTo>
                  <a:pt x="671747" y="6163612"/>
                  <a:pt x="766553" y="6052427"/>
                  <a:pt x="697290" y="6098098"/>
                </a:cubicBezTo>
                <a:lnTo>
                  <a:pt x="770482" y="6027545"/>
                </a:lnTo>
                <a:cubicBezTo>
                  <a:pt x="698273" y="6089279"/>
                  <a:pt x="890095" y="5858721"/>
                  <a:pt x="705887" y="6041089"/>
                </a:cubicBezTo>
                <a:lnTo>
                  <a:pt x="509931" y="6264097"/>
                </a:lnTo>
                <a:lnTo>
                  <a:pt x="449486" y="6264097"/>
                </a:lnTo>
                <a:lnTo>
                  <a:pt x="531012" y="6168336"/>
                </a:lnTo>
                <a:lnTo>
                  <a:pt x="435253" y="6264097"/>
                </a:lnTo>
                <a:lnTo>
                  <a:pt x="430797" y="6264097"/>
                </a:lnTo>
                <a:lnTo>
                  <a:pt x="476260" y="6214071"/>
                </a:lnTo>
                <a:cubicBezTo>
                  <a:pt x="562388" y="6118650"/>
                  <a:pt x="658361" y="6008568"/>
                  <a:pt x="689676" y="5948803"/>
                </a:cubicBezTo>
                <a:lnTo>
                  <a:pt x="713501" y="5891793"/>
                </a:lnTo>
                <a:lnTo>
                  <a:pt x="541573" y="6097153"/>
                </a:lnTo>
                <a:cubicBezTo>
                  <a:pt x="600519" y="6013371"/>
                  <a:pt x="810271" y="5764545"/>
                  <a:pt x="625081" y="5955417"/>
                </a:cubicBezTo>
                <a:lnTo>
                  <a:pt x="758202" y="5801712"/>
                </a:lnTo>
                <a:cubicBezTo>
                  <a:pt x="800938" y="5725489"/>
                  <a:pt x="531994" y="6050538"/>
                  <a:pt x="630730" y="5915416"/>
                </a:cubicBezTo>
                <a:lnTo>
                  <a:pt x="742974" y="5794782"/>
                </a:lnTo>
                <a:cubicBezTo>
                  <a:pt x="697290" y="5783444"/>
                  <a:pt x="459784" y="6011481"/>
                  <a:pt x="602239" y="5792893"/>
                </a:cubicBezTo>
                <a:lnTo>
                  <a:pt x="655536" y="5732104"/>
                </a:lnTo>
                <a:cubicBezTo>
                  <a:pt x="697290" y="5664700"/>
                  <a:pt x="649887" y="5685803"/>
                  <a:pt x="632695" y="5695252"/>
                </a:cubicBezTo>
                <a:lnTo>
                  <a:pt x="609853" y="5727379"/>
                </a:lnTo>
                <a:lnTo>
                  <a:pt x="561467" y="5739978"/>
                </a:lnTo>
                <a:lnTo>
                  <a:pt x="656519" y="5628794"/>
                </a:lnTo>
                <a:lnTo>
                  <a:pt x="605186" y="5657141"/>
                </a:lnTo>
                <a:lnTo>
                  <a:pt x="680097" y="5571784"/>
                </a:lnTo>
                <a:cubicBezTo>
                  <a:pt x="742974" y="5470994"/>
                  <a:pt x="693606" y="5500601"/>
                  <a:pt x="603221" y="5579343"/>
                </a:cubicBezTo>
                <a:lnTo>
                  <a:pt x="560485" y="5637298"/>
                </a:lnTo>
                <a:cubicBezTo>
                  <a:pt x="548204" y="5644857"/>
                  <a:pt x="307014" y="5913526"/>
                  <a:pt x="154981" y="6081720"/>
                </a:cubicBezTo>
                <a:cubicBezTo>
                  <a:pt x="149086" y="6064711"/>
                  <a:pt x="-9333" y="6259362"/>
                  <a:pt x="69508" y="6136839"/>
                </a:cubicBezTo>
                <a:cubicBezTo>
                  <a:pt x="144419" y="6059042"/>
                  <a:pt x="162595" y="6042033"/>
                  <a:pt x="239471" y="5947858"/>
                </a:cubicBezTo>
                <a:cubicBezTo>
                  <a:pt x="132139" y="6036049"/>
                  <a:pt x="205331" y="5966756"/>
                  <a:pt x="983" y="6174951"/>
                </a:cubicBezTo>
                <a:cubicBezTo>
                  <a:pt x="168244" y="6001087"/>
                  <a:pt x="342137" y="5788168"/>
                  <a:pt x="403785" y="5687693"/>
                </a:cubicBezTo>
                <a:cubicBezTo>
                  <a:pt x="376277" y="5658086"/>
                  <a:pt x="162595" y="5896518"/>
                  <a:pt x="265015" y="5736828"/>
                </a:cubicBezTo>
                <a:lnTo>
                  <a:pt x="465433" y="5484223"/>
                </a:lnTo>
                <a:cubicBezTo>
                  <a:pt x="488275" y="5434772"/>
                  <a:pt x="197717" y="5767380"/>
                  <a:pt x="295470" y="5640132"/>
                </a:cubicBezTo>
                <a:cubicBezTo>
                  <a:pt x="359084" y="5519499"/>
                  <a:pt x="181507" y="5765490"/>
                  <a:pt x="228173" y="5670370"/>
                </a:cubicBezTo>
                <a:cubicBezTo>
                  <a:pt x="224243" y="5675094"/>
                  <a:pt x="220559" y="5680134"/>
                  <a:pt x="215647" y="5684858"/>
                </a:cubicBezTo>
                <a:cubicBezTo>
                  <a:pt x="221296" y="5676039"/>
                  <a:pt x="226208" y="5669425"/>
                  <a:pt x="230875" y="5662810"/>
                </a:cubicBezTo>
                <a:cubicBezTo>
                  <a:pt x="230875" y="5662810"/>
                  <a:pt x="230875" y="5661865"/>
                  <a:pt x="230875" y="5661865"/>
                </a:cubicBezTo>
                <a:cubicBezTo>
                  <a:pt x="306032" y="5555406"/>
                  <a:pt x="217612" y="5645802"/>
                  <a:pt x="220559" y="5624069"/>
                </a:cubicBezTo>
                <a:lnTo>
                  <a:pt x="143437" y="5683913"/>
                </a:lnTo>
                <a:cubicBezTo>
                  <a:pt x="-64596" y="5916361"/>
                  <a:pt x="148349" y="5652416"/>
                  <a:pt x="150069" y="5636353"/>
                </a:cubicBezTo>
                <a:lnTo>
                  <a:pt x="0" y="5799822"/>
                </a:lnTo>
                <a:cubicBezTo>
                  <a:pt x="104815" y="5648637"/>
                  <a:pt x="158788" y="5541921"/>
                  <a:pt x="176426" y="5474759"/>
                </a:cubicBezTo>
                <a:lnTo>
                  <a:pt x="181412" y="5430217"/>
                </a:lnTo>
                <a:lnTo>
                  <a:pt x="186173" y="5424378"/>
                </a:lnTo>
                <a:cubicBezTo>
                  <a:pt x="186173" y="5424378"/>
                  <a:pt x="186173" y="5423433"/>
                  <a:pt x="186173" y="5423433"/>
                </a:cubicBezTo>
                <a:lnTo>
                  <a:pt x="181551" y="5428978"/>
                </a:lnTo>
                <a:lnTo>
                  <a:pt x="182489" y="5420599"/>
                </a:lnTo>
                <a:cubicBezTo>
                  <a:pt x="280243" y="5300910"/>
                  <a:pt x="235541" y="5332407"/>
                  <a:pt x="190103" y="5363589"/>
                </a:cubicBezTo>
                <a:lnTo>
                  <a:pt x="131156" y="5439812"/>
                </a:lnTo>
                <a:cubicBezTo>
                  <a:pt x="226208" y="5225003"/>
                  <a:pt x="220559" y="5231617"/>
                  <a:pt x="162595" y="5197285"/>
                </a:cubicBezTo>
                <a:lnTo>
                  <a:pt x="63613" y="5297131"/>
                </a:lnTo>
                <a:cubicBezTo>
                  <a:pt x="150069" y="5207049"/>
                  <a:pt x="246103" y="5075707"/>
                  <a:pt x="264032" y="5046415"/>
                </a:cubicBezTo>
                <a:cubicBezTo>
                  <a:pt x="267962" y="5021847"/>
                  <a:pt x="197717" y="5068148"/>
                  <a:pt x="184454" y="5053029"/>
                </a:cubicBezTo>
                <a:lnTo>
                  <a:pt x="241436" y="4988461"/>
                </a:lnTo>
                <a:lnTo>
                  <a:pt x="243399" y="4989012"/>
                </a:lnTo>
                <a:lnTo>
                  <a:pt x="245120" y="4992240"/>
                </a:lnTo>
                <a:lnTo>
                  <a:pt x="247064" y="4990040"/>
                </a:lnTo>
                <a:lnTo>
                  <a:pt x="270526" y="4996625"/>
                </a:lnTo>
                <a:cubicBezTo>
                  <a:pt x="305433" y="5000744"/>
                  <a:pt x="352084" y="4996493"/>
                  <a:pt x="359084" y="5017753"/>
                </a:cubicBezTo>
                <a:lnTo>
                  <a:pt x="483609" y="4875387"/>
                </a:lnTo>
                <a:lnTo>
                  <a:pt x="558520" y="4748139"/>
                </a:lnTo>
                <a:lnTo>
                  <a:pt x="396171" y="4921057"/>
                </a:lnTo>
                <a:cubicBezTo>
                  <a:pt x="533959" y="4708138"/>
                  <a:pt x="410416" y="4824992"/>
                  <a:pt x="417048" y="4783416"/>
                </a:cubicBezTo>
                <a:cubicBezTo>
                  <a:pt x="411399" y="4765147"/>
                  <a:pt x="351470" y="4816487"/>
                  <a:pt x="273611" y="4901844"/>
                </a:cubicBezTo>
                <a:lnTo>
                  <a:pt x="267962" y="4904049"/>
                </a:lnTo>
                <a:cubicBezTo>
                  <a:pt x="259366" y="4914443"/>
                  <a:pt x="252734" y="4922947"/>
                  <a:pt x="247085" y="4931451"/>
                </a:cubicBezTo>
                <a:cubicBezTo>
                  <a:pt x="246103" y="4933341"/>
                  <a:pt x="245120" y="4934286"/>
                  <a:pt x="243155" y="4936176"/>
                </a:cubicBezTo>
                <a:cubicBezTo>
                  <a:pt x="331575" y="4808928"/>
                  <a:pt x="375294" y="4744359"/>
                  <a:pt x="437925" y="4638845"/>
                </a:cubicBezTo>
                <a:lnTo>
                  <a:pt x="450205" y="4658688"/>
                </a:lnTo>
                <a:lnTo>
                  <a:pt x="587993" y="4465926"/>
                </a:lnTo>
                <a:cubicBezTo>
                  <a:pt x="657501" y="4359467"/>
                  <a:pt x="282207" y="4810818"/>
                  <a:pt x="520696" y="4469706"/>
                </a:cubicBezTo>
                <a:lnTo>
                  <a:pt x="651607" y="4298678"/>
                </a:lnTo>
                <a:cubicBezTo>
                  <a:pt x="514801" y="4449863"/>
                  <a:pt x="684027" y="4194423"/>
                  <a:pt x="765816" y="4067175"/>
                </a:cubicBezTo>
                <a:lnTo>
                  <a:pt x="366698" y="4567662"/>
                </a:lnTo>
                <a:cubicBezTo>
                  <a:pt x="370627" y="4523881"/>
                  <a:pt x="434241" y="4404192"/>
                  <a:pt x="349750" y="4468761"/>
                </a:cubicBezTo>
                <a:cubicBezTo>
                  <a:pt x="368663" y="4447028"/>
                  <a:pt x="412381" y="4403247"/>
                  <a:pt x="456100" y="4339624"/>
                </a:cubicBezTo>
                <a:lnTo>
                  <a:pt x="381926" y="4405137"/>
                </a:lnTo>
                <a:lnTo>
                  <a:pt x="444556" y="4319781"/>
                </a:lnTo>
                <a:cubicBezTo>
                  <a:pt x="351470" y="4407027"/>
                  <a:pt x="207050" y="4582780"/>
                  <a:pt x="51333" y="4755698"/>
                </a:cubicBezTo>
                <a:lnTo>
                  <a:pt x="88420" y="4712862"/>
                </a:lnTo>
                <a:cubicBezTo>
                  <a:pt x="-119612" y="4945625"/>
                  <a:pt x="250769" y="4400413"/>
                  <a:pt x="156700" y="4479155"/>
                </a:cubicBezTo>
                <a:cubicBezTo>
                  <a:pt x="142455" y="4504038"/>
                  <a:pt x="43719" y="4627506"/>
                  <a:pt x="117893" y="4522936"/>
                </a:cubicBezTo>
                <a:cubicBezTo>
                  <a:pt x="79824" y="4566717"/>
                  <a:pt x="55263" y="4608608"/>
                  <a:pt x="23824" y="4651128"/>
                </a:cubicBezTo>
                <a:cubicBezTo>
                  <a:pt x="23824" y="4630340"/>
                  <a:pt x="98981" y="4544039"/>
                  <a:pt x="168244" y="4417421"/>
                </a:cubicBezTo>
                <a:cubicBezTo>
                  <a:pt x="399" y="4601245"/>
                  <a:pt x="92810" y="4451802"/>
                  <a:pt x="119194" y="4387515"/>
                </a:cubicBezTo>
                <a:lnTo>
                  <a:pt x="121719" y="4379067"/>
                </a:lnTo>
                <a:lnTo>
                  <a:pt x="128209" y="4371121"/>
                </a:lnTo>
                <a:lnTo>
                  <a:pt x="124741" y="4368959"/>
                </a:lnTo>
                <a:lnTo>
                  <a:pt x="125507" y="4366396"/>
                </a:lnTo>
                <a:cubicBezTo>
                  <a:pt x="159647" y="4321670"/>
                  <a:pt x="209998" y="4250487"/>
                  <a:pt x="231857" y="4249542"/>
                </a:cubicBezTo>
                <a:lnTo>
                  <a:pt x="344838" y="4079459"/>
                </a:lnTo>
                <a:cubicBezTo>
                  <a:pt x="332558" y="4079459"/>
                  <a:pt x="182489" y="4293008"/>
                  <a:pt x="226208" y="4208596"/>
                </a:cubicBezTo>
                <a:cubicBezTo>
                  <a:pt x="294488" y="4102137"/>
                  <a:pt x="413364" y="3992842"/>
                  <a:pt x="419995" y="3931108"/>
                </a:cubicBezTo>
                <a:cubicBezTo>
                  <a:pt x="464697" y="3845752"/>
                  <a:pt x="302102" y="3998512"/>
                  <a:pt x="408452" y="3849531"/>
                </a:cubicBezTo>
                <a:cubicBezTo>
                  <a:pt x="402803" y="3829688"/>
                  <a:pt x="803640" y="3252979"/>
                  <a:pt x="616484" y="3448575"/>
                </a:cubicBezTo>
                <a:lnTo>
                  <a:pt x="710553" y="3340225"/>
                </a:lnTo>
                <a:cubicBezTo>
                  <a:pt x="715465" y="3326997"/>
                  <a:pt x="723816" y="3296760"/>
                  <a:pt x="702939" y="3309988"/>
                </a:cubicBezTo>
                <a:lnTo>
                  <a:pt x="715465" y="3297705"/>
                </a:lnTo>
                <a:cubicBezTo>
                  <a:pt x="719150" y="3286366"/>
                  <a:pt x="699255" y="3307154"/>
                  <a:pt x="675431" y="3334556"/>
                </a:cubicBezTo>
                <a:cubicBezTo>
                  <a:pt x="663150" y="3347155"/>
                  <a:pt x="648905" y="3362273"/>
                  <a:pt x="629747" y="3385896"/>
                </a:cubicBezTo>
                <a:lnTo>
                  <a:pt x="645958" y="3369833"/>
                </a:lnTo>
                <a:cubicBezTo>
                  <a:pt x="635642" y="3383061"/>
                  <a:pt x="625081" y="3395345"/>
                  <a:pt x="615502" y="3405739"/>
                </a:cubicBezTo>
                <a:cubicBezTo>
                  <a:pt x="641291" y="3364163"/>
                  <a:pt x="753290" y="3235026"/>
                  <a:pt x="784728" y="3171402"/>
                </a:cubicBezTo>
                <a:lnTo>
                  <a:pt x="739044" y="3220537"/>
                </a:lnTo>
                <a:cubicBezTo>
                  <a:pt x="795043" y="3147464"/>
                  <a:pt x="850306" y="3050769"/>
                  <a:pt x="821815" y="3128566"/>
                </a:cubicBezTo>
                <a:cubicBezTo>
                  <a:pt x="996445" y="2892969"/>
                  <a:pt x="1316722" y="2400042"/>
                  <a:pt x="1316722" y="2400042"/>
                </a:cubicBezTo>
                <a:cubicBezTo>
                  <a:pt x="1414475" y="2303031"/>
                  <a:pt x="1491351" y="2275629"/>
                  <a:pt x="1525737" y="2267755"/>
                </a:cubicBezTo>
                <a:cubicBezTo>
                  <a:pt x="1497983" y="2305866"/>
                  <a:pt x="1467772" y="2346812"/>
                  <a:pt x="1446895" y="2373269"/>
                </a:cubicBezTo>
                <a:cubicBezTo>
                  <a:pt x="1534087" y="2265865"/>
                  <a:pt x="1483737" y="2371379"/>
                  <a:pt x="1652963" y="2156885"/>
                </a:cubicBezTo>
                <a:cubicBezTo>
                  <a:pt x="1642402" y="2172949"/>
                  <a:pt x="1634788" y="2186177"/>
                  <a:pt x="1630121" y="2195627"/>
                </a:cubicBezTo>
                <a:lnTo>
                  <a:pt x="1660577" y="2163500"/>
                </a:lnTo>
                <a:cubicBezTo>
                  <a:pt x="1649033" y="2178618"/>
                  <a:pt x="1636753" y="2192792"/>
                  <a:pt x="1626192" y="2204131"/>
                </a:cubicBezTo>
                <a:cubicBezTo>
                  <a:pt x="1615876" y="2227123"/>
                  <a:pt x="1625455" y="2222399"/>
                  <a:pt x="1646332" y="2203186"/>
                </a:cubicBezTo>
                <a:cubicBezTo>
                  <a:pt x="1671875" y="2170114"/>
                  <a:pt x="1694717" y="2137672"/>
                  <a:pt x="1706015" y="2114049"/>
                </a:cubicBezTo>
                <a:lnTo>
                  <a:pt x="1660577" y="2163500"/>
                </a:lnTo>
                <a:cubicBezTo>
                  <a:pt x="1716576" y="2090112"/>
                  <a:pt x="1771593" y="1993416"/>
                  <a:pt x="1743102" y="2071214"/>
                </a:cubicBezTo>
                <a:cubicBezTo>
                  <a:pt x="1917978" y="1835616"/>
                  <a:pt x="2238009" y="1342689"/>
                  <a:pt x="2238009" y="1342689"/>
                </a:cubicBezTo>
                <a:cubicBezTo>
                  <a:pt x="2335762" y="1245679"/>
                  <a:pt x="2412884" y="1218276"/>
                  <a:pt x="2447024" y="1210717"/>
                </a:cubicBezTo>
                <a:cubicBezTo>
                  <a:pt x="2419515" y="1248513"/>
                  <a:pt x="2389060" y="1289459"/>
                  <a:pt x="2368183" y="1315917"/>
                </a:cubicBezTo>
                <a:cubicBezTo>
                  <a:pt x="2449971" y="1216387"/>
                  <a:pt x="2411902" y="1299853"/>
                  <a:pt x="2541093" y="1140164"/>
                </a:cubicBezTo>
                <a:cubicBezTo>
                  <a:pt x="2575233" y="1091029"/>
                  <a:pt x="2597092" y="1058587"/>
                  <a:pt x="2577198" y="1113707"/>
                </a:cubicBezTo>
                <a:cubicBezTo>
                  <a:pt x="2751827" y="878109"/>
                  <a:pt x="3072104" y="385182"/>
                  <a:pt x="3072104" y="385182"/>
                </a:cubicBezTo>
                <a:cubicBezTo>
                  <a:pt x="3143331" y="313999"/>
                  <a:pt x="3202278" y="280612"/>
                  <a:pt x="3243050" y="264549"/>
                </a:cubicBezTo>
                <a:cubicBezTo>
                  <a:pt x="3314891" y="157656"/>
                  <a:pt x="3378577" y="60852"/>
                  <a:pt x="3416239" y="3281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b="1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38FEC7A-5B18-4B66-9EF5-0FC67C8D6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000" y="0"/>
            <a:ext cx="6151181" cy="2387600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29E4FEF-DBF0-48D1-B1B7-AC8CEFB7F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000" y="2479675"/>
            <a:ext cx="5597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9CD37997-F225-43D0-99F3-38A3F545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7C84EA0-E765-E340-BFFF-F927C2236CFD}" type="datetime1">
              <a:rPr lang="de-DE" smtClean="0"/>
              <a:t>12.06.23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3591AFD2-6F19-4349-B6C5-EA75918E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7EB3B26-5365-416B-8AE3-419320AA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1D938BB-204F-405F-99D0-29E0C2815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21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">
            <a:extLst>
              <a:ext uri="{FF2B5EF4-FFF2-40B4-BE49-F238E27FC236}">
                <a16:creationId xmlns:a16="http://schemas.microsoft.com/office/drawing/2014/main" id="{92F93755-4D2F-C1D4-DC43-BA1DD3C1655B}"/>
              </a:ext>
            </a:extLst>
          </p:cNvPr>
          <p:cNvSpPr/>
          <p:nvPr/>
        </p:nvSpPr>
        <p:spPr>
          <a:xfrm>
            <a:off x="8685776" y="0"/>
            <a:ext cx="3440309" cy="1588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600" extrusionOk="0">
                <a:moveTo>
                  <a:pt x="3383" y="12057"/>
                </a:moveTo>
                <a:lnTo>
                  <a:pt x="3717" y="11461"/>
                </a:lnTo>
                <a:cubicBezTo>
                  <a:pt x="3582" y="11759"/>
                  <a:pt x="3447" y="12044"/>
                  <a:pt x="3383" y="12057"/>
                </a:cubicBezTo>
                <a:close/>
                <a:moveTo>
                  <a:pt x="2621" y="14974"/>
                </a:moveTo>
                <a:cubicBezTo>
                  <a:pt x="2907" y="14378"/>
                  <a:pt x="3113" y="13924"/>
                  <a:pt x="3280" y="13548"/>
                </a:cubicBezTo>
                <a:cubicBezTo>
                  <a:pt x="3034" y="14002"/>
                  <a:pt x="2732" y="14624"/>
                  <a:pt x="2621" y="14974"/>
                </a:cubicBezTo>
                <a:close/>
                <a:moveTo>
                  <a:pt x="15819" y="10826"/>
                </a:moveTo>
                <a:lnTo>
                  <a:pt x="15811" y="10787"/>
                </a:lnTo>
                <a:cubicBezTo>
                  <a:pt x="15803" y="10826"/>
                  <a:pt x="15795" y="10851"/>
                  <a:pt x="15819" y="10826"/>
                </a:cubicBezTo>
                <a:close/>
                <a:moveTo>
                  <a:pt x="5146" y="20744"/>
                </a:moveTo>
                <a:cubicBezTo>
                  <a:pt x="5114" y="20809"/>
                  <a:pt x="5090" y="20874"/>
                  <a:pt x="5059" y="20951"/>
                </a:cubicBezTo>
                <a:lnTo>
                  <a:pt x="5146" y="20744"/>
                </a:lnTo>
                <a:close/>
                <a:moveTo>
                  <a:pt x="21489" y="64"/>
                </a:moveTo>
                <a:lnTo>
                  <a:pt x="21362" y="544"/>
                </a:lnTo>
                <a:cubicBezTo>
                  <a:pt x="20909" y="1426"/>
                  <a:pt x="20631" y="1789"/>
                  <a:pt x="20099" y="2930"/>
                </a:cubicBezTo>
                <a:lnTo>
                  <a:pt x="19845" y="3046"/>
                </a:lnTo>
                <a:cubicBezTo>
                  <a:pt x="19694" y="3306"/>
                  <a:pt x="19551" y="3526"/>
                  <a:pt x="19416" y="3734"/>
                </a:cubicBezTo>
                <a:cubicBezTo>
                  <a:pt x="18988" y="4563"/>
                  <a:pt x="18972" y="4900"/>
                  <a:pt x="18837" y="5328"/>
                </a:cubicBezTo>
                <a:lnTo>
                  <a:pt x="18781" y="5315"/>
                </a:lnTo>
                <a:lnTo>
                  <a:pt x="18702" y="5614"/>
                </a:lnTo>
                <a:cubicBezTo>
                  <a:pt x="18249" y="6495"/>
                  <a:pt x="17971" y="6858"/>
                  <a:pt x="17439" y="7999"/>
                </a:cubicBezTo>
                <a:lnTo>
                  <a:pt x="17137" y="8129"/>
                </a:lnTo>
                <a:cubicBezTo>
                  <a:pt x="16327" y="9464"/>
                  <a:pt x="16351" y="9866"/>
                  <a:pt x="16184" y="10385"/>
                </a:cubicBezTo>
                <a:lnTo>
                  <a:pt x="16033" y="10359"/>
                </a:lnTo>
                <a:cubicBezTo>
                  <a:pt x="15954" y="10502"/>
                  <a:pt x="15859" y="10696"/>
                  <a:pt x="15827" y="10787"/>
                </a:cubicBezTo>
                <a:lnTo>
                  <a:pt x="15803" y="10605"/>
                </a:lnTo>
                <a:cubicBezTo>
                  <a:pt x="14961" y="12835"/>
                  <a:pt x="14247" y="12952"/>
                  <a:pt x="13643" y="14754"/>
                </a:cubicBezTo>
                <a:cubicBezTo>
                  <a:pt x="13651" y="14573"/>
                  <a:pt x="14112" y="13510"/>
                  <a:pt x="14477" y="12706"/>
                </a:cubicBezTo>
                <a:cubicBezTo>
                  <a:pt x="14612" y="12135"/>
                  <a:pt x="14120" y="13147"/>
                  <a:pt x="13802" y="13639"/>
                </a:cubicBezTo>
                <a:lnTo>
                  <a:pt x="13254" y="15143"/>
                </a:lnTo>
                <a:cubicBezTo>
                  <a:pt x="13325" y="14287"/>
                  <a:pt x="12476" y="16699"/>
                  <a:pt x="11809" y="17464"/>
                </a:cubicBezTo>
                <a:cubicBezTo>
                  <a:pt x="12206" y="16116"/>
                  <a:pt x="9815" y="20329"/>
                  <a:pt x="9665" y="20303"/>
                </a:cubicBezTo>
                <a:cubicBezTo>
                  <a:pt x="9657" y="19707"/>
                  <a:pt x="10586" y="18774"/>
                  <a:pt x="10935" y="17736"/>
                </a:cubicBezTo>
                <a:cubicBezTo>
                  <a:pt x="10951" y="17373"/>
                  <a:pt x="10371" y="18644"/>
                  <a:pt x="10141" y="18877"/>
                </a:cubicBezTo>
                <a:lnTo>
                  <a:pt x="11126" y="16855"/>
                </a:lnTo>
                <a:cubicBezTo>
                  <a:pt x="11181" y="16362"/>
                  <a:pt x="10149" y="18696"/>
                  <a:pt x="10483" y="17840"/>
                </a:cubicBezTo>
                <a:cubicBezTo>
                  <a:pt x="9760" y="18903"/>
                  <a:pt x="10109" y="18644"/>
                  <a:pt x="9331" y="20200"/>
                </a:cubicBezTo>
                <a:cubicBezTo>
                  <a:pt x="9538" y="19733"/>
                  <a:pt x="9839" y="18825"/>
                  <a:pt x="9395" y="19526"/>
                </a:cubicBezTo>
                <a:cubicBezTo>
                  <a:pt x="9109" y="20070"/>
                  <a:pt x="9172" y="20355"/>
                  <a:pt x="8982" y="20459"/>
                </a:cubicBezTo>
                <a:cubicBezTo>
                  <a:pt x="9268" y="18955"/>
                  <a:pt x="8060" y="21043"/>
                  <a:pt x="7973" y="20355"/>
                </a:cubicBezTo>
                <a:lnTo>
                  <a:pt x="7481" y="21367"/>
                </a:lnTo>
                <a:cubicBezTo>
                  <a:pt x="7568" y="21107"/>
                  <a:pt x="7775" y="20641"/>
                  <a:pt x="7576" y="20926"/>
                </a:cubicBezTo>
                <a:lnTo>
                  <a:pt x="7250" y="21600"/>
                </a:lnTo>
                <a:cubicBezTo>
                  <a:pt x="7211" y="21548"/>
                  <a:pt x="7695" y="19772"/>
                  <a:pt x="7362" y="19850"/>
                </a:cubicBezTo>
                <a:lnTo>
                  <a:pt x="6822" y="21172"/>
                </a:lnTo>
                <a:lnTo>
                  <a:pt x="7417" y="19539"/>
                </a:lnTo>
                <a:lnTo>
                  <a:pt x="6520" y="21302"/>
                </a:lnTo>
                <a:cubicBezTo>
                  <a:pt x="7385" y="19487"/>
                  <a:pt x="6639" y="20316"/>
                  <a:pt x="6782" y="19577"/>
                </a:cubicBezTo>
                <a:lnTo>
                  <a:pt x="6210" y="20667"/>
                </a:lnTo>
                <a:lnTo>
                  <a:pt x="6464" y="19889"/>
                </a:lnTo>
                <a:lnTo>
                  <a:pt x="6091" y="20693"/>
                </a:lnTo>
                <a:cubicBezTo>
                  <a:pt x="6067" y="20459"/>
                  <a:pt x="6933" y="18462"/>
                  <a:pt x="6377" y="19189"/>
                </a:cubicBezTo>
                <a:cubicBezTo>
                  <a:pt x="6607" y="18955"/>
                  <a:pt x="5710" y="20719"/>
                  <a:pt x="5305" y="21470"/>
                </a:cubicBezTo>
                <a:lnTo>
                  <a:pt x="6075" y="19137"/>
                </a:lnTo>
                <a:cubicBezTo>
                  <a:pt x="5702" y="19837"/>
                  <a:pt x="5480" y="19928"/>
                  <a:pt x="5154" y="20719"/>
                </a:cubicBezTo>
                <a:lnTo>
                  <a:pt x="5654" y="19474"/>
                </a:lnTo>
                <a:lnTo>
                  <a:pt x="5202" y="20355"/>
                </a:lnTo>
                <a:cubicBezTo>
                  <a:pt x="4003" y="21302"/>
                  <a:pt x="7028" y="14378"/>
                  <a:pt x="4685" y="17516"/>
                </a:cubicBezTo>
                <a:lnTo>
                  <a:pt x="4519" y="17853"/>
                </a:lnTo>
                <a:lnTo>
                  <a:pt x="5368" y="15442"/>
                </a:lnTo>
                <a:cubicBezTo>
                  <a:pt x="5210" y="15597"/>
                  <a:pt x="4400" y="17101"/>
                  <a:pt x="4042" y="17542"/>
                </a:cubicBezTo>
                <a:cubicBezTo>
                  <a:pt x="4932" y="15960"/>
                  <a:pt x="4018" y="17127"/>
                  <a:pt x="4717" y="15649"/>
                </a:cubicBezTo>
                <a:cubicBezTo>
                  <a:pt x="4320" y="16220"/>
                  <a:pt x="4145" y="16738"/>
                  <a:pt x="3820" y="17412"/>
                </a:cubicBezTo>
                <a:cubicBezTo>
                  <a:pt x="2795" y="18618"/>
                  <a:pt x="4042" y="15636"/>
                  <a:pt x="3224" y="16375"/>
                </a:cubicBezTo>
                <a:cubicBezTo>
                  <a:pt x="4614" y="14547"/>
                  <a:pt x="4328" y="15104"/>
                  <a:pt x="4948" y="14469"/>
                </a:cubicBezTo>
                <a:cubicBezTo>
                  <a:pt x="5265" y="13199"/>
                  <a:pt x="4376" y="14793"/>
                  <a:pt x="4447" y="13938"/>
                </a:cubicBezTo>
                <a:lnTo>
                  <a:pt x="4145" y="14845"/>
                </a:lnTo>
                <a:cubicBezTo>
                  <a:pt x="2780" y="17088"/>
                  <a:pt x="4558" y="12965"/>
                  <a:pt x="3105" y="15636"/>
                </a:cubicBezTo>
                <a:cubicBezTo>
                  <a:pt x="3208" y="15027"/>
                  <a:pt x="4527" y="12135"/>
                  <a:pt x="4138" y="12356"/>
                </a:cubicBezTo>
                <a:lnTo>
                  <a:pt x="2946" y="14845"/>
                </a:lnTo>
                <a:lnTo>
                  <a:pt x="2803" y="14638"/>
                </a:lnTo>
                <a:lnTo>
                  <a:pt x="3661" y="13004"/>
                </a:lnTo>
                <a:cubicBezTo>
                  <a:pt x="3669" y="12836"/>
                  <a:pt x="3486" y="13108"/>
                  <a:pt x="3272" y="13510"/>
                </a:cubicBezTo>
                <a:cubicBezTo>
                  <a:pt x="4161" y="11487"/>
                  <a:pt x="3502" y="12304"/>
                  <a:pt x="4138" y="10645"/>
                </a:cubicBezTo>
                <a:lnTo>
                  <a:pt x="3701" y="11423"/>
                </a:lnTo>
                <a:cubicBezTo>
                  <a:pt x="3804" y="11189"/>
                  <a:pt x="3907" y="10943"/>
                  <a:pt x="3979" y="10787"/>
                </a:cubicBezTo>
                <a:cubicBezTo>
                  <a:pt x="3208" y="12161"/>
                  <a:pt x="3391" y="11474"/>
                  <a:pt x="2700" y="12771"/>
                </a:cubicBezTo>
                <a:cubicBezTo>
                  <a:pt x="2573" y="13160"/>
                  <a:pt x="2271" y="14067"/>
                  <a:pt x="2724" y="13173"/>
                </a:cubicBezTo>
                <a:cubicBezTo>
                  <a:pt x="1978" y="14962"/>
                  <a:pt x="2136" y="13860"/>
                  <a:pt x="2065" y="13756"/>
                </a:cubicBezTo>
                <a:cubicBezTo>
                  <a:pt x="2541" y="13108"/>
                  <a:pt x="2557" y="12745"/>
                  <a:pt x="2684" y="12356"/>
                </a:cubicBezTo>
                <a:cubicBezTo>
                  <a:pt x="2565" y="12563"/>
                  <a:pt x="2518" y="12693"/>
                  <a:pt x="2351" y="13030"/>
                </a:cubicBezTo>
                <a:cubicBezTo>
                  <a:pt x="1763" y="13717"/>
                  <a:pt x="3883" y="9504"/>
                  <a:pt x="2311" y="12213"/>
                </a:cubicBezTo>
                <a:lnTo>
                  <a:pt x="3089" y="10657"/>
                </a:lnTo>
                <a:lnTo>
                  <a:pt x="2414" y="11591"/>
                </a:lnTo>
                <a:cubicBezTo>
                  <a:pt x="4003" y="8531"/>
                  <a:pt x="2438" y="11059"/>
                  <a:pt x="3907" y="8194"/>
                </a:cubicBezTo>
                <a:cubicBezTo>
                  <a:pt x="3844" y="7922"/>
                  <a:pt x="3010" y="9957"/>
                  <a:pt x="3137" y="9568"/>
                </a:cubicBezTo>
                <a:cubicBezTo>
                  <a:pt x="2724" y="9983"/>
                  <a:pt x="4003" y="6898"/>
                  <a:pt x="3216" y="8259"/>
                </a:cubicBezTo>
                <a:cubicBezTo>
                  <a:pt x="3677" y="7053"/>
                  <a:pt x="3232" y="7546"/>
                  <a:pt x="3478" y="6807"/>
                </a:cubicBezTo>
                <a:lnTo>
                  <a:pt x="2788" y="8103"/>
                </a:lnTo>
                <a:cubicBezTo>
                  <a:pt x="2915" y="7714"/>
                  <a:pt x="3208" y="6988"/>
                  <a:pt x="3050" y="7144"/>
                </a:cubicBezTo>
                <a:cubicBezTo>
                  <a:pt x="2946" y="7338"/>
                  <a:pt x="2859" y="7533"/>
                  <a:pt x="2780" y="7701"/>
                </a:cubicBezTo>
                <a:cubicBezTo>
                  <a:pt x="3050" y="6651"/>
                  <a:pt x="2954" y="6405"/>
                  <a:pt x="2867" y="6107"/>
                </a:cubicBezTo>
                <a:cubicBezTo>
                  <a:pt x="2414" y="6988"/>
                  <a:pt x="2128" y="7533"/>
                  <a:pt x="2041" y="7974"/>
                </a:cubicBezTo>
                <a:cubicBezTo>
                  <a:pt x="1287" y="8985"/>
                  <a:pt x="2621" y="5757"/>
                  <a:pt x="2200" y="5912"/>
                </a:cubicBezTo>
                <a:lnTo>
                  <a:pt x="1874" y="6586"/>
                </a:lnTo>
                <a:lnTo>
                  <a:pt x="2343" y="5342"/>
                </a:lnTo>
                <a:cubicBezTo>
                  <a:pt x="2136" y="5808"/>
                  <a:pt x="1890" y="6223"/>
                  <a:pt x="1612" y="6768"/>
                </a:cubicBezTo>
                <a:cubicBezTo>
                  <a:pt x="1326" y="6729"/>
                  <a:pt x="1160" y="6327"/>
                  <a:pt x="2287" y="3838"/>
                </a:cubicBezTo>
                <a:cubicBezTo>
                  <a:pt x="1970" y="4460"/>
                  <a:pt x="1477" y="5121"/>
                  <a:pt x="1080" y="6184"/>
                </a:cubicBezTo>
                <a:cubicBezTo>
                  <a:pt x="1835" y="4123"/>
                  <a:pt x="1422" y="4123"/>
                  <a:pt x="1485" y="3319"/>
                </a:cubicBezTo>
                <a:lnTo>
                  <a:pt x="1541" y="3228"/>
                </a:lnTo>
                <a:lnTo>
                  <a:pt x="1803" y="2450"/>
                </a:lnTo>
                <a:lnTo>
                  <a:pt x="1684" y="2658"/>
                </a:lnTo>
                <a:lnTo>
                  <a:pt x="1501" y="3215"/>
                </a:lnTo>
                <a:cubicBezTo>
                  <a:pt x="1549" y="2852"/>
                  <a:pt x="1676" y="2347"/>
                  <a:pt x="2033" y="1452"/>
                </a:cubicBezTo>
                <a:cubicBezTo>
                  <a:pt x="1795" y="1867"/>
                  <a:pt x="1144" y="3034"/>
                  <a:pt x="866" y="3397"/>
                </a:cubicBezTo>
                <a:cubicBezTo>
                  <a:pt x="1723" y="1763"/>
                  <a:pt x="-111" y="4473"/>
                  <a:pt x="755" y="2476"/>
                </a:cubicBezTo>
                <a:cubicBezTo>
                  <a:pt x="508" y="2891"/>
                  <a:pt x="628" y="2865"/>
                  <a:pt x="302" y="3371"/>
                </a:cubicBezTo>
                <a:cubicBezTo>
                  <a:pt x="223" y="2671"/>
                  <a:pt x="929" y="65"/>
                  <a:pt x="0" y="830"/>
                </a:cubicBezTo>
                <a:cubicBezTo>
                  <a:pt x="159" y="519"/>
                  <a:pt x="294" y="246"/>
                  <a:pt x="413" y="0"/>
                </a:cubicBezTo>
                <a:lnTo>
                  <a:pt x="21489" y="0"/>
                </a:lnTo>
                <a:close/>
                <a:moveTo>
                  <a:pt x="3804" y="12615"/>
                </a:moveTo>
                <a:lnTo>
                  <a:pt x="3812" y="12472"/>
                </a:lnTo>
                <a:cubicBezTo>
                  <a:pt x="3732" y="12680"/>
                  <a:pt x="3748" y="12680"/>
                  <a:pt x="3804" y="12615"/>
                </a:cubicBezTo>
                <a:lnTo>
                  <a:pt x="3796" y="12835"/>
                </a:lnTo>
                <a:cubicBezTo>
                  <a:pt x="4328" y="11811"/>
                  <a:pt x="3947" y="12459"/>
                  <a:pt x="3804" y="12615"/>
                </a:cubicBezTo>
                <a:close/>
                <a:moveTo>
                  <a:pt x="4606" y="1594"/>
                </a:moveTo>
                <a:cubicBezTo>
                  <a:pt x="4677" y="1529"/>
                  <a:pt x="4828" y="1257"/>
                  <a:pt x="4955" y="1050"/>
                </a:cubicBezTo>
                <a:cubicBezTo>
                  <a:pt x="4955" y="1024"/>
                  <a:pt x="4955" y="998"/>
                  <a:pt x="4955" y="985"/>
                </a:cubicBezTo>
                <a:lnTo>
                  <a:pt x="4606" y="1594"/>
                </a:lnTo>
                <a:close/>
                <a:moveTo>
                  <a:pt x="2216" y="3318"/>
                </a:moveTo>
                <a:lnTo>
                  <a:pt x="1970" y="3928"/>
                </a:lnTo>
                <a:cubicBezTo>
                  <a:pt x="1811" y="4213"/>
                  <a:pt x="1668" y="4498"/>
                  <a:pt x="1676" y="4641"/>
                </a:cubicBezTo>
                <a:lnTo>
                  <a:pt x="1970" y="3928"/>
                </a:lnTo>
                <a:cubicBezTo>
                  <a:pt x="2271" y="3370"/>
                  <a:pt x="2652" y="2813"/>
                  <a:pt x="2216" y="3318"/>
                </a:cubicBezTo>
                <a:close/>
                <a:moveTo>
                  <a:pt x="3153" y="2372"/>
                </a:moveTo>
                <a:cubicBezTo>
                  <a:pt x="3232" y="2294"/>
                  <a:pt x="2970" y="2294"/>
                  <a:pt x="2859" y="2320"/>
                </a:cubicBezTo>
                <a:cubicBezTo>
                  <a:pt x="2605" y="2917"/>
                  <a:pt x="2629" y="3332"/>
                  <a:pt x="3153" y="2372"/>
                </a:cubicBezTo>
                <a:close/>
                <a:moveTo>
                  <a:pt x="2930" y="5445"/>
                </a:moveTo>
                <a:lnTo>
                  <a:pt x="2756" y="5626"/>
                </a:lnTo>
                <a:cubicBezTo>
                  <a:pt x="2748" y="5678"/>
                  <a:pt x="2819" y="5600"/>
                  <a:pt x="2930" y="5445"/>
                </a:cubicBezTo>
                <a:lnTo>
                  <a:pt x="3462" y="4913"/>
                </a:lnTo>
                <a:cubicBezTo>
                  <a:pt x="4487" y="2683"/>
                  <a:pt x="3375" y="4758"/>
                  <a:pt x="2930" y="5445"/>
                </a:cubicBezTo>
                <a:close/>
                <a:moveTo>
                  <a:pt x="4868" y="1529"/>
                </a:moveTo>
                <a:cubicBezTo>
                  <a:pt x="4884" y="1477"/>
                  <a:pt x="4892" y="1426"/>
                  <a:pt x="4900" y="1387"/>
                </a:cubicBezTo>
                <a:cubicBezTo>
                  <a:pt x="4336" y="2437"/>
                  <a:pt x="3272" y="4576"/>
                  <a:pt x="3756" y="4006"/>
                </a:cubicBezTo>
                <a:cubicBezTo>
                  <a:pt x="4241" y="2917"/>
                  <a:pt x="4590" y="2165"/>
                  <a:pt x="4868" y="1529"/>
                </a:cubicBezTo>
                <a:close/>
                <a:moveTo>
                  <a:pt x="5075" y="10864"/>
                </a:moveTo>
                <a:cubicBezTo>
                  <a:pt x="4503" y="11954"/>
                  <a:pt x="4487" y="12317"/>
                  <a:pt x="4122" y="13120"/>
                </a:cubicBezTo>
                <a:cubicBezTo>
                  <a:pt x="4280" y="12965"/>
                  <a:pt x="4733" y="11902"/>
                  <a:pt x="5059" y="11228"/>
                </a:cubicBezTo>
                <a:cubicBezTo>
                  <a:pt x="5138" y="11150"/>
                  <a:pt x="5098" y="11279"/>
                  <a:pt x="5011" y="11539"/>
                </a:cubicBezTo>
                <a:cubicBezTo>
                  <a:pt x="6194" y="9218"/>
                  <a:pt x="4535" y="12187"/>
                  <a:pt x="5075" y="10864"/>
                </a:cubicBezTo>
                <a:close/>
                <a:moveTo>
                  <a:pt x="6353" y="14041"/>
                </a:moveTo>
                <a:cubicBezTo>
                  <a:pt x="6401" y="13937"/>
                  <a:pt x="6433" y="13846"/>
                  <a:pt x="6456" y="13795"/>
                </a:cubicBezTo>
                <a:cubicBezTo>
                  <a:pt x="6401" y="13911"/>
                  <a:pt x="6385" y="13963"/>
                  <a:pt x="6353" y="14041"/>
                </a:cubicBezTo>
                <a:cubicBezTo>
                  <a:pt x="6035" y="14780"/>
                  <a:pt x="5186" y="16530"/>
                  <a:pt x="6099" y="15013"/>
                </a:cubicBezTo>
                <a:cubicBezTo>
                  <a:pt x="7052" y="13017"/>
                  <a:pt x="5996" y="14936"/>
                  <a:pt x="6353" y="14041"/>
                </a:cubicBezTo>
                <a:close/>
                <a:moveTo>
                  <a:pt x="6917" y="10074"/>
                </a:moveTo>
                <a:cubicBezTo>
                  <a:pt x="6925" y="10061"/>
                  <a:pt x="6933" y="10048"/>
                  <a:pt x="6941" y="10048"/>
                </a:cubicBezTo>
                <a:cubicBezTo>
                  <a:pt x="7505" y="8971"/>
                  <a:pt x="7401" y="9309"/>
                  <a:pt x="7219" y="9801"/>
                </a:cubicBezTo>
                <a:cubicBezTo>
                  <a:pt x="7243" y="9788"/>
                  <a:pt x="7266" y="9762"/>
                  <a:pt x="7290" y="9749"/>
                </a:cubicBezTo>
                <a:cubicBezTo>
                  <a:pt x="7409" y="9477"/>
                  <a:pt x="7528" y="9179"/>
                  <a:pt x="7624" y="8932"/>
                </a:cubicBezTo>
                <a:cubicBezTo>
                  <a:pt x="7568" y="8932"/>
                  <a:pt x="7473" y="9010"/>
                  <a:pt x="7385" y="9075"/>
                </a:cubicBezTo>
                <a:lnTo>
                  <a:pt x="7266" y="9425"/>
                </a:lnTo>
                <a:lnTo>
                  <a:pt x="7187" y="9503"/>
                </a:lnTo>
                <a:lnTo>
                  <a:pt x="6917" y="10074"/>
                </a:lnTo>
                <a:close/>
                <a:moveTo>
                  <a:pt x="7663" y="12485"/>
                </a:moveTo>
                <a:cubicBezTo>
                  <a:pt x="7560" y="12589"/>
                  <a:pt x="7751" y="12187"/>
                  <a:pt x="7949" y="11785"/>
                </a:cubicBezTo>
                <a:cubicBezTo>
                  <a:pt x="7910" y="11824"/>
                  <a:pt x="7862" y="11863"/>
                  <a:pt x="7814" y="11915"/>
                </a:cubicBezTo>
                <a:cubicBezTo>
                  <a:pt x="7528" y="12511"/>
                  <a:pt x="7219" y="13289"/>
                  <a:pt x="6941" y="13561"/>
                </a:cubicBezTo>
                <a:cubicBezTo>
                  <a:pt x="6782" y="13717"/>
                  <a:pt x="6440" y="14754"/>
                  <a:pt x="6718" y="14391"/>
                </a:cubicBezTo>
                <a:cubicBezTo>
                  <a:pt x="7171" y="13509"/>
                  <a:pt x="6901" y="13691"/>
                  <a:pt x="7505" y="12654"/>
                </a:cubicBezTo>
                <a:lnTo>
                  <a:pt x="7663" y="12485"/>
                </a:lnTo>
                <a:close/>
                <a:moveTo>
                  <a:pt x="8497" y="18449"/>
                </a:moveTo>
                <a:cubicBezTo>
                  <a:pt x="8402" y="18890"/>
                  <a:pt x="7306" y="20939"/>
                  <a:pt x="7902" y="20083"/>
                </a:cubicBezTo>
                <a:cubicBezTo>
                  <a:pt x="7957" y="19772"/>
                  <a:pt x="9180" y="17516"/>
                  <a:pt x="8497" y="18449"/>
                </a:cubicBezTo>
                <a:close/>
                <a:moveTo>
                  <a:pt x="8799" y="17555"/>
                </a:moveTo>
                <a:cubicBezTo>
                  <a:pt x="8672" y="17943"/>
                  <a:pt x="8783" y="17918"/>
                  <a:pt x="9029" y="17490"/>
                </a:cubicBezTo>
                <a:cubicBezTo>
                  <a:pt x="9156" y="17101"/>
                  <a:pt x="9323" y="16764"/>
                  <a:pt x="8799" y="17555"/>
                </a:cubicBezTo>
                <a:close/>
                <a:moveTo>
                  <a:pt x="13492" y="12822"/>
                </a:moveTo>
                <a:cubicBezTo>
                  <a:pt x="13341" y="13133"/>
                  <a:pt x="13119" y="13522"/>
                  <a:pt x="12928" y="13950"/>
                </a:cubicBezTo>
                <a:cubicBezTo>
                  <a:pt x="13111" y="13652"/>
                  <a:pt x="13302" y="13341"/>
                  <a:pt x="13453" y="13017"/>
                </a:cubicBezTo>
                <a:cubicBezTo>
                  <a:pt x="13476" y="12926"/>
                  <a:pt x="13492" y="12861"/>
                  <a:pt x="13492" y="12822"/>
                </a:cubicBezTo>
                <a:close/>
                <a:moveTo>
                  <a:pt x="2795" y="9114"/>
                </a:moveTo>
                <a:lnTo>
                  <a:pt x="3161" y="8492"/>
                </a:lnTo>
                <a:cubicBezTo>
                  <a:pt x="3185" y="8427"/>
                  <a:pt x="3200" y="8375"/>
                  <a:pt x="3224" y="8323"/>
                </a:cubicBezTo>
                <a:cubicBezTo>
                  <a:pt x="3121" y="8492"/>
                  <a:pt x="2978" y="8751"/>
                  <a:pt x="2795" y="9114"/>
                </a:cubicBezTo>
                <a:close/>
                <a:moveTo>
                  <a:pt x="1422" y="3513"/>
                </a:moveTo>
                <a:lnTo>
                  <a:pt x="1485" y="3396"/>
                </a:lnTo>
                <a:cubicBezTo>
                  <a:pt x="1485" y="3357"/>
                  <a:pt x="1485" y="3318"/>
                  <a:pt x="1493" y="3279"/>
                </a:cubicBezTo>
                <a:lnTo>
                  <a:pt x="1422" y="3513"/>
                </a:lnTo>
                <a:close/>
                <a:moveTo>
                  <a:pt x="2684" y="8181"/>
                </a:moveTo>
                <a:cubicBezTo>
                  <a:pt x="2732" y="8012"/>
                  <a:pt x="2756" y="7895"/>
                  <a:pt x="2795" y="7766"/>
                </a:cubicBezTo>
                <a:cubicBezTo>
                  <a:pt x="2660" y="8064"/>
                  <a:pt x="2581" y="8284"/>
                  <a:pt x="2684" y="818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D8B06DD-6A8C-08AB-AE83-631C52CEDF52}"/>
              </a:ext>
            </a:extLst>
          </p:cNvPr>
          <p:cNvSpPr/>
          <p:nvPr/>
        </p:nvSpPr>
        <p:spPr>
          <a:xfrm>
            <a:off x="86406" y="4595934"/>
            <a:ext cx="5380276" cy="2262067"/>
          </a:xfrm>
          <a:custGeom>
            <a:avLst/>
            <a:gdLst>
              <a:gd name="connsiteX0" fmla="*/ 125841 w 4035207"/>
              <a:gd name="connsiteY0" fmla="*/ 2251107 h 2262067"/>
              <a:gd name="connsiteX1" fmla="*/ 117870 w 4035207"/>
              <a:gd name="connsiteY1" fmla="*/ 2262067 h 2262067"/>
              <a:gd name="connsiteX2" fmla="*/ 116254 w 4035207"/>
              <a:gd name="connsiteY2" fmla="*/ 2262067 h 2262067"/>
              <a:gd name="connsiteX3" fmla="*/ 152469 w 4035207"/>
              <a:gd name="connsiteY3" fmla="*/ 2247269 h 2262067"/>
              <a:gd name="connsiteX4" fmla="*/ 147078 w 4035207"/>
              <a:gd name="connsiteY4" fmla="*/ 2261114 h 2262067"/>
              <a:gd name="connsiteX5" fmla="*/ 146390 w 4035207"/>
              <a:gd name="connsiteY5" fmla="*/ 2262067 h 2262067"/>
              <a:gd name="connsiteX6" fmla="*/ 141699 w 4035207"/>
              <a:gd name="connsiteY6" fmla="*/ 2262067 h 2262067"/>
              <a:gd name="connsiteX7" fmla="*/ 47642 w 4035207"/>
              <a:gd name="connsiteY7" fmla="*/ 2197704 h 2262067"/>
              <a:gd name="connsiteX8" fmla="*/ 58032 w 4035207"/>
              <a:gd name="connsiteY8" fmla="*/ 2249749 h 2262067"/>
              <a:gd name="connsiteX9" fmla="*/ 52689 w 4035207"/>
              <a:gd name="connsiteY9" fmla="*/ 2262067 h 2262067"/>
              <a:gd name="connsiteX10" fmla="*/ 0 w 4035207"/>
              <a:gd name="connsiteY10" fmla="*/ 2262067 h 2262067"/>
              <a:gd name="connsiteX11" fmla="*/ 3620 w 4035207"/>
              <a:gd name="connsiteY11" fmla="*/ 2255658 h 2262067"/>
              <a:gd name="connsiteX12" fmla="*/ 47642 w 4035207"/>
              <a:gd name="connsiteY12" fmla="*/ 2197704 h 2262067"/>
              <a:gd name="connsiteX13" fmla="*/ 534156 w 4035207"/>
              <a:gd name="connsiteY13" fmla="*/ 2185118 h 2262067"/>
              <a:gd name="connsiteX14" fmla="*/ 524335 w 4035207"/>
              <a:gd name="connsiteY14" fmla="*/ 2187177 h 2262067"/>
              <a:gd name="connsiteX15" fmla="*/ 484204 w 4035207"/>
              <a:gd name="connsiteY15" fmla="*/ 2234001 h 2262067"/>
              <a:gd name="connsiteX16" fmla="*/ 501456 w 4035207"/>
              <a:gd name="connsiteY16" fmla="*/ 2234001 h 2262067"/>
              <a:gd name="connsiteX17" fmla="*/ 534156 w 4035207"/>
              <a:gd name="connsiteY17" fmla="*/ 2185118 h 2262067"/>
              <a:gd name="connsiteX18" fmla="*/ 390929 w 4035207"/>
              <a:gd name="connsiteY18" fmla="*/ 2167126 h 2262067"/>
              <a:gd name="connsiteX19" fmla="*/ 341882 w 4035207"/>
              <a:gd name="connsiteY19" fmla="*/ 2245245 h 2262067"/>
              <a:gd name="connsiteX20" fmla="*/ 332514 w 4035207"/>
              <a:gd name="connsiteY20" fmla="*/ 2262067 h 2262067"/>
              <a:gd name="connsiteX21" fmla="*/ 327461 w 4035207"/>
              <a:gd name="connsiteY21" fmla="*/ 2262067 h 2262067"/>
              <a:gd name="connsiteX22" fmla="*/ 338270 w 4035207"/>
              <a:gd name="connsiteY22" fmla="*/ 2247912 h 2262067"/>
              <a:gd name="connsiteX23" fmla="*/ 383127 w 4035207"/>
              <a:gd name="connsiteY23" fmla="*/ 2173908 h 2262067"/>
              <a:gd name="connsiteX24" fmla="*/ 390929 w 4035207"/>
              <a:gd name="connsiteY24" fmla="*/ 2167126 h 2262067"/>
              <a:gd name="connsiteX25" fmla="*/ 483266 w 4035207"/>
              <a:gd name="connsiteY25" fmla="*/ 2133774 h 2262067"/>
              <a:gd name="connsiteX26" fmla="*/ 478578 w 4035207"/>
              <a:gd name="connsiteY26" fmla="*/ 2231040 h 2262067"/>
              <a:gd name="connsiteX27" fmla="*/ 487204 w 4035207"/>
              <a:gd name="connsiteY27" fmla="*/ 2219636 h 2262067"/>
              <a:gd name="connsiteX28" fmla="*/ 527148 w 4035207"/>
              <a:gd name="connsiteY28" fmla="*/ 2149016 h 2262067"/>
              <a:gd name="connsiteX29" fmla="*/ 483266 w 4035207"/>
              <a:gd name="connsiteY29" fmla="*/ 2133774 h 2262067"/>
              <a:gd name="connsiteX30" fmla="*/ 180988 w 4035207"/>
              <a:gd name="connsiteY30" fmla="*/ 2117743 h 2262067"/>
              <a:gd name="connsiteX31" fmla="*/ 144781 w 4035207"/>
              <a:gd name="connsiteY31" fmla="*/ 2177637 h 2262067"/>
              <a:gd name="connsiteX32" fmla="*/ 166721 w 4035207"/>
              <a:gd name="connsiteY32" fmla="*/ 2126207 h 2262067"/>
              <a:gd name="connsiteX33" fmla="*/ 180988 w 4035207"/>
              <a:gd name="connsiteY33" fmla="*/ 2117743 h 2262067"/>
              <a:gd name="connsiteX34" fmla="*/ 658791 w 4035207"/>
              <a:gd name="connsiteY34" fmla="*/ 2062277 h 2262067"/>
              <a:gd name="connsiteX35" fmla="*/ 594845 w 4035207"/>
              <a:gd name="connsiteY35" fmla="*/ 2138599 h 2262067"/>
              <a:gd name="connsiteX36" fmla="*/ 650165 w 4035207"/>
              <a:gd name="connsiteY36" fmla="*/ 2075655 h 2262067"/>
              <a:gd name="connsiteX37" fmla="*/ 627287 w 4035207"/>
              <a:gd name="connsiteY37" fmla="*/ 2132896 h 2262067"/>
              <a:gd name="connsiteX38" fmla="*/ 655041 w 4035207"/>
              <a:gd name="connsiteY38" fmla="*/ 2071817 h 2262067"/>
              <a:gd name="connsiteX39" fmla="*/ 658791 w 4035207"/>
              <a:gd name="connsiteY39" fmla="*/ 2062277 h 2262067"/>
              <a:gd name="connsiteX40" fmla="*/ 471827 w 4035207"/>
              <a:gd name="connsiteY40" fmla="*/ 2022252 h 2262067"/>
              <a:gd name="connsiteX41" fmla="*/ 424195 w 4035207"/>
              <a:gd name="connsiteY41" fmla="*/ 2086182 h 2262067"/>
              <a:gd name="connsiteX42" fmla="*/ 468077 w 4035207"/>
              <a:gd name="connsiteY42" fmla="*/ 2042319 h 2262067"/>
              <a:gd name="connsiteX43" fmla="*/ 471827 w 4035207"/>
              <a:gd name="connsiteY43" fmla="*/ 2022252 h 2262067"/>
              <a:gd name="connsiteX44" fmla="*/ 306054 w 4035207"/>
              <a:gd name="connsiteY44" fmla="*/ 1982227 h 2262067"/>
              <a:gd name="connsiteX45" fmla="*/ 265923 w 4035207"/>
              <a:gd name="connsiteY45" fmla="*/ 2045170 h 2262067"/>
              <a:gd name="connsiteX46" fmla="*/ 257297 w 4035207"/>
              <a:gd name="connsiteY46" fmla="*/ 2037494 h 2262067"/>
              <a:gd name="connsiteX47" fmla="*/ 662542 w 4035207"/>
              <a:gd name="connsiteY47" fmla="*/ 1944066 h 2262067"/>
              <a:gd name="connsiteX48" fmla="*/ 578717 w 4035207"/>
              <a:gd name="connsiteY48" fmla="*/ 2052737 h 2262067"/>
              <a:gd name="connsiteX49" fmla="*/ 665542 w 4035207"/>
              <a:gd name="connsiteY49" fmla="*/ 1961282 h 2262067"/>
              <a:gd name="connsiteX50" fmla="*/ 750867 w 4035207"/>
              <a:gd name="connsiteY50" fmla="*/ 1933073 h 2262067"/>
              <a:gd name="connsiteX51" fmla="*/ 740740 w 4035207"/>
              <a:gd name="connsiteY51" fmla="*/ 1934526 h 2262067"/>
              <a:gd name="connsiteX52" fmla="*/ 731177 w 4035207"/>
              <a:gd name="connsiteY52" fmla="*/ 1945053 h 2262067"/>
              <a:gd name="connsiteX53" fmla="*/ 744678 w 4035207"/>
              <a:gd name="connsiteY53" fmla="*/ 1945930 h 2262067"/>
              <a:gd name="connsiteX54" fmla="*/ 750867 w 4035207"/>
              <a:gd name="connsiteY54" fmla="*/ 1933073 h 2262067"/>
              <a:gd name="connsiteX55" fmla="*/ 359311 w 4035207"/>
              <a:gd name="connsiteY55" fmla="*/ 1919284 h 2262067"/>
              <a:gd name="connsiteX56" fmla="*/ 350872 w 4035207"/>
              <a:gd name="connsiteY56" fmla="*/ 1936390 h 2262067"/>
              <a:gd name="connsiteX57" fmla="*/ 359311 w 4035207"/>
              <a:gd name="connsiteY57" fmla="*/ 1919284 h 2262067"/>
              <a:gd name="connsiteX58" fmla="*/ 718800 w 4035207"/>
              <a:gd name="connsiteY58" fmla="*/ 1893514 h 2262067"/>
              <a:gd name="connsiteX59" fmla="*/ 723675 w 4035207"/>
              <a:gd name="connsiteY59" fmla="*/ 1939241 h 2262067"/>
              <a:gd name="connsiteX60" fmla="*/ 736052 w 4035207"/>
              <a:gd name="connsiteY60" fmla="*/ 1922135 h 2262067"/>
              <a:gd name="connsiteX61" fmla="*/ 752179 w 4035207"/>
              <a:gd name="connsiteY61" fmla="*/ 1893514 h 2262067"/>
              <a:gd name="connsiteX62" fmla="*/ 718800 w 4035207"/>
              <a:gd name="connsiteY62" fmla="*/ 1893514 h 2262067"/>
              <a:gd name="connsiteX63" fmla="*/ 470890 w 4035207"/>
              <a:gd name="connsiteY63" fmla="*/ 1874434 h 2262067"/>
              <a:gd name="connsiteX64" fmla="*/ 422320 w 4035207"/>
              <a:gd name="connsiteY64" fmla="*/ 1945053 h 2262067"/>
              <a:gd name="connsiteX65" fmla="*/ 470890 w 4035207"/>
              <a:gd name="connsiteY65" fmla="*/ 1874434 h 2262067"/>
              <a:gd name="connsiteX66" fmla="*/ 652462 w 4035207"/>
              <a:gd name="connsiteY66" fmla="*/ 1857629 h 2262067"/>
              <a:gd name="connsiteX67" fmla="*/ 623536 w 4035207"/>
              <a:gd name="connsiteY67" fmla="*/ 1867745 h 2262067"/>
              <a:gd name="connsiteX68" fmla="*/ 602533 w 4035207"/>
              <a:gd name="connsiteY68" fmla="*/ 1904041 h 2262067"/>
              <a:gd name="connsiteX69" fmla="*/ 564465 w 4035207"/>
              <a:gd name="connsiteY69" fmla="*/ 1940228 h 2262067"/>
              <a:gd name="connsiteX70" fmla="*/ 536711 w 4035207"/>
              <a:gd name="connsiteY70" fmla="*/ 1986942 h 2262067"/>
              <a:gd name="connsiteX71" fmla="*/ 517584 w 4035207"/>
              <a:gd name="connsiteY71" fmla="*/ 2037494 h 2262067"/>
              <a:gd name="connsiteX72" fmla="*/ 540462 w 4035207"/>
              <a:gd name="connsiteY72" fmla="*/ 2018414 h 2262067"/>
              <a:gd name="connsiteX73" fmla="*/ 630100 w 4035207"/>
              <a:gd name="connsiteY73" fmla="*/ 1886825 h 2262067"/>
              <a:gd name="connsiteX74" fmla="*/ 597657 w 4035207"/>
              <a:gd name="connsiteY74" fmla="*/ 1970713 h 2262067"/>
              <a:gd name="connsiteX75" fmla="*/ 672106 w 4035207"/>
              <a:gd name="connsiteY75" fmla="*/ 1858204 h 2262067"/>
              <a:gd name="connsiteX76" fmla="*/ 652462 w 4035207"/>
              <a:gd name="connsiteY76" fmla="*/ 1857629 h 2262067"/>
              <a:gd name="connsiteX77" fmla="*/ 428409 w 4035207"/>
              <a:gd name="connsiteY77" fmla="*/ 1828844 h 2262067"/>
              <a:gd name="connsiteX78" fmla="*/ 391753 w 4035207"/>
              <a:gd name="connsiteY78" fmla="*/ 1888799 h 2262067"/>
              <a:gd name="connsiteX79" fmla="*/ 413694 w 4035207"/>
              <a:gd name="connsiteY79" fmla="*/ 1837260 h 2262067"/>
              <a:gd name="connsiteX80" fmla="*/ 428409 w 4035207"/>
              <a:gd name="connsiteY80" fmla="*/ 1828844 h 2262067"/>
              <a:gd name="connsiteX81" fmla="*/ 367000 w 4035207"/>
              <a:gd name="connsiteY81" fmla="*/ 1824868 h 2262067"/>
              <a:gd name="connsiteX82" fmla="*/ 359311 w 4035207"/>
              <a:gd name="connsiteY82" fmla="*/ 1919284 h 2262067"/>
              <a:gd name="connsiteX83" fmla="*/ 367000 w 4035207"/>
              <a:gd name="connsiteY83" fmla="*/ 1824868 h 2262067"/>
              <a:gd name="connsiteX84" fmla="*/ 871446 w 4035207"/>
              <a:gd name="connsiteY84" fmla="*/ 1820153 h 2262067"/>
              <a:gd name="connsiteX85" fmla="*/ 858132 w 4035207"/>
              <a:gd name="connsiteY85" fmla="*/ 1845813 h 2262067"/>
              <a:gd name="connsiteX86" fmla="*/ 871446 w 4035207"/>
              <a:gd name="connsiteY86" fmla="*/ 1820153 h 2262067"/>
              <a:gd name="connsiteX87" fmla="*/ 880073 w 4035207"/>
              <a:gd name="connsiteY87" fmla="*/ 1803924 h 2262067"/>
              <a:gd name="connsiteX88" fmla="*/ 832253 w 4035207"/>
              <a:gd name="connsiteY88" fmla="*/ 1858204 h 2262067"/>
              <a:gd name="connsiteX89" fmla="*/ 874259 w 4035207"/>
              <a:gd name="connsiteY89" fmla="*/ 1814341 h 2262067"/>
              <a:gd name="connsiteX90" fmla="*/ 880073 w 4035207"/>
              <a:gd name="connsiteY90" fmla="*/ 1803924 h 2262067"/>
              <a:gd name="connsiteX91" fmla="*/ 684482 w 4035207"/>
              <a:gd name="connsiteY91" fmla="*/ 1779141 h 2262067"/>
              <a:gd name="connsiteX92" fmla="*/ 662542 w 4035207"/>
              <a:gd name="connsiteY92" fmla="*/ 1810613 h 2262067"/>
              <a:gd name="connsiteX93" fmla="*/ 684482 w 4035207"/>
              <a:gd name="connsiteY93" fmla="*/ 1788681 h 2262067"/>
              <a:gd name="connsiteX94" fmla="*/ 684482 w 4035207"/>
              <a:gd name="connsiteY94" fmla="*/ 1779141 h 2262067"/>
              <a:gd name="connsiteX95" fmla="*/ 553964 w 4035207"/>
              <a:gd name="connsiteY95" fmla="*/ 1693279 h 2262067"/>
              <a:gd name="connsiteX96" fmla="*/ 513833 w 4035207"/>
              <a:gd name="connsiteY96" fmla="*/ 1756223 h 2262067"/>
              <a:gd name="connsiteX97" fmla="*/ 505207 w 4035207"/>
              <a:gd name="connsiteY97" fmla="*/ 1748547 h 2262067"/>
              <a:gd name="connsiteX98" fmla="*/ 878947 w 4035207"/>
              <a:gd name="connsiteY98" fmla="*/ 1690428 h 2262067"/>
              <a:gd name="connsiteX99" fmla="*/ 795123 w 4035207"/>
              <a:gd name="connsiteY99" fmla="*/ 1799099 h 2262067"/>
              <a:gd name="connsiteX100" fmla="*/ 881948 w 4035207"/>
              <a:gd name="connsiteY100" fmla="*/ 1707535 h 2262067"/>
              <a:gd name="connsiteX101" fmla="*/ 1226997 w 4035207"/>
              <a:gd name="connsiteY101" fmla="*/ 1668497 h 2262067"/>
              <a:gd name="connsiteX102" fmla="*/ 1189866 w 4035207"/>
              <a:gd name="connsiteY102" fmla="*/ 1720913 h 2262067"/>
              <a:gd name="connsiteX103" fmla="*/ 1223246 w 4035207"/>
              <a:gd name="connsiteY103" fmla="*/ 1689441 h 2262067"/>
              <a:gd name="connsiteX104" fmla="*/ 1226997 w 4035207"/>
              <a:gd name="connsiteY104" fmla="*/ 1668497 h 2262067"/>
              <a:gd name="connsiteX105" fmla="*/ 980024 w 4035207"/>
              <a:gd name="connsiteY105" fmla="*/ 1663117 h 2262067"/>
              <a:gd name="connsiteX106" fmla="*/ 971585 w 4035207"/>
              <a:gd name="connsiteY106" fmla="*/ 1665646 h 2262067"/>
              <a:gd name="connsiteX107" fmla="*/ 948707 w 4035207"/>
              <a:gd name="connsiteY107" fmla="*/ 1692292 h 2262067"/>
              <a:gd name="connsiteX108" fmla="*/ 964835 w 4035207"/>
              <a:gd name="connsiteY108" fmla="*/ 1692292 h 2262067"/>
              <a:gd name="connsiteX109" fmla="*/ 980024 w 4035207"/>
              <a:gd name="connsiteY109" fmla="*/ 1663117 h 2262067"/>
              <a:gd name="connsiteX110" fmla="*/ 729254 w 4035207"/>
              <a:gd name="connsiteY110" fmla="*/ 1662055 h 2262067"/>
              <a:gd name="connsiteX111" fmla="*/ 715987 w 4035207"/>
              <a:gd name="connsiteY111" fmla="*/ 1667510 h 2262067"/>
              <a:gd name="connsiteX112" fmla="*/ 708298 w 4035207"/>
              <a:gd name="connsiteY112" fmla="*/ 1678037 h 2262067"/>
              <a:gd name="connsiteX113" fmla="*/ 715049 w 4035207"/>
              <a:gd name="connsiteY113" fmla="*/ 1667510 h 2262067"/>
              <a:gd name="connsiteX114" fmla="*/ 694984 w 4035207"/>
              <a:gd name="connsiteY114" fmla="*/ 1682752 h 2262067"/>
              <a:gd name="connsiteX115" fmla="*/ 664417 w 4035207"/>
              <a:gd name="connsiteY115" fmla="*/ 1726615 h 2262067"/>
              <a:gd name="connsiteX116" fmla="*/ 638726 w 4035207"/>
              <a:gd name="connsiteY116" fmla="*/ 1736156 h 2262067"/>
              <a:gd name="connsiteX117" fmla="*/ 630100 w 4035207"/>
              <a:gd name="connsiteY117" fmla="*/ 1760061 h 2262067"/>
              <a:gd name="connsiteX118" fmla="*/ 608159 w 4035207"/>
              <a:gd name="connsiteY118" fmla="*/ 1754249 h 2262067"/>
              <a:gd name="connsiteX119" fmla="*/ 598783 w 4035207"/>
              <a:gd name="connsiteY119" fmla="*/ 1830571 h 2262067"/>
              <a:gd name="connsiteX120" fmla="*/ 733239 w 4035207"/>
              <a:gd name="connsiteY120" fmla="*/ 1666633 h 2262067"/>
              <a:gd name="connsiteX121" fmla="*/ 729254 w 4035207"/>
              <a:gd name="connsiteY121" fmla="*/ 1662055 h 2262067"/>
              <a:gd name="connsiteX122" fmla="*/ 940081 w 4035207"/>
              <a:gd name="connsiteY122" fmla="*/ 1620796 h 2262067"/>
              <a:gd name="connsiteX123" fmla="*/ 941019 w 4035207"/>
              <a:gd name="connsiteY123" fmla="*/ 1687577 h 2262067"/>
              <a:gd name="connsiteX124" fmla="*/ 950583 w 4035207"/>
              <a:gd name="connsiteY124" fmla="*/ 1675186 h 2262067"/>
              <a:gd name="connsiteX125" fmla="*/ 978149 w 4035207"/>
              <a:gd name="connsiteY125" fmla="*/ 1626498 h 2262067"/>
              <a:gd name="connsiteX126" fmla="*/ 940081 w 4035207"/>
              <a:gd name="connsiteY126" fmla="*/ 1620796 h 2262067"/>
              <a:gd name="connsiteX127" fmla="*/ 898075 w 4035207"/>
              <a:gd name="connsiteY127" fmla="*/ 1589324 h 2262067"/>
              <a:gd name="connsiteX128" fmla="*/ 848568 w 4035207"/>
              <a:gd name="connsiteY128" fmla="*/ 1602702 h 2262067"/>
              <a:gd name="connsiteX129" fmla="*/ 818939 w 4035207"/>
              <a:gd name="connsiteY129" fmla="*/ 1652267 h 2262067"/>
              <a:gd name="connsiteX130" fmla="*/ 791373 w 4035207"/>
              <a:gd name="connsiteY130" fmla="*/ 1678037 h 2262067"/>
              <a:gd name="connsiteX131" fmla="*/ 759868 w 4035207"/>
              <a:gd name="connsiteY131" fmla="*/ 1762912 h 2262067"/>
              <a:gd name="connsiteX132" fmla="*/ 847630 w 4035207"/>
              <a:gd name="connsiteY132" fmla="*/ 1634174 h 2262067"/>
              <a:gd name="connsiteX133" fmla="*/ 815188 w 4035207"/>
              <a:gd name="connsiteY133" fmla="*/ 1718062 h 2262067"/>
              <a:gd name="connsiteX134" fmla="*/ 822689 w 4035207"/>
              <a:gd name="connsiteY134" fmla="*/ 1707645 h 2262067"/>
              <a:gd name="connsiteX135" fmla="*/ 814251 w 4035207"/>
              <a:gd name="connsiteY135" fmla="*/ 1710496 h 2262067"/>
              <a:gd name="connsiteX136" fmla="*/ 824752 w 4035207"/>
              <a:gd name="connsiteY136" fmla="*/ 1704793 h 2262067"/>
              <a:gd name="connsiteX137" fmla="*/ 898075 w 4035207"/>
              <a:gd name="connsiteY137" fmla="*/ 1589324 h 2262067"/>
              <a:gd name="connsiteX138" fmla="*/ 645283 w 4035207"/>
              <a:gd name="connsiteY138" fmla="*/ 1576225 h 2262067"/>
              <a:gd name="connsiteX139" fmla="*/ 611159 w 4035207"/>
              <a:gd name="connsiteY139" fmla="*/ 1631323 h 2262067"/>
              <a:gd name="connsiteX140" fmla="*/ 606284 w 4035207"/>
              <a:gd name="connsiteY140" fmla="*/ 1638889 h 2262067"/>
              <a:gd name="connsiteX141" fmla="*/ 598783 w 4035207"/>
              <a:gd name="connsiteY141" fmla="*/ 1647552 h 2262067"/>
              <a:gd name="connsiteX142" fmla="*/ 607221 w 4035207"/>
              <a:gd name="connsiteY142" fmla="*/ 1630336 h 2262067"/>
              <a:gd name="connsiteX143" fmla="*/ 611159 w 4035207"/>
              <a:gd name="connsiteY143" fmla="*/ 1630336 h 2262067"/>
              <a:gd name="connsiteX144" fmla="*/ 631037 w 4035207"/>
              <a:gd name="connsiteY144" fmla="*/ 1584609 h 2262067"/>
              <a:gd name="connsiteX145" fmla="*/ 645283 w 4035207"/>
              <a:gd name="connsiteY145" fmla="*/ 1576225 h 2262067"/>
              <a:gd name="connsiteX146" fmla="*/ 1105104 w 4035207"/>
              <a:gd name="connsiteY146" fmla="*/ 1545461 h 2262067"/>
              <a:gd name="connsiteX147" fmla="*/ 1082226 w 4035207"/>
              <a:gd name="connsiteY147" fmla="*/ 1593162 h 2262067"/>
              <a:gd name="connsiteX148" fmla="*/ 1105104 w 4035207"/>
              <a:gd name="connsiteY148" fmla="*/ 1545461 h 2262067"/>
              <a:gd name="connsiteX149" fmla="*/ 613972 w 4035207"/>
              <a:gd name="connsiteY149" fmla="*/ 1535921 h 2262067"/>
              <a:gd name="connsiteX150" fmla="*/ 606284 w 4035207"/>
              <a:gd name="connsiteY150" fmla="*/ 1630336 h 2262067"/>
              <a:gd name="connsiteX151" fmla="*/ 613972 w 4035207"/>
              <a:gd name="connsiteY151" fmla="*/ 1535921 h 2262067"/>
              <a:gd name="connsiteX152" fmla="*/ 1110730 w 4035207"/>
              <a:gd name="connsiteY152" fmla="*/ 1535044 h 2262067"/>
              <a:gd name="connsiteX153" fmla="*/ 1051659 w 4035207"/>
              <a:gd name="connsiteY153" fmla="*/ 1602702 h 2262067"/>
              <a:gd name="connsiteX154" fmla="*/ 1105104 w 4035207"/>
              <a:gd name="connsiteY154" fmla="*/ 1544584 h 2262067"/>
              <a:gd name="connsiteX155" fmla="*/ 1110730 w 4035207"/>
              <a:gd name="connsiteY155" fmla="*/ 1535044 h 2262067"/>
              <a:gd name="connsiteX156" fmla="*/ 915328 w 4035207"/>
              <a:gd name="connsiteY156" fmla="*/ 1506423 h 2262067"/>
              <a:gd name="connsiteX157" fmla="*/ 882885 w 4035207"/>
              <a:gd name="connsiteY157" fmla="*/ 1551163 h 2262067"/>
              <a:gd name="connsiteX158" fmla="*/ 914390 w 4035207"/>
              <a:gd name="connsiteY158" fmla="*/ 1520678 h 2262067"/>
              <a:gd name="connsiteX159" fmla="*/ 915328 w 4035207"/>
              <a:gd name="connsiteY159" fmla="*/ 1506423 h 2262067"/>
              <a:gd name="connsiteX160" fmla="*/ 3241208 w 4035207"/>
              <a:gd name="connsiteY160" fmla="*/ 1504602 h 2262067"/>
              <a:gd name="connsiteX161" fmla="*/ 3186649 w 4035207"/>
              <a:gd name="connsiteY161" fmla="*/ 1561690 h 2262067"/>
              <a:gd name="connsiteX162" fmla="*/ 3155145 w 4035207"/>
              <a:gd name="connsiteY162" fmla="*/ 1632310 h 2262067"/>
              <a:gd name="connsiteX163" fmla="*/ 3221904 w 4035207"/>
              <a:gd name="connsiteY163" fmla="*/ 1564541 h 2262067"/>
              <a:gd name="connsiteX164" fmla="*/ 3241208 w 4035207"/>
              <a:gd name="connsiteY164" fmla="*/ 1504602 h 2262067"/>
              <a:gd name="connsiteX165" fmla="*/ 3502257 w 4035207"/>
              <a:gd name="connsiteY165" fmla="*/ 1474951 h 2262067"/>
              <a:gd name="connsiteX166" fmla="*/ 3357299 w 4035207"/>
              <a:gd name="connsiteY166" fmla="*/ 1668497 h 2262067"/>
              <a:gd name="connsiteX167" fmla="*/ 3321106 w 4035207"/>
              <a:gd name="connsiteY167" fmla="*/ 1695144 h 2262067"/>
              <a:gd name="connsiteX168" fmla="*/ 3327669 w 4035207"/>
              <a:gd name="connsiteY168" fmla="*/ 1685603 h 2262067"/>
              <a:gd name="connsiteX169" fmla="*/ 3319043 w 4035207"/>
              <a:gd name="connsiteY169" fmla="*/ 1697117 h 2262067"/>
              <a:gd name="connsiteX170" fmla="*/ 3321106 w 4035207"/>
              <a:gd name="connsiteY170" fmla="*/ 1695144 h 2262067"/>
              <a:gd name="connsiteX171" fmla="*/ 3305729 w 4035207"/>
              <a:gd name="connsiteY171" fmla="*/ 1722887 h 2262067"/>
              <a:gd name="connsiteX172" fmla="*/ 3357299 w 4035207"/>
              <a:gd name="connsiteY172" fmla="*/ 1668497 h 2262067"/>
              <a:gd name="connsiteX173" fmla="*/ 3523072 w 4035207"/>
              <a:gd name="connsiteY173" fmla="*/ 1493045 h 2262067"/>
              <a:gd name="connsiteX174" fmla="*/ 3500194 w 4035207"/>
              <a:gd name="connsiteY174" fmla="*/ 1501598 h 2262067"/>
              <a:gd name="connsiteX175" fmla="*/ 3470752 w 4035207"/>
              <a:gd name="connsiteY175" fmla="*/ 1545461 h 2262067"/>
              <a:gd name="connsiteX176" fmla="*/ 3502257 w 4035207"/>
              <a:gd name="connsiteY176" fmla="*/ 1474951 h 2262067"/>
              <a:gd name="connsiteX177" fmla="*/ 3116889 w 4035207"/>
              <a:gd name="connsiteY177" fmla="*/ 1445344 h 2262067"/>
              <a:gd name="connsiteX178" fmla="*/ 3010187 w 4035207"/>
              <a:gd name="connsiteY178" fmla="*/ 1561690 h 2262067"/>
              <a:gd name="connsiteX179" fmla="*/ 3003436 w 4035207"/>
              <a:gd name="connsiteY179" fmla="*/ 1587460 h 2262067"/>
              <a:gd name="connsiteX180" fmla="*/ 3037753 w 4035207"/>
              <a:gd name="connsiteY180" fmla="*/ 1574082 h 2262067"/>
              <a:gd name="connsiteX181" fmla="*/ 3066445 w 4035207"/>
              <a:gd name="connsiteY181" fmla="*/ 1539759 h 2262067"/>
              <a:gd name="connsiteX182" fmla="*/ 3116889 w 4035207"/>
              <a:gd name="connsiteY182" fmla="*/ 1445344 h 2262067"/>
              <a:gd name="connsiteX183" fmla="*/ 770370 w 4035207"/>
              <a:gd name="connsiteY183" fmla="*/ 1440628 h 2262067"/>
              <a:gd name="connsiteX184" fmla="*/ 730239 w 4035207"/>
              <a:gd name="connsiteY184" fmla="*/ 1503572 h 2262067"/>
              <a:gd name="connsiteX185" fmla="*/ 721800 w 4035207"/>
              <a:gd name="connsiteY185" fmla="*/ 1495896 h 2262067"/>
              <a:gd name="connsiteX186" fmla="*/ 1109793 w 4035207"/>
              <a:gd name="connsiteY186" fmla="*/ 1421548 h 2262067"/>
              <a:gd name="connsiteX187" fmla="*/ 1025968 w 4035207"/>
              <a:gd name="connsiteY187" fmla="*/ 1530219 h 2262067"/>
              <a:gd name="connsiteX188" fmla="*/ 1112606 w 4035207"/>
              <a:gd name="connsiteY188" fmla="*/ 1438655 h 2262067"/>
              <a:gd name="connsiteX189" fmla="*/ 3466017 w 4035207"/>
              <a:gd name="connsiteY189" fmla="*/ 1416641 h 2262067"/>
              <a:gd name="connsiteX190" fmla="*/ 3464001 w 4035207"/>
              <a:gd name="connsiteY190" fmla="*/ 1424399 h 2262067"/>
              <a:gd name="connsiteX191" fmla="*/ 3456500 w 4035207"/>
              <a:gd name="connsiteY191" fmla="*/ 1419574 h 2262067"/>
              <a:gd name="connsiteX192" fmla="*/ 3466017 w 4035207"/>
              <a:gd name="connsiteY192" fmla="*/ 1416641 h 2262067"/>
              <a:gd name="connsiteX193" fmla="*/ 3422350 w 4035207"/>
              <a:gd name="connsiteY193" fmla="*/ 1397855 h 2262067"/>
              <a:gd name="connsiteX194" fmla="*/ 3390678 w 4035207"/>
              <a:gd name="connsiteY194" fmla="*/ 1460586 h 2262067"/>
              <a:gd name="connsiteX195" fmla="*/ 3398179 w 4035207"/>
              <a:gd name="connsiteY195" fmla="*/ 1411021 h 2262067"/>
              <a:gd name="connsiteX196" fmla="*/ 3422350 w 4035207"/>
              <a:gd name="connsiteY196" fmla="*/ 1397855 h 2262067"/>
              <a:gd name="connsiteX197" fmla="*/ 822689 w 4035207"/>
              <a:gd name="connsiteY197" fmla="*/ 1377685 h 2262067"/>
              <a:gd name="connsiteX198" fmla="*/ 814251 w 4035207"/>
              <a:gd name="connsiteY198" fmla="*/ 1394792 h 2262067"/>
              <a:gd name="connsiteX199" fmla="*/ 822689 w 4035207"/>
              <a:gd name="connsiteY199" fmla="*/ 1377685 h 2262067"/>
              <a:gd name="connsiteX200" fmla="*/ 3140712 w 4035207"/>
              <a:gd name="connsiteY200" fmla="*/ 1360735 h 2262067"/>
              <a:gd name="connsiteX201" fmla="*/ 3035878 w 4035207"/>
              <a:gd name="connsiteY201" fmla="*/ 1456858 h 2262067"/>
              <a:gd name="connsiteX202" fmla="*/ 3105450 w 4035207"/>
              <a:gd name="connsiteY202" fmla="*/ 1420561 h 2262067"/>
              <a:gd name="connsiteX203" fmla="*/ 3140712 w 4035207"/>
              <a:gd name="connsiteY203" fmla="*/ 1360735 h 2262067"/>
              <a:gd name="connsiteX204" fmla="*/ 1243640 w 4035207"/>
              <a:gd name="connsiteY204" fmla="*/ 1355863 h 2262067"/>
              <a:gd name="connsiteX205" fmla="*/ 1233748 w 4035207"/>
              <a:gd name="connsiteY205" fmla="*/ 1357618 h 2262067"/>
              <a:gd name="connsiteX206" fmla="*/ 1177490 w 4035207"/>
              <a:gd name="connsiteY206" fmla="*/ 1422535 h 2262067"/>
              <a:gd name="connsiteX207" fmla="*/ 1194742 w 4035207"/>
              <a:gd name="connsiteY207" fmla="*/ 1422535 h 2262067"/>
              <a:gd name="connsiteX208" fmla="*/ 1229060 w 4035207"/>
              <a:gd name="connsiteY208" fmla="*/ 1380536 h 2262067"/>
              <a:gd name="connsiteX209" fmla="*/ 1241436 w 4035207"/>
              <a:gd name="connsiteY209" fmla="*/ 1363320 h 2262067"/>
              <a:gd name="connsiteX210" fmla="*/ 1243640 w 4035207"/>
              <a:gd name="connsiteY210" fmla="*/ 1355863 h 2262067"/>
              <a:gd name="connsiteX211" fmla="*/ 3577264 w 4035207"/>
              <a:gd name="connsiteY211" fmla="*/ 1339209 h 2262067"/>
              <a:gd name="connsiteX212" fmla="*/ 3545013 w 4035207"/>
              <a:gd name="connsiteY212" fmla="*/ 1379549 h 2262067"/>
              <a:gd name="connsiteX213" fmla="*/ 3573704 w 4035207"/>
              <a:gd name="connsiteY213" fmla="*/ 1341388 h 2262067"/>
              <a:gd name="connsiteX214" fmla="*/ 3577264 w 4035207"/>
              <a:gd name="connsiteY214" fmla="*/ 1339209 h 2262067"/>
              <a:gd name="connsiteX215" fmla="*/ 935205 w 4035207"/>
              <a:gd name="connsiteY215" fmla="*/ 1332835 h 2262067"/>
              <a:gd name="connsiteX216" fmla="*/ 922805 w 4035207"/>
              <a:gd name="connsiteY216" fmla="*/ 1357042 h 2262067"/>
              <a:gd name="connsiteX217" fmla="*/ 887843 w 4035207"/>
              <a:gd name="connsiteY217" fmla="*/ 1401906 h 2262067"/>
              <a:gd name="connsiteX218" fmla="*/ 888511 w 4035207"/>
              <a:gd name="connsiteY218" fmla="*/ 1400603 h 2262067"/>
              <a:gd name="connsiteX219" fmla="*/ 888368 w 4035207"/>
              <a:gd name="connsiteY219" fmla="*/ 1400780 h 2262067"/>
              <a:gd name="connsiteX220" fmla="*/ 906279 w 4035207"/>
              <a:gd name="connsiteY220" fmla="*/ 1373121 h 2262067"/>
              <a:gd name="connsiteX221" fmla="*/ 935205 w 4035207"/>
              <a:gd name="connsiteY221" fmla="*/ 1332835 h 2262067"/>
              <a:gd name="connsiteX222" fmla="*/ 1516913 w 4035207"/>
              <a:gd name="connsiteY222" fmla="*/ 1327133 h 2262067"/>
              <a:gd name="connsiteX223" fmla="*/ 1438714 w 4035207"/>
              <a:gd name="connsiteY223" fmla="*/ 1432952 h 2262067"/>
              <a:gd name="connsiteX224" fmla="*/ 1494035 w 4035207"/>
              <a:gd name="connsiteY224" fmla="*/ 1380536 h 2262067"/>
              <a:gd name="connsiteX225" fmla="*/ 1495910 w 4035207"/>
              <a:gd name="connsiteY225" fmla="*/ 1379549 h 2262067"/>
              <a:gd name="connsiteX226" fmla="*/ 1509412 w 4035207"/>
              <a:gd name="connsiteY226" fmla="*/ 1365294 h 2262067"/>
              <a:gd name="connsiteX227" fmla="*/ 1516913 w 4035207"/>
              <a:gd name="connsiteY227" fmla="*/ 1327133 h 2262067"/>
              <a:gd name="connsiteX228" fmla="*/ 874775 w 4035207"/>
              <a:gd name="connsiteY228" fmla="*/ 1307249 h 2262067"/>
              <a:gd name="connsiteX229" fmla="*/ 838067 w 4035207"/>
              <a:gd name="connsiteY229" fmla="*/ 1367158 h 2262067"/>
              <a:gd name="connsiteX230" fmla="*/ 860007 w 4035207"/>
              <a:gd name="connsiteY230" fmla="*/ 1315728 h 2262067"/>
              <a:gd name="connsiteX231" fmla="*/ 874775 w 4035207"/>
              <a:gd name="connsiteY231" fmla="*/ 1307249 h 2262067"/>
              <a:gd name="connsiteX232" fmla="*/ 1186116 w 4035207"/>
              <a:gd name="connsiteY232" fmla="*/ 1297525 h 2262067"/>
              <a:gd name="connsiteX233" fmla="*/ 1174677 w 4035207"/>
              <a:gd name="connsiteY233" fmla="*/ 1421548 h 2262067"/>
              <a:gd name="connsiteX234" fmla="*/ 1184241 w 4035207"/>
              <a:gd name="connsiteY234" fmla="*/ 1408170 h 2262067"/>
              <a:gd name="connsiteX235" fmla="*/ 1232810 w 4035207"/>
              <a:gd name="connsiteY235" fmla="*/ 1320444 h 2262067"/>
              <a:gd name="connsiteX236" fmla="*/ 1186116 w 4035207"/>
              <a:gd name="connsiteY236" fmla="*/ 1297525 h 2262067"/>
              <a:gd name="connsiteX237" fmla="*/ 830378 w 4035207"/>
              <a:gd name="connsiteY237" fmla="*/ 1283270 h 2262067"/>
              <a:gd name="connsiteX238" fmla="*/ 822689 w 4035207"/>
              <a:gd name="connsiteY238" fmla="*/ 1377685 h 2262067"/>
              <a:gd name="connsiteX239" fmla="*/ 830378 w 4035207"/>
              <a:gd name="connsiteY239" fmla="*/ 1283270 h 2262067"/>
              <a:gd name="connsiteX240" fmla="*/ 1143172 w 4035207"/>
              <a:gd name="connsiteY240" fmla="*/ 1282283 h 2262067"/>
              <a:gd name="connsiteX241" fmla="*/ 1099291 w 4035207"/>
              <a:gd name="connsiteY241" fmla="*/ 1301363 h 2262067"/>
              <a:gd name="connsiteX242" fmla="*/ 1048846 w 4035207"/>
              <a:gd name="connsiteY242" fmla="*/ 1382400 h 2262067"/>
              <a:gd name="connsiteX243" fmla="*/ 1010591 w 4035207"/>
              <a:gd name="connsiteY243" fmla="*/ 1418697 h 2262067"/>
              <a:gd name="connsiteX244" fmla="*/ 1007778 w 4035207"/>
              <a:gd name="connsiteY244" fmla="*/ 1425386 h 2262067"/>
              <a:gd name="connsiteX245" fmla="*/ 978149 w 4035207"/>
              <a:gd name="connsiteY245" fmla="*/ 1504449 h 2262067"/>
              <a:gd name="connsiteX246" fmla="*/ 987713 w 4035207"/>
              <a:gd name="connsiteY246" fmla="*/ 1495896 h 2262067"/>
              <a:gd name="connsiteX247" fmla="*/ 1077351 w 4035207"/>
              <a:gd name="connsiteY247" fmla="*/ 1364307 h 2262067"/>
              <a:gd name="connsiteX248" fmla="*/ 1038345 w 4035207"/>
              <a:gd name="connsiteY248" fmla="*/ 1453897 h 2262067"/>
              <a:gd name="connsiteX249" fmla="*/ 1030656 w 4035207"/>
              <a:gd name="connsiteY249" fmla="*/ 1456858 h 2262067"/>
              <a:gd name="connsiteX250" fmla="*/ 1043033 w 4035207"/>
              <a:gd name="connsiteY250" fmla="*/ 1449182 h 2262067"/>
              <a:gd name="connsiteX251" fmla="*/ 1044908 w 4035207"/>
              <a:gd name="connsiteY251" fmla="*/ 1448195 h 2262067"/>
              <a:gd name="connsiteX252" fmla="*/ 1143172 w 4035207"/>
              <a:gd name="connsiteY252" fmla="*/ 1282283 h 2262067"/>
              <a:gd name="connsiteX253" fmla="*/ 1373830 w 4035207"/>
              <a:gd name="connsiteY253" fmla="*/ 1228002 h 2262067"/>
              <a:gd name="connsiteX254" fmla="*/ 1301445 w 4035207"/>
              <a:gd name="connsiteY254" fmla="*/ 1315728 h 2262067"/>
              <a:gd name="connsiteX255" fmla="*/ 1345326 w 4035207"/>
              <a:gd name="connsiteY255" fmla="*/ 1264189 h 2262067"/>
              <a:gd name="connsiteX256" fmla="*/ 1322448 w 4035207"/>
              <a:gd name="connsiteY256" fmla="*/ 1342375 h 2262067"/>
              <a:gd name="connsiteX257" fmla="*/ 1330136 w 4035207"/>
              <a:gd name="connsiteY257" fmla="*/ 1333822 h 2262067"/>
              <a:gd name="connsiteX258" fmla="*/ 1373830 w 4035207"/>
              <a:gd name="connsiteY258" fmla="*/ 1228002 h 2262067"/>
              <a:gd name="connsiteX259" fmla="*/ 2624670 w 4035207"/>
              <a:gd name="connsiteY259" fmla="*/ 1219503 h 2262067"/>
              <a:gd name="connsiteX260" fmla="*/ 2605880 w 4035207"/>
              <a:gd name="connsiteY260" fmla="*/ 1233705 h 2262067"/>
              <a:gd name="connsiteX261" fmla="*/ 2596316 w 4035207"/>
              <a:gd name="connsiteY261" fmla="*/ 1263202 h 2262067"/>
              <a:gd name="connsiteX262" fmla="*/ 2600066 w 4035207"/>
              <a:gd name="connsiteY262" fmla="*/ 1261338 h 2262067"/>
              <a:gd name="connsiteX263" fmla="*/ 2624670 w 4035207"/>
              <a:gd name="connsiteY263" fmla="*/ 1219503 h 2262067"/>
              <a:gd name="connsiteX264" fmla="*/ 1184241 w 4035207"/>
              <a:gd name="connsiteY264" fmla="*/ 1186991 h 2262067"/>
              <a:gd name="connsiteX265" fmla="*/ 1120294 w 4035207"/>
              <a:gd name="connsiteY265" fmla="*/ 1272743 h 2262067"/>
              <a:gd name="connsiteX266" fmla="*/ 1177490 w 4035207"/>
              <a:gd name="connsiteY266" fmla="*/ 1213637 h 2262067"/>
              <a:gd name="connsiteX267" fmla="*/ 1184241 w 4035207"/>
              <a:gd name="connsiteY267" fmla="*/ 1186991 h 2262067"/>
              <a:gd name="connsiteX268" fmla="*/ 1000090 w 4035207"/>
              <a:gd name="connsiteY268" fmla="*/ 1171748 h 2262067"/>
              <a:gd name="connsiteX269" fmla="*/ 960146 w 4035207"/>
              <a:gd name="connsiteY269" fmla="*/ 1234582 h 2262067"/>
              <a:gd name="connsiteX270" fmla="*/ 951520 w 4035207"/>
              <a:gd name="connsiteY270" fmla="*/ 1227016 h 2262067"/>
              <a:gd name="connsiteX271" fmla="*/ 2714645 w 4035207"/>
              <a:gd name="connsiteY271" fmla="*/ 1169774 h 2262067"/>
              <a:gd name="connsiteX272" fmla="*/ 2690829 w 4035207"/>
              <a:gd name="connsiteY272" fmla="*/ 1181288 h 2262067"/>
              <a:gd name="connsiteX273" fmla="*/ 2687829 w 4035207"/>
              <a:gd name="connsiteY273" fmla="*/ 1199382 h 2262067"/>
              <a:gd name="connsiteX274" fmla="*/ 2714645 w 4035207"/>
              <a:gd name="connsiteY274" fmla="*/ 1169774 h 2262067"/>
              <a:gd name="connsiteX275" fmla="*/ 1171864 w 4035207"/>
              <a:gd name="connsiteY275" fmla="*/ 1133587 h 2262067"/>
              <a:gd name="connsiteX276" fmla="*/ 1158362 w 4035207"/>
              <a:gd name="connsiteY276" fmla="*/ 1153655 h 2262067"/>
              <a:gd name="connsiteX277" fmla="*/ 1170438 w 4035207"/>
              <a:gd name="connsiteY277" fmla="*/ 1135538 h 2262067"/>
              <a:gd name="connsiteX278" fmla="*/ 1372892 w 4035207"/>
              <a:gd name="connsiteY278" fmla="*/ 1114507 h 2262067"/>
              <a:gd name="connsiteX279" fmla="*/ 1289068 w 4035207"/>
              <a:gd name="connsiteY279" fmla="*/ 1223177 h 2262067"/>
              <a:gd name="connsiteX280" fmla="*/ 1375893 w 4035207"/>
              <a:gd name="connsiteY280" fmla="*/ 1131613 h 2262067"/>
              <a:gd name="connsiteX281" fmla="*/ 1053064 w 4035207"/>
              <a:gd name="connsiteY281" fmla="*/ 1108977 h 2262067"/>
              <a:gd name="connsiteX282" fmla="*/ 1057285 w 4035207"/>
              <a:gd name="connsiteY282" fmla="*/ 1110532 h 2262067"/>
              <a:gd name="connsiteX283" fmla="*/ 1043971 w 4035207"/>
              <a:gd name="connsiteY283" fmla="*/ 1125911 h 2262067"/>
              <a:gd name="connsiteX284" fmla="*/ 1052386 w 4035207"/>
              <a:gd name="connsiteY284" fmla="*/ 1109224 h 2262067"/>
              <a:gd name="connsiteX285" fmla="*/ 3060632 w 4035207"/>
              <a:gd name="connsiteY285" fmla="*/ 1085886 h 2262067"/>
              <a:gd name="connsiteX286" fmla="*/ 2947178 w 4035207"/>
              <a:gd name="connsiteY286" fmla="*/ 1168787 h 2262067"/>
              <a:gd name="connsiteX287" fmla="*/ 3060632 w 4035207"/>
              <a:gd name="connsiteY287" fmla="*/ 1085886 h 2262067"/>
              <a:gd name="connsiteX288" fmla="*/ 2961617 w 4035207"/>
              <a:gd name="connsiteY288" fmla="*/ 1084022 h 2262067"/>
              <a:gd name="connsiteX289" fmla="*/ 2954461 w 4035207"/>
              <a:gd name="connsiteY289" fmla="*/ 1097397 h 2262067"/>
              <a:gd name="connsiteX290" fmla="*/ 2947436 w 4035207"/>
              <a:gd name="connsiteY290" fmla="*/ 1106687 h 2262067"/>
              <a:gd name="connsiteX291" fmla="*/ 2925983 w 4035207"/>
              <a:gd name="connsiteY291" fmla="*/ 1139124 h 2262067"/>
              <a:gd name="connsiteX292" fmla="*/ 2947178 w 4035207"/>
              <a:gd name="connsiteY292" fmla="*/ 1099264 h 2262067"/>
              <a:gd name="connsiteX293" fmla="*/ 1743820 w 4035207"/>
              <a:gd name="connsiteY293" fmla="*/ 1071631 h 2262067"/>
              <a:gd name="connsiteX294" fmla="*/ 1718129 w 4035207"/>
              <a:gd name="connsiteY294" fmla="*/ 1110669 h 2262067"/>
              <a:gd name="connsiteX295" fmla="*/ 1740069 w 4035207"/>
              <a:gd name="connsiteY295" fmla="*/ 1089724 h 2262067"/>
              <a:gd name="connsiteX296" fmla="*/ 1743820 w 4035207"/>
              <a:gd name="connsiteY296" fmla="*/ 1071631 h 2262067"/>
              <a:gd name="connsiteX297" fmla="*/ 2632321 w 4035207"/>
              <a:gd name="connsiteY297" fmla="*/ 1066559 h 2262067"/>
              <a:gd name="connsiteX298" fmla="*/ 2614506 w 4035207"/>
              <a:gd name="connsiteY298" fmla="*/ 1080184 h 2262067"/>
              <a:gd name="connsiteX299" fmla="*/ 2628758 w 4035207"/>
              <a:gd name="connsiteY299" fmla="*/ 1083035 h 2262067"/>
              <a:gd name="connsiteX300" fmla="*/ 2632321 w 4035207"/>
              <a:gd name="connsiteY300" fmla="*/ 1066559 h 2262067"/>
              <a:gd name="connsiteX301" fmla="*/ 1165113 w 4035207"/>
              <a:gd name="connsiteY301" fmla="*/ 1063955 h 2262067"/>
              <a:gd name="connsiteX302" fmla="*/ 1116544 w 4035207"/>
              <a:gd name="connsiteY302" fmla="*/ 1134465 h 2262067"/>
              <a:gd name="connsiteX303" fmla="*/ 1165113 w 4035207"/>
              <a:gd name="connsiteY303" fmla="*/ 1063955 h 2262067"/>
              <a:gd name="connsiteX304" fmla="*/ 2902359 w 4035207"/>
              <a:gd name="connsiteY304" fmla="*/ 1025794 h 2262067"/>
              <a:gd name="connsiteX305" fmla="*/ 2886232 w 4035207"/>
              <a:gd name="connsiteY305" fmla="*/ 1040159 h 2262067"/>
              <a:gd name="connsiteX306" fmla="*/ 2878543 w 4035207"/>
              <a:gd name="connsiteY306" fmla="*/ 1056279 h 2262067"/>
              <a:gd name="connsiteX307" fmla="*/ 2902359 w 4035207"/>
              <a:gd name="connsiteY307" fmla="*/ 1025794 h 2262067"/>
              <a:gd name="connsiteX308" fmla="*/ 1061223 w 4035207"/>
              <a:gd name="connsiteY308" fmla="*/ 1014390 h 2262067"/>
              <a:gd name="connsiteX309" fmla="*/ 1053535 w 4035207"/>
              <a:gd name="connsiteY309" fmla="*/ 1108805 h 2262067"/>
              <a:gd name="connsiteX310" fmla="*/ 1053064 w 4035207"/>
              <a:gd name="connsiteY310" fmla="*/ 1108977 h 2262067"/>
              <a:gd name="connsiteX311" fmla="*/ 1052597 w 4035207"/>
              <a:gd name="connsiteY311" fmla="*/ 1108805 h 2262067"/>
              <a:gd name="connsiteX312" fmla="*/ 1052386 w 4035207"/>
              <a:gd name="connsiteY312" fmla="*/ 1109224 h 2262067"/>
              <a:gd name="connsiteX313" fmla="*/ 1027099 w 4035207"/>
              <a:gd name="connsiteY313" fmla="*/ 1118448 h 2262067"/>
              <a:gd name="connsiteX314" fmla="*/ 1061223 w 4035207"/>
              <a:gd name="connsiteY314" fmla="*/ 1014390 h 2262067"/>
              <a:gd name="connsiteX315" fmla="*/ 1137980 w 4035207"/>
              <a:gd name="connsiteY315" fmla="*/ 999654 h 2262067"/>
              <a:gd name="connsiteX316" fmla="*/ 1101166 w 4035207"/>
              <a:gd name="connsiteY316" fmla="*/ 1059239 h 2262067"/>
              <a:gd name="connsiteX317" fmla="*/ 1123107 w 4035207"/>
              <a:gd name="connsiteY317" fmla="*/ 1007700 h 2262067"/>
              <a:gd name="connsiteX318" fmla="*/ 1137980 w 4035207"/>
              <a:gd name="connsiteY318" fmla="*/ 999654 h 2262067"/>
              <a:gd name="connsiteX319" fmla="*/ 1507654 w 4035207"/>
              <a:gd name="connsiteY319" fmla="*/ 984933 h 2262067"/>
              <a:gd name="connsiteX320" fmla="*/ 1509412 w 4035207"/>
              <a:gd name="connsiteY320" fmla="*/ 989607 h 2262067"/>
              <a:gd name="connsiteX321" fmla="*/ 1493097 w 4035207"/>
              <a:gd name="connsiteY321" fmla="*/ 995309 h 2262067"/>
              <a:gd name="connsiteX322" fmla="*/ 1507654 w 4035207"/>
              <a:gd name="connsiteY322" fmla="*/ 984933 h 2262067"/>
              <a:gd name="connsiteX323" fmla="*/ 2892795 w 4035207"/>
              <a:gd name="connsiteY323" fmla="*/ 980944 h 2262067"/>
              <a:gd name="connsiteX324" fmla="*/ 2849102 w 4035207"/>
              <a:gd name="connsiteY324" fmla="*/ 1027768 h 2262067"/>
              <a:gd name="connsiteX325" fmla="*/ 2859603 w 4035207"/>
              <a:gd name="connsiteY325" fmla="*/ 1027768 h 2262067"/>
              <a:gd name="connsiteX326" fmla="*/ 2829974 w 4035207"/>
              <a:gd name="connsiteY326" fmla="*/ 968553 h 2262067"/>
              <a:gd name="connsiteX327" fmla="*/ 2748025 w 4035207"/>
              <a:gd name="connsiteY327" fmla="*/ 1063955 h 2262067"/>
              <a:gd name="connsiteX328" fmla="*/ 2770903 w 4035207"/>
              <a:gd name="connsiteY328" fmla="*/ 1056279 h 2262067"/>
              <a:gd name="connsiteX329" fmla="*/ 2829974 w 4035207"/>
              <a:gd name="connsiteY329" fmla="*/ 968553 h 2262067"/>
              <a:gd name="connsiteX330" fmla="*/ 1464593 w 4035207"/>
              <a:gd name="connsiteY330" fmla="*/ 947608 h 2262067"/>
              <a:gd name="connsiteX331" fmla="*/ 1431761 w 4035207"/>
              <a:gd name="connsiteY331" fmla="*/ 1107350 h 2262067"/>
              <a:gd name="connsiteX332" fmla="*/ 1440668 w 4035207"/>
              <a:gd name="connsiteY332" fmla="*/ 1114403 h 2262067"/>
              <a:gd name="connsiteX333" fmla="*/ 1440590 w 4035207"/>
              <a:gd name="connsiteY333" fmla="*/ 1114507 h 2262067"/>
              <a:gd name="connsiteX334" fmla="*/ 1440675 w 4035207"/>
              <a:gd name="connsiteY334" fmla="*/ 1114408 h 2262067"/>
              <a:gd name="connsiteX335" fmla="*/ 1441962 w 4035207"/>
              <a:gd name="connsiteY335" fmla="*/ 1115427 h 2262067"/>
              <a:gd name="connsiteX336" fmla="*/ 1458780 w 4035207"/>
              <a:gd name="connsiteY336" fmla="*/ 1115494 h 2262067"/>
              <a:gd name="connsiteX337" fmla="*/ 1488409 w 4035207"/>
              <a:gd name="connsiteY337" fmla="*/ 1081171 h 2262067"/>
              <a:gd name="connsiteX338" fmla="*/ 1527414 w 4035207"/>
              <a:gd name="connsiteY338" fmla="*/ 1032483 h 2262067"/>
              <a:gd name="connsiteX339" fmla="*/ 1523664 w 4035207"/>
              <a:gd name="connsiteY339" fmla="*/ 1019105 h 2262067"/>
              <a:gd name="connsiteX340" fmla="*/ 1440675 w 4035207"/>
              <a:gd name="connsiteY340" fmla="*/ 1114408 h 2262067"/>
              <a:gd name="connsiteX341" fmla="*/ 1440668 w 4035207"/>
              <a:gd name="connsiteY341" fmla="*/ 1114403 h 2262067"/>
              <a:gd name="connsiteX342" fmla="*/ 1455029 w 4035207"/>
              <a:gd name="connsiteY342" fmla="*/ 1095426 h 2262067"/>
              <a:gd name="connsiteX343" fmla="*/ 1509412 w 4035207"/>
              <a:gd name="connsiteY343" fmla="*/ 989607 h 2262067"/>
              <a:gd name="connsiteX344" fmla="*/ 1532290 w 4035207"/>
              <a:gd name="connsiteY344" fmla="*/ 980067 h 2262067"/>
              <a:gd name="connsiteX345" fmla="*/ 1464593 w 4035207"/>
              <a:gd name="connsiteY345" fmla="*/ 947608 h 2262067"/>
              <a:gd name="connsiteX346" fmla="*/ 1662808 w 4035207"/>
              <a:gd name="connsiteY346" fmla="*/ 889490 h 2262067"/>
              <a:gd name="connsiteX347" fmla="*/ 1588548 w 4035207"/>
              <a:gd name="connsiteY347" fmla="*/ 979080 h 2262067"/>
              <a:gd name="connsiteX348" fmla="*/ 1607488 w 4035207"/>
              <a:gd name="connsiteY348" fmla="*/ 956161 h 2262067"/>
              <a:gd name="connsiteX349" fmla="*/ 1586485 w 4035207"/>
              <a:gd name="connsiteY349" fmla="*/ 981931 h 2262067"/>
              <a:gd name="connsiteX350" fmla="*/ 1570358 w 4035207"/>
              <a:gd name="connsiteY350" fmla="*/ 1016254 h 2262067"/>
              <a:gd name="connsiteX351" fmla="*/ 1583672 w 4035207"/>
              <a:gd name="connsiteY351" fmla="*/ 1033470 h 2262067"/>
              <a:gd name="connsiteX352" fmla="*/ 1617052 w 4035207"/>
              <a:gd name="connsiteY352" fmla="*/ 994322 h 2262067"/>
              <a:gd name="connsiteX353" fmla="*/ 1662808 w 4035207"/>
              <a:gd name="connsiteY353" fmla="*/ 889490 h 2262067"/>
              <a:gd name="connsiteX354" fmla="*/ 1263377 w 4035207"/>
              <a:gd name="connsiteY354" fmla="*/ 864707 h 2262067"/>
              <a:gd name="connsiteX355" fmla="*/ 1223246 w 4035207"/>
              <a:gd name="connsiteY355" fmla="*/ 927650 h 2262067"/>
              <a:gd name="connsiteX356" fmla="*/ 1214620 w 4035207"/>
              <a:gd name="connsiteY356" fmla="*/ 919974 h 2262067"/>
              <a:gd name="connsiteX357" fmla="*/ 2270207 w 4035207"/>
              <a:gd name="connsiteY357" fmla="*/ 855167 h 2262067"/>
              <a:gd name="connsiteX358" fmla="*/ 2248266 w 4035207"/>
              <a:gd name="connsiteY358" fmla="*/ 889490 h 2262067"/>
              <a:gd name="connsiteX359" fmla="*/ 2251079 w 4035207"/>
              <a:gd name="connsiteY359" fmla="*/ 886639 h 2262067"/>
              <a:gd name="connsiteX360" fmla="*/ 2261581 w 4035207"/>
              <a:gd name="connsiteY360" fmla="*/ 870409 h 2262067"/>
              <a:gd name="connsiteX361" fmla="*/ 2259706 w 4035207"/>
              <a:gd name="connsiteY361" fmla="*/ 877098 h 2262067"/>
              <a:gd name="connsiteX362" fmla="*/ 2268332 w 4035207"/>
              <a:gd name="connsiteY362" fmla="*/ 867558 h 2262067"/>
              <a:gd name="connsiteX363" fmla="*/ 2270207 w 4035207"/>
              <a:gd name="connsiteY363" fmla="*/ 855167 h 2262067"/>
              <a:gd name="connsiteX364" fmla="*/ 2820818 w 4035207"/>
              <a:gd name="connsiteY364" fmla="*/ 835487 h 2262067"/>
              <a:gd name="connsiteX365" fmla="*/ 2787968 w 4035207"/>
              <a:gd name="connsiteY365" fmla="*/ 875234 h 2262067"/>
              <a:gd name="connsiteX366" fmla="*/ 2794340 w 4035207"/>
              <a:gd name="connsiteY366" fmla="*/ 864179 h 2262067"/>
              <a:gd name="connsiteX367" fmla="*/ 2801161 w 4035207"/>
              <a:gd name="connsiteY367" fmla="*/ 856615 h 2262067"/>
              <a:gd name="connsiteX368" fmla="*/ 2664013 w 4035207"/>
              <a:gd name="connsiteY368" fmla="*/ 822708 h 2262067"/>
              <a:gd name="connsiteX369" fmla="*/ 2664950 w 4035207"/>
              <a:gd name="connsiteY369" fmla="*/ 823695 h 2262067"/>
              <a:gd name="connsiteX370" fmla="*/ 2663075 w 4035207"/>
              <a:gd name="connsiteY370" fmla="*/ 825559 h 2262067"/>
              <a:gd name="connsiteX371" fmla="*/ 2664013 w 4035207"/>
              <a:gd name="connsiteY371" fmla="*/ 822708 h 2262067"/>
              <a:gd name="connsiteX372" fmla="*/ 1487471 w 4035207"/>
              <a:gd name="connsiteY372" fmla="*/ 820844 h 2262067"/>
              <a:gd name="connsiteX373" fmla="*/ 1312884 w 4035207"/>
              <a:gd name="connsiteY373" fmla="*/ 1075359 h 2262067"/>
              <a:gd name="connsiteX374" fmla="*/ 1274816 w 4035207"/>
              <a:gd name="connsiteY374" fmla="*/ 1111656 h 2262067"/>
              <a:gd name="connsiteX375" fmla="*/ 1225121 w 4035207"/>
              <a:gd name="connsiteY375" fmla="*/ 1194557 h 2262067"/>
              <a:gd name="connsiteX376" fmla="*/ 1218558 w 4035207"/>
              <a:gd name="connsiteY376" fmla="*/ 1213637 h 2262067"/>
              <a:gd name="connsiteX377" fmla="*/ 1251938 w 4035207"/>
              <a:gd name="connsiteY377" fmla="*/ 1189842 h 2262067"/>
              <a:gd name="connsiteX378" fmla="*/ 1341575 w 4035207"/>
              <a:gd name="connsiteY378" fmla="*/ 1058253 h 2262067"/>
              <a:gd name="connsiteX379" fmla="*/ 1309133 w 4035207"/>
              <a:gd name="connsiteY379" fmla="*/ 1142141 h 2262067"/>
              <a:gd name="connsiteX380" fmla="*/ 1409273 w 4035207"/>
              <a:gd name="connsiteY380" fmla="*/ 952433 h 2262067"/>
              <a:gd name="connsiteX381" fmla="*/ 1384332 w 4035207"/>
              <a:gd name="connsiteY381" fmla="*/ 965702 h 2262067"/>
              <a:gd name="connsiteX382" fmla="*/ 1468343 w 4035207"/>
              <a:gd name="connsiteY382" fmla="*/ 874247 h 2262067"/>
              <a:gd name="connsiteX383" fmla="*/ 1487471 w 4035207"/>
              <a:gd name="connsiteY383" fmla="*/ 820844 h 2262067"/>
              <a:gd name="connsiteX384" fmla="*/ 2667774 w 4035207"/>
              <a:gd name="connsiteY384" fmla="*/ 808624 h 2262067"/>
              <a:gd name="connsiteX385" fmla="*/ 2665911 w 4035207"/>
              <a:gd name="connsiteY385" fmla="*/ 814128 h 2262067"/>
              <a:gd name="connsiteX386" fmla="*/ 2664013 w 4035207"/>
              <a:gd name="connsiteY386" fmla="*/ 822708 h 2262067"/>
              <a:gd name="connsiteX387" fmla="*/ 2662395 w 4035207"/>
              <a:gd name="connsiteY387" fmla="*/ 818404 h 2262067"/>
              <a:gd name="connsiteX388" fmla="*/ 2665388 w 4035207"/>
              <a:gd name="connsiteY388" fmla="*/ 811748 h 2262067"/>
              <a:gd name="connsiteX389" fmla="*/ 1316081 w 4035207"/>
              <a:gd name="connsiteY389" fmla="*/ 800979 h 2262067"/>
              <a:gd name="connsiteX390" fmla="*/ 1320408 w 4035207"/>
              <a:gd name="connsiteY390" fmla="*/ 803258 h 2262067"/>
              <a:gd name="connsiteX391" fmla="*/ 1307258 w 4035207"/>
              <a:gd name="connsiteY391" fmla="*/ 817993 h 2262067"/>
              <a:gd name="connsiteX392" fmla="*/ 1315492 w 4035207"/>
              <a:gd name="connsiteY392" fmla="*/ 801194 h 2262067"/>
              <a:gd name="connsiteX393" fmla="*/ 1661871 w 4035207"/>
              <a:gd name="connsiteY393" fmla="*/ 775994 h 2262067"/>
              <a:gd name="connsiteX394" fmla="*/ 1578046 w 4035207"/>
              <a:gd name="connsiteY394" fmla="*/ 884665 h 2262067"/>
              <a:gd name="connsiteX395" fmla="*/ 1664684 w 4035207"/>
              <a:gd name="connsiteY395" fmla="*/ 793101 h 2262067"/>
              <a:gd name="connsiteX396" fmla="*/ 1428213 w 4035207"/>
              <a:gd name="connsiteY396" fmla="*/ 756914 h 2262067"/>
              <a:gd name="connsiteX397" fmla="*/ 1379643 w 4035207"/>
              <a:gd name="connsiteY397" fmla="*/ 827533 h 2262067"/>
              <a:gd name="connsiteX398" fmla="*/ 1428213 w 4035207"/>
              <a:gd name="connsiteY398" fmla="*/ 756914 h 2262067"/>
              <a:gd name="connsiteX399" fmla="*/ 2349343 w 4035207"/>
              <a:gd name="connsiteY399" fmla="*/ 751211 h 2262067"/>
              <a:gd name="connsiteX400" fmla="*/ 2333216 w 4035207"/>
              <a:gd name="connsiteY400" fmla="*/ 779832 h 2262067"/>
              <a:gd name="connsiteX401" fmla="*/ 2325527 w 4035207"/>
              <a:gd name="connsiteY401" fmla="*/ 790250 h 2262067"/>
              <a:gd name="connsiteX402" fmla="*/ 2329278 w 4035207"/>
              <a:gd name="connsiteY402" fmla="*/ 787398 h 2262067"/>
              <a:gd name="connsiteX403" fmla="*/ 2334154 w 4035207"/>
              <a:gd name="connsiteY403" fmla="*/ 780709 h 2262067"/>
              <a:gd name="connsiteX404" fmla="*/ 2349343 w 4035207"/>
              <a:gd name="connsiteY404" fmla="*/ 751211 h 2262067"/>
              <a:gd name="connsiteX405" fmla="*/ 1762432 w 4035207"/>
              <a:gd name="connsiteY405" fmla="*/ 748682 h 2262067"/>
              <a:gd name="connsiteX406" fmla="*/ 1753384 w 4035207"/>
              <a:gd name="connsiteY406" fmla="*/ 751211 h 2262067"/>
              <a:gd name="connsiteX407" fmla="*/ 1730506 w 4035207"/>
              <a:gd name="connsiteY407" fmla="*/ 777858 h 2262067"/>
              <a:gd name="connsiteX408" fmla="*/ 1746820 w 4035207"/>
              <a:gd name="connsiteY408" fmla="*/ 777858 h 2262067"/>
              <a:gd name="connsiteX409" fmla="*/ 1762432 w 4035207"/>
              <a:gd name="connsiteY409" fmla="*/ 748682 h 2262067"/>
              <a:gd name="connsiteX410" fmla="*/ 3009249 w 4035207"/>
              <a:gd name="connsiteY410" fmla="*/ 732131 h 2262067"/>
              <a:gd name="connsiteX411" fmla="*/ 2986324 w 4035207"/>
              <a:gd name="connsiteY411" fmla="*/ 756434 h 2262067"/>
              <a:gd name="connsiteX412" fmla="*/ 2973252 w 4035207"/>
              <a:gd name="connsiteY412" fmla="*/ 768278 h 2262067"/>
              <a:gd name="connsiteX413" fmla="*/ 2973232 w 4035207"/>
              <a:gd name="connsiteY413" fmla="*/ 768191 h 2262067"/>
              <a:gd name="connsiteX414" fmla="*/ 1722817 w 4035207"/>
              <a:gd name="connsiteY414" fmla="*/ 706361 h 2262067"/>
              <a:gd name="connsiteX415" fmla="*/ 1723942 w 4035207"/>
              <a:gd name="connsiteY415" fmla="*/ 773143 h 2262067"/>
              <a:gd name="connsiteX416" fmla="*/ 1733318 w 4035207"/>
              <a:gd name="connsiteY416" fmla="*/ 760752 h 2262067"/>
              <a:gd name="connsiteX417" fmla="*/ 1761072 w 4035207"/>
              <a:gd name="connsiteY417" fmla="*/ 712064 h 2262067"/>
              <a:gd name="connsiteX418" fmla="*/ 1722817 w 4035207"/>
              <a:gd name="connsiteY418" fmla="*/ 706361 h 2262067"/>
              <a:gd name="connsiteX419" fmla="*/ 1324323 w 4035207"/>
              <a:gd name="connsiteY419" fmla="*/ 706361 h 2262067"/>
              <a:gd name="connsiteX420" fmla="*/ 1316634 w 4035207"/>
              <a:gd name="connsiteY420" fmla="*/ 800777 h 2262067"/>
              <a:gd name="connsiteX421" fmla="*/ 1316081 w 4035207"/>
              <a:gd name="connsiteY421" fmla="*/ 800979 h 2262067"/>
              <a:gd name="connsiteX422" fmla="*/ 1315697 w 4035207"/>
              <a:gd name="connsiteY422" fmla="*/ 800777 h 2262067"/>
              <a:gd name="connsiteX423" fmla="*/ 1315492 w 4035207"/>
              <a:gd name="connsiteY423" fmla="*/ 801194 h 2262067"/>
              <a:gd name="connsiteX424" fmla="*/ 1290225 w 4035207"/>
              <a:gd name="connsiteY424" fmla="*/ 810420 h 2262067"/>
              <a:gd name="connsiteX425" fmla="*/ 1324323 w 4035207"/>
              <a:gd name="connsiteY425" fmla="*/ 706361 h 2262067"/>
              <a:gd name="connsiteX426" fmla="*/ 2457171 w 4035207"/>
              <a:gd name="connsiteY426" fmla="*/ 703510 h 2262067"/>
              <a:gd name="connsiteX427" fmla="*/ 2448545 w 4035207"/>
              <a:gd name="connsiteY427" fmla="*/ 714038 h 2262067"/>
              <a:gd name="connsiteX428" fmla="*/ 2447607 w 4035207"/>
              <a:gd name="connsiteY428" fmla="*/ 731144 h 2262067"/>
              <a:gd name="connsiteX429" fmla="*/ 2451358 w 4035207"/>
              <a:gd name="connsiteY429" fmla="*/ 724455 h 2262067"/>
              <a:gd name="connsiteX430" fmla="*/ 2123374 w 4035207"/>
              <a:gd name="connsiteY430" fmla="*/ 691119 h 2262067"/>
              <a:gd name="connsiteX431" fmla="*/ 2059427 w 4035207"/>
              <a:gd name="connsiteY431" fmla="*/ 695944 h 2262067"/>
              <a:gd name="connsiteX432" fmla="*/ 1972790 w 4035207"/>
              <a:gd name="connsiteY432" fmla="*/ 805492 h 2262067"/>
              <a:gd name="connsiteX433" fmla="*/ 2047050 w 4035207"/>
              <a:gd name="connsiteY433" fmla="*/ 734982 h 2262067"/>
              <a:gd name="connsiteX434" fmla="*/ 2088119 w 4035207"/>
              <a:gd name="connsiteY434" fmla="*/ 725442 h 2262067"/>
              <a:gd name="connsiteX435" fmla="*/ 2103308 w 4035207"/>
              <a:gd name="connsiteY435" fmla="*/ 732131 h 2262067"/>
              <a:gd name="connsiteX436" fmla="*/ 2082305 w 4035207"/>
              <a:gd name="connsiteY436" fmla="*/ 759765 h 2262067"/>
              <a:gd name="connsiteX437" fmla="*/ 2078555 w 4035207"/>
              <a:gd name="connsiteY437" fmla="*/ 768318 h 2262067"/>
              <a:gd name="connsiteX438" fmla="*/ 2103308 w 4035207"/>
              <a:gd name="connsiteY438" fmla="*/ 732131 h 2262067"/>
              <a:gd name="connsiteX439" fmla="*/ 2134813 w 4035207"/>
              <a:gd name="connsiteY439" fmla="*/ 692983 h 2262067"/>
              <a:gd name="connsiteX440" fmla="*/ 2123374 w 4035207"/>
              <a:gd name="connsiteY440" fmla="*/ 691119 h 2262067"/>
              <a:gd name="connsiteX441" fmla="*/ 2464672 w 4035207"/>
              <a:gd name="connsiteY441" fmla="*/ 674013 h 2262067"/>
              <a:gd name="connsiteX442" fmla="*/ 2450420 w 4035207"/>
              <a:gd name="connsiteY442" fmla="*/ 692106 h 2262067"/>
              <a:gd name="connsiteX443" fmla="*/ 2450420 w 4035207"/>
              <a:gd name="connsiteY443" fmla="*/ 689255 h 2262067"/>
              <a:gd name="connsiteX444" fmla="*/ 2428479 w 4035207"/>
              <a:gd name="connsiteY444" fmla="*/ 718753 h 2262067"/>
              <a:gd name="connsiteX445" fmla="*/ 2434293 w 4035207"/>
              <a:gd name="connsiteY445" fmla="*/ 713051 h 2262067"/>
              <a:gd name="connsiteX446" fmla="*/ 2450420 w 4035207"/>
              <a:gd name="connsiteY446" fmla="*/ 693093 h 2262067"/>
              <a:gd name="connsiteX447" fmla="*/ 2450420 w 4035207"/>
              <a:gd name="connsiteY447" fmla="*/ 698795 h 2262067"/>
              <a:gd name="connsiteX448" fmla="*/ 2461859 w 4035207"/>
              <a:gd name="connsiteY448" fmla="*/ 688268 h 2262067"/>
              <a:gd name="connsiteX449" fmla="*/ 1680998 w 4035207"/>
              <a:gd name="connsiteY449" fmla="*/ 674013 h 2262067"/>
              <a:gd name="connsiteX450" fmla="*/ 1631304 w 4035207"/>
              <a:gd name="connsiteY450" fmla="*/ 687281 h 2262067"/>
              <a:gd name="connsiteX451" fmla="*/ 1601862 w 4035207"/>
              <a:gd name="connsiteY451" fmla="*/ 736846 h 2262067"/>
              <a:gd name="connsiteX452" fmla="*/ 1563607 w 4035207"/>
              <a:gd name="connsiteY452" fmla="*/ 773143 h 2262067"/>
              <a:gd name="connsiteX453" fmla="*/ 1540729 w 4035207"/>
              <a:gd name="connsiteY453" fmla="*/ 850342 h 2262067"/>
              <a:gd name="connsiteX454" fmla="*/ 1630366 w 4035207"/>
              <a:gd name="connsiteY454" fmla="*/ 718753 h 2262067"/>
              <a:gd name="connsiteX455" fmla="*/ 1597924 w 4035207"/>
              <a:gd name="connsiteY455" fmla="*/ 802641 h 2262067"/>
              <a:gd name="connsiteX456" fmla="*/ 1622865 w 4035207"/>
              <a:gd name="connsiteY456" fmla="*/ 768318 h 2262067"/>
              <a:gd name="connsiteX457" fmla="*/ 1660933 w 4035207"/>
              <a:gd name="connsiteY457" fmla="*/ 708335 h 2262067"/>
              <a:gd name="connsiteX458" fmla="*/ 1659996 w 4035207"/>
              <a:gd name="connsiteY458" fmla="*/ 711186 h 2262067"/>
              <a:gd name="connsiteX459" fmla="*/ 1680998 w 4035207"/>
              <a:gd name="connsiteY459" fmla="*/ 674013 h 2262067"/>
              <a:gd name="connsiteX460" fmla="*/ 1427659 w 4035207"/>
              <a:gd name="connsiteY460" fmla="*/ 661265 h 2262067"/>
              <a:gd name="connsiteX461" fmla="*/ 1391082 w 4035207"/>
              <a:gd name="connsiteY461" fmla="*/ 720727 h 2262067"/>
              <a:gd name="connsiteX462" fmla="*/ 1413023 w 4035207"/>
              <a:gd name="connsiteY462" fmla="*/ 669188 h 2262067"/>
              <a:gd name="connsiteX463" fmla="*/ 1427659 w 4035207"/>
              <a:gd name="connsiteY463" fmla="*/ 661265 h 2262067"/>
              <a:gd name="connsiteX464" fmla="*/ 3037753 w 4035207"/>
              <a:gd name="connsiteY464" fmla="*/ 644405 h 2262067"/>
              <a:gd name="connsiteX465" fmla="*/ 3037410 w 4035207"/>
              <a:gd name="connsiteY465" fmla="*/ 644987 h 2262067"/>
              <a:gd name="connsiteX466" fmla="*/ 3037386 w 4035207"/>
              <a:gd name="connsiteY466" fmla="*/ 644963 h 2262067"/>
              <a:gd name="connsiteX467" fmla="*/ 2192946 w 4035207"/>
              <a:gd name="connsiteY467" fmla="*/ 632014 h 2262067"/>
              <a:gd name="connsiteX468" fmla="*/ 2161442 w 4035207"/>
              <a:gd name="connsiteY468" fmla="*/ 662498 h 2262067"/>
              <a:gd name="connsiteX469" fmla="*/ 2192946 w 4035207"/>
              <a:gd name="connsiteY469" fmla="*/ 632014 h 2262067"/>
              <a:gd name="connsiteX470" fmla="*/ 2234952 w 4035207"/>
              <a:gd name="connsiteY470" fmla="*/ 621487 h 2262067"/>
              <a:gd name="connsiteX471" fmla="*/ 2184507 w 4035207"/>
              <a:gd name="connsiteY471" fmla="*/ 693970 h 2262067"/>
              <a:gd name="connsiteX472" fmla="*/ 2186383 w 4035207"/>
              <a:gd name="connsiteY472" fmla="*/ 695944 h 2262067"/>
              <a:gd name="connsiteX473" fmla="*/ 2234952 w 4035207"/>
              <a:gd name="connsiteY473" fmla="*/ 621487 h 2262067"/>
              <a:gd name="connsiteX474" fmla="*/ 1893654 w 4035207"/>
              <a:gd name="connsiteY474" fmla="*/ 620609 h 2262067"/>
              <a:gd name="connsiteX475" fmla="*/ 1834395 w 4035207"/>
              <a:gd name="connsiteY475" fmla="*/ 688268 h 2262067"/>
              <a:gd name="connsiteX476" fmla="*/ 1887840 w 4035207"/>
              <a:gd name="connsiteY476" fmla="*/ 630040 h 2262067"/>
              <a:gd name="connsiteX477" fmla="*/ 1864962 w 4035207"/>
              <a:gd name="connsiteY477" fmla="*/ 677741 h 2262067"/>
              <a:gd name="connsiteX478" fmla="*/ 1887840 w 4035207"/>
              <a:gd name="connsiteY478" fmla="*/ 630040 h 2262067"/>
              <a:gd name="connsiteX479" fmla="*/ 1893654 w 4035207"/>
              <a:gd name="connsiteY479" fmla="*/ 620609 h 2262067"/>
              <a:gd name="connsiteX480" fmla="*/ 1698063 w 4035207"/>
              <a:gd name="connsiteY480" fmla="*/ 591989 h 2262067"/>
              <a:gd name="connsiteX481" fmla="*/ 1665621 w 4035207"/>
              <a:gd name="connsiteY481" fmla="*/ 636729 h 2262067"/>
              <a:gd name="connsiteX482" fmla="*/ 1697126 w 4035207"/>
              <a:gd name="connsiteY482" fmla="*/ 606244 h 2262067"/>
              <a:gd name="connsiteX483" fmla="*/ 1698063 w 4035207"/>
              <a:gd name="connsiteY483" fmla="*/ 591989 h 2262067"/>
              <a:gd name="connsiteX484" fmla="*/ 2492897 w 4035207"/>
              <a:gd name="connsiteY484" fmla="*/ 586186 h 2262067"/>
              <a:gd name="connsiteX485" fmla="*/ 2474236 w 4035207"/>
              <a:gd name="connsiteY485" fmla="*/ 598678 h 2262067"/>
              <a:gd name="connsiteX486" fmla="*/ 2393224 w 4035207"/>
              <a:gd name="connsiteY486" fmla="*/ 729280 h 2262067"/>
              <a:gd name="connsiteX487" fmla="*/ 2388536 w 4035207"/>
              <a:gd name="connsiteY487" fmla="*/ 738820 h 2262067"/>
              <a:gd name="connsiteX488" fmla="*/ 2433355 w 4035207"/>
              <a:gd name="connsiteY488" fmla="*/ 675877 h 2262067"/>
              <a:gd name="connsiteX489" fmla="*/ 2392287 w 4035207"/>
              <a:gd name="connsiteY489" fmla="*/ 752198 h 2262067"/>
              <a:gd name="connsiteX490" fmla="*/ 2492897 w 4035207"/>
              <a:gd name="connsiteY490" fmla="*/ 586186 h 2262067"/>
              <a:gd name="connsiteX491" fmla="*/ 2059427 w 4035207"/>
              <a:gd name="connsiteY491" fmla="*/ 556679 h 2262067"/>
              <a:gd name="connsiteX492" fmla="*/ 2016671 w 4035207"/>
              <a:gd name="connsiteY492" fmla="*/ 589138 h 2262067"/>
              <a:gd name="connsiteX493" fmla="*/ 2015734 w 4035207"/>
              <a:gd name="connsiteY493" fmla="*/ 602406 h 2262067"/>
              <a:gd name="connsiteX494" fmla="*/ 2729835 w 4035207"/>
              <a:gd name="connsiteY494" fmla="*/ 542423 h 2262067"/>
              <a:gd name="connsiteX495" fmla="*/ 2714645 w 4035207"/>
              <a:gd name="connsiteY495" fmla="*/ 570934 h 2262067"/>
              <a:gd name="connsiteX496" fmla="*/ 2709769 w 4035207"/>
              <a:gd name="connsiteY496" fmla="*/ 575759 h 2262067"/>
              <a:gd name="connsiteX497" fmla="*/ 1553105 w 4035207"/>
              <a:gd name="connsiteY497" fmla="*/ 526194 h 2262067"/>
              <a:gd name="connsiteX498" fmla="*/ 1513162 w 4035207"/>
              <a:gd name="connsiteY498" fmla="*/ 589138 h 2262067"/>
              <a:gd name="connsiteX499" fmla="*/ 1504536 w 4035207"/>
              <a:gd name="connsiteY499" fmla="*/ 581462 h 2262067"/>
              <a:gd name="connsiteX500" fmla="*/ 1891591 w 4035207"/>
              <a:gd name="connsiteY500" fmla="*/ 507114 h 2262067"/>
              <a:gd name="connsiteX501" fmla="*/ 1807767 w 4035207"/>
              <a:gd name="connsiteY501" fmla="*/ 615784 h 2262067"/>
              <a:gd name="connsiteX502" fmla="*/ 1894591 w 4035207"/>
              <a:gd name="connsiteY502" fmla="*/ 524220 h 2262067"/>
              <a:gd name="connsiteX503" fmla="*/ 2825098 w 4035207"/>
              <a:gd name="connsiteY503" fmla="*/ 501412 h 2262067"/>
              <a:gd name="connsiteX504" fmla="*/ 2812721 w 4035207"/>
              <a:gd name="connsiteY504" fmla="*/ 503276 h 2262067"/>
              <a:gd name="connsiteX505" fmla="*/ 2517180 w 4035207"/>
              <a:gd name="connsiteY505" fmla="*/ 489020 h 2262067"/>
              <a:gd name="connsiteX506" fmla="*/ 2394162 w 4035207"/>
              <a:gd name="connsiteY506" fmla="*/ 647256 h 2262067"/>
              <a:gd name="connsiteX507" fmla="*/ 1605613 w 4035207"/>
              <a:gd name="connsiteY507" fmla="*/ 463251 h 2262067"/>
              <a:gd name="connsiteX508" fmla="*/ 1596987 w 4035207"/>
              <a:gd name="connsiteY508" fmla="*/ 480357 h 2262067"/>
              <a:gd name="connsiteX509" fmla="*/ 1605613 w 4035207"/>
              <a:gd name="connsiteY509" fmla="*/ 463251 h 2262067"/>
              <a:gd name="connsiteX510" fmla="*/ 2931988 w 4035207"/>
              <a:gd name="connsiteY510" fmla="*/ 424103 h 2262067"/>
              <a:gd name="connsiteX511" fmla="*/ 2875340 w 4035207"/>
              <a:gd name="connsiteY511" fmla="*/ 492963 h 2262067"/>
              <a:gd name="connsiteX512" fmla="*/ 2877335 w 4035207"/>
              <a:gd name="connsiteY512" fmla="*/ 489241 h 2262067"/>
              <a:gd name="connsiteX513" fmla="*/ 2891904 w 4035207"/>
              <a:gd name="connsiteY513" fmla="*/ 470406 h 2262067"/>
              <a:gd name="connsiteX514" fmla="*/ 2931988 w 4035207"/>
              <a:gd name="connsiteY514" fmla="*/ 424103 h 2262067"/>
              <a:gd name="connsiteX515" fmla="*/ 1718129 w 4035207"/>
              <a:gd name="connsiteY515" fmla="*/ 418401 h 2262067"/>
              <a:gd name="connsiteX516" fmla="*/ 1669559 w 4035207"/>
              <a:gd name="connsiteY516" fmla="*/ 489020 h 2262067"/>
              <a:gd name="connsiteX517" fmla="*/ 1718129 w 4035207"/>
              <a:gd name="connsiteY517" fmla="*/ 418401 h 2262067"/>
              <a:gd name="connsiteX518" fmla="*/ 2752713 w 4035207"/>
              <a:gd name="connsiteY518" fmla="*/ 407874 h 2262067"/>
              <a:gd name="connsiteX519" fmla="*/ 2730772 w 4035207"/>
              <a:gd name="connsiteY519" fmla="*/ 459413 h 2262067"/>
              <a:gd name="connsiteX520" fmla="*/ 2724021 w 4035207"/>
              <a:gd name="connsiteY520" fmla="*/ 438468 h 2262067"/>
              <a:gd name="connsiteX521" fmla="*/ 2538651 w 4035207"/>
              <a:gd name="connsiteY521" fmla="*/ 396483 h 2262067"/>
              <a:gd name="connsiteX522" fmla="*/ 2537245 w 4035207"/>
              <a:gd name="connsiteY522" fmla="*/ 401294 h 2262067"/>
              <a:gd name="connsiteX523" fmla="*/ 2419853 w 4035207"/>
              <a:gd name="connsiteY523" fmla="*/ 536612 h 2262067"/>
              <a:gd name="connsiteX524" fmla="*/ 2465797 w 4035207"/>
              <a:gd name="connsiteY524" fmla="*/ 464128 h 2262067"/>
              <a:gd name="connsiteX525" fmla="*/ 2538651 w 4035207"/>
              <a:gd name="connsiteY525" fmla="*/ 396483 h 2262067"/>
              <a:gd name="connsiteX526" fmla="*/ 1657485 w 4035207"/>
              <a:gd name="connsiteY526" fmla="*/ 392383 h 2262067"/>
              <a:gd name="connsiteX527" fmla="*/ 1620803 w 4035207"/>
              <a:gd name="connsiteY527" fmla="*/ 451737 h 2262067"/>
              <a:gd name="connsiteX528" fmla="*/ 1642743 w 4035207"/>
              <a:gd name="connsiteY528" fmla="*/ 400307 h 2262067"/>
              <a:gd name="connsiteX529" fmla="*/ 1657485 w 4035207"/>
              <a:gd name="connsiteY529" fmla="*/ 392383 h 2262067"/>
              <a:gd name="connsiteX530" fmla="*/ 2027360 w 4035207"/>
              <a:gd name="connsiteY530" fmla="*/ 377773 h 2262067"/>
              <a:gd name="connsiteX531" fmla="*/ 2029001 w 4035207"/>
              <a:gd name="connsiteY531" fmla="*/ 382943 h 2262067"/>
              <a:gd name="connsiteX532" fmla="*/ 2028110 w 4035207"/>
              <a:gd name="connsiteY532" fmla="*/ 382214 h 2262067"/>
              <a:gd name="connsiteX533" fmla="*/ 2027744 w 4035207"/>
              <a:gd name="connsiteY533" fmla="*/ 382937 h 2262067"/>
              <a:gd name="connsiteX534" fmla="*/ 2023352 w 4035207"/>
              <a:gd name="connsiteY534" fmla="*/ 382419 h 2262067"/>
              <a:gd name="connsiteX535" fmla="*/ 2012733 w 4035207"/>
              <a:gd name="connsiteY535" fmla="*/ 388903 h 2262067"/>
              <a:gd name="connsiteX536" fmla="*/ 2027360 w 4035207"/>
              <a:gd name="connsiteY536" fmla="*/ 377773 h 2262067"/>
              <a:gd name="connsiteX537" fmla="*/ 1613301 w 4035207"/>
              <a:gd name="connsiteY537" fmla="*/ 367849 h 2262067"/>
              <a:gd name="connsiteX538" fmla="*/ 1605613 w 4035207"/>
              <a:gd name="connsiteY538" fmla="*/ 462264 h 2262067"/>
              <a:gd name="connsiteX539" fmla="*/ 1613301 w 4035207"/>
              <a:gd name="connsiteY539" fmla="*/ 367849 h 2262067"/>
              <a:gd name="connsiteX540" fmla="*/ 2304524 w 4035207"/>
              <a:gd name="connsiteY540" fmla="*/ 337364 h 2262067"/>
              <a:gd name="connsiteX541" fmla="*/ 2278833 w 4035207"/>
              <a:gd name="connsiteY541" fmla="*/ 376402 h 2262067"/>
              <a:gd name="connsiteX542" fmla="*/ 2304524 w 4035207"/>
              <a:gd name="connsiteY542" fmla="*/ 337364 h 2262067"/>
              <a:gd name="connsiteX543" fmla="*/ 2088119 w 4035207"/>
              <a:gd name="connsiteY543" fmla="*/ 328811 h 2262067"/>
              <a:gd name="connsiteX544" fmla="*/ 1978416 w 4035207"/>
              <a:gd name="connsiteY544" fmla="*/ 485182 h 2262067"/>
              <a:gd name="connsiteX545" fmla="*/ 2021391 w 4035207"/>
              <a:gd name="connsiteY545" fmla="*/ 395472 h 2262067"/>
              <a:gd name="connsiteX546" fmla="*/ 2027744 w 4035207"/>
              <a:gd name="connsiteY546" fmla="*/ 382937 h 2262067"/>
              <a:gd name="connsiteX547" fmla="*/ 2029048 w 4035207"/>
              <a:gd name="connsiteY547" fmla="*/ 383091 h 2262067"/>
              <a:gd name="connsiteX548" fmla="*/ 2029001 w 4035207"/>
              <a:gd name="connsiteY548" fmla="*/ 382943 h 2262067"/>
              <a:gd name="connsiteX549" fmla="*/ 2031949 w 4035207"/>
              <a:gd name="connsiteY549" fmla="*/ 385358 h 2262067"/>
              <a:gd name="connsiteX550" fmla="*/ 2088119 w 4035207"/>
              <a:gd name="connsiteY550" fmla="*/ 328811 h 2262067"/>
              <a:gd name="connsiteX551" fmla="*/ 2780279 w 4035207"/>
              <a:gd name="connsiteY551" fmla="*/ 263893 h 2262067"/>
              <a:gd name="connsiteX552" fmla="*/ 2757401 w 4035207"/>
              <a:gd name="connsiteY552" fmla="*/ 328811 h 2262067"/>
              <a:gd name="connsiteX553" fmla="*/ 2745024 w 4035207"/>
              <a:gd name="connsiteY553" fmla="*/ 317297 h 2262067"/>
              <a:gd name="connsiteX554" fmla="*/ 1783013 w 4035207"/>
              <a:gd name="connsiteY554" fmla="*/ 257314 h 2262067"/>
              <a:gd name="connsiteX555" fmla="*/ 1742882 w 4035207"/>
              <a:gd name="connsiteY555" fmla="*/ 320148 h 2262067"/>
              <a:gd name="connsiteX556" fmla="*/ 1734444 w 4035207"/>
              <a:gd name="connsiteY556" fmla="*/ 312581 h 2262067"/>
              <a:gd name="connsiteX557" fmla="*/ 2748025 w 4035207"/>
              <a:gd name="connsiteY557" fmla="*/ 221017 h 2262067"/>
              <a:gd name="connsiteX558" fmla="*/ 2625007 w 4035207"/>
              <a:gd name="connsiteY558" fmla="*/ 379363 h 2262067"/>
              <a:gd name="connsiteX559" fmla="*/ 2390939 w 4035207"/>
              <a:gd name="connsiteY559" fmla="*/ 213438 h 2262067"/>
              <a:gd name="connsiteX560" fmla="*/ 2303587 w 4035207"/>
              <a:gd name="connsiteY560" fmla="*/ 338351 h 2262067"/>
              <a:gd name="connsiteX561" fmla="*/ 2378972 w 4035207"/>
              <a:gd name="connsiteY561" fmla="*/ 220030 h 2262067"/>
              <a:gd name="connsiteX562" fmla="*/ 2390939 w 4035207"/>
              <a:gd name="connsiteY562" fmla="*/ 213438 h 2262067"/>
              <a:gd name="connsiteX563" fmla="*/ 1835333 w 4035207"/>
              <a:gd name="connsiteY563" fmla="*/ 194370 h 2262067"/>
              <a:gd name="connsiteX564" fmla="*/ 1826894 w 4035207"/>
              <a:gd name="connsiteY564" fmla="*/ 211477 h 2262067"/>
              <a:gd name="connsiteX565" fmla="*/ 1835333 w 4035207"/>
              <a:gd name="connsiteY565" fmla="*/ 194370 h 2262067"/>
              <a:gd name="connsiteX566" fmla="*/ 1968852 w 4035207"/>
              <a:gd name="connsiteY566" fmla="*/ 186694 h 2262067"/>
              <a:gd name="connsiteX567" fmla="*/ 1937535 w 4035207"/>
              <a:gd name="connsiteY567" fmla="*/ 241962 h 2262067"/>
              <a:gd name="connsiteX568" fmla="*/ 1968852 w 4035207"/>
              <a:gd name="connsiteY568" fmla="*/ 186694 h 2262067"/>
              <a:gd name="connsiteX569" fmla="*/ 1965945 w 4035207"/>
              <a:gd name="connsiteY569" fmla="*/ 174906 h 2262067"/>
              <a:gd name="connsiteX570" fmla="*/ 1969790 w 4035207"/>
              <a:gd name="connsiteY570" fmla="*/ 185707 h 2262067"/>
              <a:gd name="connsiteX571" fmla="*/ 1941285 w 4035207"/>
              <a:gd name="connsiteY571" fmla="*/ 184830 h 2262067"/>
              <a:gd name="connsiteX572" fmla="*/ 1965945 w 4035207"/>
              <a:gd name="connsiteY572" fmla="*/ 174906 h 2262067"/>
              <a:gd name="connsiteX573" fmla="*/ 2625007 w 4035207"/>
              <a:gd name="connsiteY573" fmla="*/ 169588 h 2262067"/>
              <a:gd name="connsiteX574" fmla="*/ 2637384 w 4035207"/>
              <a:gd name="connsiteY574" fmla="*/ 180992 h 2262067"/>
              <a:gd name="connsiteX575" fmla="*/ 2589752 w 4035207"/>
              <a:gd name="connsiteY575" fmla="*/ 222991 h 2262067"/>
              <a:gd name="connsiteX576" fmla="*/ 2625007 w 4035207"/>
              <a:gd name="connsiteY576" fmla="*/ 169588 h 2262067"/>
              <a:gd name="connsiteX577" fmla="*/ 1947849 w 4035207"/>
              <a:gd name="connsiteY577" fmla="*/ 149520 h 2262067"/>
              <a:gd name="connsiteX578" fmla="*/ 1899280 w 4035207"/>
              <a:gd name="connsiteY578" fmla="*/ 220030 h 2262067"/>
              <a:gd name="connsiteX579" fmla="*/ 1947849 w 4035207"/>
              <a:gd name="connsiteY579" fmla="*/ 149520 h 2262067"/>
              <a:gd name="connsiteX580" fmla="*/ 1926096 w 4035207"/>
              <a:gd name="connsiteY580" fmla="*/ 148643 h 2262067"/>
              <a:gd name="connsiteX581" fmla="*/ 1862149 w 4035207"/>
              <a:gd name="connsiteY581" fmla="*/ 264990 h 2262067"/>
              <a:gd name="connsiteX582" fmla="*/ 1859336 w 4035207"/>
              <a:gd name="connsiteY582" fmla="*/ 273543 h 2262067"/>
              <a:gd name="connsiteX583" fmla="*/ 1904155 w 4035207"/>
              <a:gd name="connsiteY583" fmla="*/ 216302 h 2262067"/>
              <a:gd name="connsiteX584" fmla="*/ 1864962 w 4035207"/>
              <a:gd name="connsiteY584" fmla="*/ 320257 h 2262067"/>
              <a:gd name="connsiteX585" fmla="*/ 1843022 w 4035207"/>
              <a:gd name="connsiteY585" fmla="*/ 314555 h 2262067"/>
              <a:gd name="connsiteX586" fmla="*/ 1833458 w 4035207"/>
              <a:gd name="connsiteY586" fmla="*/ 390877 h 2262067"/>
              <a:gd name="connsiteX587" fmla="*/ 2004294 w 4035207"/>
              <a:gd name="connsiteY587" fmla="*/ 190642 h 2262067"/>
              <a:gd name="connsiteX588" fmla="*/ 1837396 w 4035207"/>
              <a:gd name="connsiteY588" fmla="*/ 464238 h 2262067"/>
              <a:gd name="connsiteX589" fmla="*/ 1799140 w 4035207"/>
              <a:gd name="connsiteY589" fmla="*/ 500534 h 2262067"/>
              <a:gd name="connsiteX590" fmla="*/ 1796327 w 4035207"/>
              <a:gd name="connsiteY590" fmla="*/ 507114 h 2262067"/>
              <a:gd name="connsiteX591" fmla="*/ 1766698 w 4035207"/>
              <a:gd name="connsiteY591" fmla="*/ 586286 h 2262067"/>
              <a:gd name="connsiteX592" fmla="*/ 1776262 w 4035207"/>
              <a:gd name="connsiteY592" fmla="*/ 577733 h 2262067"/>
              <a:gd name="connsiteX593" fmla="*/ 1865900 w 4035207"/>
              <a:gd name="connsiteY593" fmla="*/ 446144 h 2262067"/>
              <a:gd name="connsiteX594" fmla="*/ 1826894 w 4035207"/>
              <a:gd name="connsiteY594" fmla="*/ 535734 h 2262067"/>
              <a:gd name="connsiteX595" fmla="*/ 1819206 w 4035207"/>
              <a:gd name="connsiteY595" fmla="*/ 538585 h 2262067"/>
              <a:gd name="connsiteX596" fmla="*/ 1831582 w 4035207"/>
              <a:gd name="connsiteY596" fmla="*/ 531019 h 2262067"/>
              <a:gd name="connsiteX597" fmla="*/ 1833458 w 4035207"/>
              <a:gd name="connsiteY597" fmla="*/ 530032 h 2262067"/>
              <a:gd name="connsiteX598" fmla="*/ 1931722 w 4035207"/>
              <a:gd name="connsiteY598" fmla="*/ 336487 h 2262067"/>
              <a:gd name="connsiteX599" fmla="*/ 2034674 w 4035207"/>
              <a:gd name="connsiteY599" fmla="*/ 216302 h 2262067"/>
              <a:gd name="connsiteX600" fmla="*/ 1992855 w 4035207"/>
              <a:gd name="connsiteY600" fmla="*/ 502398 h 2262067"/>
              <a:gd name="connsiteX601" fmla="*/ 2133875 w 4035207"/>
              <a:gd name="connsiteY601" fmla="*/ 346027 h 2262067"/>
              <a:gd name="connsiteX602" fmla="*/ 2110997 w 4035207"/>
              <a:gd name="connsiteY602" fmla="*/ 424213 h 2262067"/>
              <a:gd name="connsiteX603" fmla="*/ 2249204 w 4035207"/>
              <a:gd name="connsiteY603" fmla="*/ 237356 h 2262067"/>
              <a:gd name="connsiteX604" fmla="*/ 2135750 w 4035207"/>
              <a:gd name="connsiteY604" fmla="*/ 516764 h 2262067"/>
              <a:gd name="connsiteX605" fmla="*/ 2137626 w 4035207"/>
              <a:gd name="connsiteY605" fmla="*/ 513803 h 2262067"/>
              <a:gd name="connsiteX606" fmla="*/ 2155816 w 4035207"/>
              <a:gd name="connsiteY606" fmla="*/ 485292 h 2262067"/>
              <a:gd name="connsiteX607" fmla="*/ 2161629 w 4035207"/>
              <a:gd name="connsiteY607" fmla="*/ 481454 h 2262067"/>
              <a:gd name="connsiteX608" fmla="*/ 2195946 w 4035207"/>
              <a:gd name="connsiteY608" fmla="*/ 429038 h 2262067"/>
              <a:gd name="connsiteX609" fmla="*/ 2170068 w 4035207"/>
              <a:gd name="connsiteY609" fmla="*/ 479480 h 2262067"/>
              <a:gd name="connsiteX610" fmla="*/ 2144377 w 4035207"/>
              <a:gd name="connsiteY610" fmla="*/ 521479 h 2262067"/>
              <a:gd name="connsiteX611" fmla="*/ 2080430 w 4035207"/>
              <a:gd name="connsiteY611" fmla="*/ 626421 h 2262067"/>
              <a:gd name="connsiteX612" fmla="*/ 2102371 w 4035207"/>
              <a:gd name="connsiteY612" fmla="*/ 607341 h 2262067"/>
              <a:gd name="connsiteX613" fmla="*/ 2171943 w 4035207"/>
              <a:gd name="connsiteY613" fmla="*/ 513803 h 2262067"/>
              <a:gd name="connsiteX614" fmla="*/ 2083431 w 4035207"/>
              <a:gd name="connsiteY614" fmla="*/ 654055 h 2262067"/>
              <a:gd name="connsiteX615" fmla="*/ 2130125 w 4035207"/>
              <a:gd name="connsiteY615" fmla="*/ 609205 h 2262067"/>
              <a:gd name="connsiteX616" fmla="*/ 2286522 w 4035207"/>
              <a:gd name="connsiteY616" fmla="*/ 373661 h 2262067"/>
              <a:gd name="connsiteX617" fmla="*/ 2333216 w 4035207"/>
              <a:gd name="connsiteY617" fmla="*/ 338351 h 2262067"/>
              <a:gd name="connsiteX618" fmla="*/ 2402788 w 4035207"/>
              <a:gd name="connsiteY618" fmla="*/ 244923 h 2262067"/>
              <a:gd name="connsiteX619" fmla="*/ 2169130 w 4035207"/>
              <a:gd name="connsiteY619" fmla="*/ 573018 h 2262067"/>
              <a:gd name="connsiteX620" fmla="*/ 2284459 w 4035207"/>
              <a:gd name="connsiteY620" fmla="*/ 464238 h 2262067"/>
              <a:gd name="connsiteX621" fmla="*/ 2285584 w 4035207"/>
              <a:gd name="connsiteY621" fmla="*/ 551964 h 2262067"/>
              <a:gd name="connsiteX622" fmla="*/ 2310338 w 4035207"/>
              <a:gd name="connsiteY622" fmla="*/ 536721 h 2262067"/>
              <a:gd name="connsiteX623" fmla="*/ 2315026 w 4035207"/>
              <a:gd name="connsiteY623" fmla="*/ 527181 h 2262067"/>
              <a:gd name="connsiteX624" fmla="*/ 2313151 w 4035207"/>
              <a:gd name="connsiteY624" fmla="*/ 577733 h 2262067"/>
              <a:gd name="connsiteX625" fmla="*/ 2385536 w 4035207"/>
              <a:gd name="connsiteY625" fmla="*/ 478603 h 2262067"/>
              <a:gd name="connsiteX626" fmla="*/ 2367533 w 4035207"/>
              <a:gd name="connsiteY626" fmla="*/ 489020 h 2262067"/>
              <a:gd name="connsiteX627" fmla="*/ 2402788 w 4035207"/>
              <a:gd name="connsiteY627" fmla="*/ 435617 h 2262067"/>
              <a:gd name="connsiteX628" fmla="*/ 2411415 w 4035207"/>
              <a:gd name="connsiteY628" fmla="*/ 443293 h 2262067"/>
              <a:gd name="connsiteX629" fmla="*/ 2489613 w 4035207"/>
              <a:gd name="connsiteY629" fmla="*/ 293610 h 2262067"/>
              <a:gd name="connsiteX630" fmla="*/ 2390412 w 4035207"/>
              <a:gd name="connsiteY630" fmla="*/ 430902 h 2262067"/>
              <a:gd name="connsiteX631" fmla="*/ 2390412 w 4035207"/>
              <a:gd name="connsiteY631" fmla="*/ 361269 h 2262067"/>
              <a:gd name="connsiteX632" fmla="*/ 2400913 w 4035207"/>
              <a:gd name="connsiteY632" fmla="*/ 398443 h 2262067"/>
              <a:gd name="connsiteX633" fmla="*/ 2461859 w 4035207"/>
              <a:gd name="connsiteY633" fmla="*/ 297449 h 2262067"/>
              <a:gd name="connsiteX634" fmla="*/ 2540058 w 4035207"/>
              <a:gd name="connsiteY634" fmla="*/ 267841 h 2262067"/>
              <a:gd name="connsiteX635" fmla="*/ 2544933 w 4035207"/>
              <a:gd name="connsiteY635" fmla="*/ 258301 h 2262067"/>
              <a:gd name="connsiteX636" fmla="*/ 2519992 w 4035207"/>
              <a:gd name="connsiteY636" fmla="*/ 362256 h 2262067"/>
              <a:gd name="connsiteX637" fmla="*/ 2380848 w 4035207"/>
              <a:gd name="connsiteY637" fmla="*/ 492858 h 2262067"/>
              <a:gd name="connsiteX638" fmla="*/ 2452295 w 4035207"/>
              <a:gd name="connsiteY638" fmla="*/ 626421 h 2262067"/>
              <a:gd name="connsiteX639" fmla="*/ 2463734 w 4035207"/>
              <a:gd name="connsiteY639" fmla="*/ 608218 h 2262067"/>
              <a:gd name="connsiteX640" fmla="*/ 2452295 w 4035207"/>
              <a:gd name="connsiteY640" fmla="*/ 619732 h 2262067"/>
              <a:gd name="connsiteX641" fmla="*/ 2487738 w 4035207"/>
              <a:gd name="connsiteY641" fmla="*/ 569180 h 2262067"/>
              <a:gd name="connsiteX642" fmla="*/ 2542871 w 4035207"/>
              <a:gd name="connsiteY642" fmla="*/ 481454 h 2262067"/>
              <a:gd name="connsiteX643" fmla="*/ 2636446 w 4035207"/>
              <a:gd name="connsiteY643" fmla="*/ 436604 h 2262067"/>
              <a:gd name="connsiteX644" fmla="*/ 2697393 w 4035207"/>
              <a:gd name="connsiteY644" fmla="*/ 335609 h 2262067"/>
              <a:gd name="connsiteX645" fmla="*/ 2683141 w 4035207"/>
              <a:gd name="connsiteY645" fmla="*/ 350852 h 2262067"/>
              <a:gd name="connsiteX646" fmla="*/ 2727959 w 4035207"/>
              <a:gd name="connsiteY646" fmla="*/ 291637 h 2262067"/>
              <a:gd name="connsiteX647" fmla="*/ 2597253 w 4035207"/>
              <a:gd name="connsiteY647" fmla="*/ 522466 h 2262067"/>
              <a:gd name="connsiteX648" fmla="*/ 2710707 w 4035207"/>
              <a:gd name="connsiteY648" fmla="*/ 403268 h 2262067"/>
              <a:gd name="connsiteX649" fmla="*/ 2593503 w 4035207"/>
              <a:gd name="connsiteY649" fmla="*/ 538695 h 2262067"/>
              <a:gd name="connsiteX650" fmla="*/ 2600254 w 4035207"/>
              <a:gd name="connsiteY650" fmla="*/ 573018 h 2262067"/>
              <a:gd name="connsiteX651" fmla="*/ 2724209 w 4035207"/>
              <a:gd name="connsiteY651" fmla="*/ 401294 h 2262067"/>
              <a:gd name="connsiteX652" fmla="*/ 2641135 w 4035207"/>
              <a:gd name="connsiteY652" fmla="*/ 566329 h 2262067"/>
              <a:gd name="connsiteX653" fmla="*/ 2661200 w 4035207"/>
              <a:gd name="connsiteY653" fmla="*/ 541546 h 2262067"/>
              <a:gd name="connsiteX654" fmla="*/ 2645073 w 4035207"/>
              <a:gd name="connsiteY654" fmla="*/ 583435 h 2262067"/>
              <a:gd name="connsiteX655" fmla="*/ 2690829 w 4035207"/>
              <a:gd name="connsiteY655" fmla="*/ 511061 h 2262067"/>
              <a:gd name="connsiteX656" fmla="*/ 2718396 w 4035207"/>
              <a:gd name="connsiteY656" fmla="*/ 572031 h 2262067"/>
              <a:gd name="connsiteX657" fmla="*/ 2677327 w 4035207"/>
              <a:gd name="connsiteY657" fmla="*/ 639690 h 2262067"/>
              <a:gd name="connsiteX658" fmla="*/ 2725146 w 4035207"/>
              <a:gd name="connsiteY658" fmla="*/ 586396 h 2262067"/>
              <a:gd name="connsiteX659" fmla="*/ 2681265 w 4035207"/>
              <a:gd name="connsiteY659" fmla="*/ 655919 h 2262067"/>
              <a:gd name="connsiteX660" fmla="*/ 2835600 w 4035207"/>
              <a:gd name="connsiteY660" fmla="*/ 497683 h 2262067"/>
              <a:gd name="connsiteX661" fmla="*/ 2833724 w 4035207"/>
              <a:gd name="connsiteY661" fmla="*/ 497683 h 2262067"/>
              <a:gd name="connsiteX662" fmla="*/ 2922424 w 4035207"/>
              <a:gd name="connsiteY662" fmla="*/ 405132 h 2262067"/>
              <a:gd name="connsiteX663" fmla="*/ 2877335 w 4035207"/>
              <a:gd name="connsiteY663" fmla="*/ 489241 h 2262067"/>
              <a:gd name="connsiteX664" fmla="*/ 2860541 w 4035207"/>
              <a:gd name="connsiteY664" fmla="*/ 510952 h 2262067"/>
              <a:gd name="connsiteX665" fmla="*/ 2875340 w 4035207"/>
              <a:gd name="connsiteY665" fmla="*/ 492963 h 2262067"/>
              <a:gd name="connsiteX666" fmla="*/ 2866166 w 4035207"/>
              <a:gd name="connsiteY666" fmla="*/ 510074 h 2262067"/>
              <a:gd name="connsiteX667" fmla="*/ 2868979 w 4035207"/>
              <a:gd name="connsiteY667" fmla="*/ 507223 h 2262067"/>
              <a:gd name="connsiteX668" fmla="*/ 2699309 w 4035207"/>
              <a:gd name="connsiteY668" fmla="*/ 767338 h 2262067"/>
              <a:gd name="connsiteX669" fmla="*/ 2667774 w 4035207"/>
              <a:gd name="connsiteY669" fmla="*/ 808624 h 2262067"/>
              <a:gd name="connsiteX670" fmla="*/ 2670764 w 4035207"/>
              <a:gd name="connsiteY670" fmla="*/ 799790 h 2262067"/>
              <a:gd name="connsiteX671" fmla="*/ 2665388 w 4035207"/>
              <a:gd name="connsiteY671" fmla="*/ 811748 h 2262067"/>
              <a:gd name="connsiteX672" fmla="*/ 2652853 w 4035207"/>
              <a:gd name="connsiteY672" fmla="*/ 828159 h 2262067"/>
              <a:gd name="connsiteX673" fmla="*/ 2592565 w 4035207"/>
              <a:gd name="connsiteY673" fmla="*/ 901004 h 2262067"/>
              <a:gd name="connsiteX674" fmla="*/ 2672639 w 4035207"/>
              <a:gd name="connsiteY674" fmla="*/ 820954 h 2262067"/>
              <a:gd name="connsiteX675" fmla="*/ 2803345 w 4035207"/>
              <a:gd name="connsiteY675" fmla="*/ 707458 h 2262067"/>
              <a:gd name="connsiteX676" fmla="*/ 2838600 w 4035207"/>
              <a:gd name="connsiteY676" fmla="*/ 654055 h 2262067"/>
              <a:gd name="connsiteX677" fmla="*/ 2818535 w 4035207"/>
              <a:gd name="connsiteY677" fmla="*/ 696054 h 2262067"/>
              <a:gd name="connsiteX678" fmla="*/ 2889982 w 4035207"/>
              <a:gd name="connsiteY678" fmla="*/ 615894 h 2262067"/>
              <a:gd name="connsiteX679" fmla="*/ 2863354 w 4035207"/>
              <a:gd name="connsiteY679" fmla="*/ 676973 h 2262067"/>
              <a:gd name="connsiteX680" fmla="*/ 2972119 w 4035207"/>
              <a:gd name="connsiteY680" fmla="*/ 533870 h 2262067"/>
              <a:gd name="connsiteX681" fmla="*/ 2934801 w 4035207"/>
              <a:gd name="connsiteY681" fmla="*/ 614030 h 2262067"/>
              <a:gd name="connsiteX682" fmla="*/ 3004374 w 4035207"/>
              <a:gd name="connsiteY682" fmla="*/ 520602 h 2262067"/>
              <a:gd name="connsiteX683" fmla="*/ 2928238 w 4035207"/>
              <a:gd name="connsiteY683" fmla="*/ 650217 h 2262067"/>
              <a:gd name="connsiteX684" fmla="*/ 2843288 w 4035207"/>
              <a:gd name="connsiteY684" fmla="*/ 715024 h 2262067"/>
              <a:gd name="connsiteX685" fmla="*/ 2625007 w 4035207"/>
              <a:gd name="connsiteY685" fmla="*/ 1014499 h 2262067"/>
              <a:gd name="connsiteX686" fmla="*/ 2613568 w 4035207"/>
              <a:gd name="connsiteY686" fmla="*/ 1077443 h 2262067"/>
              <a:gd name="connsiteX687" fmla="*/ 2687829 w 4035207"/>
              <a:gd name="connsiteY687" fmla="*/ 974474 h 2262067"/>
              <a:gd name="connsiteX688" fmla="*/ 2722146 w 4035207"/>
              <a:gd name="connsiteY688" fmla="*/ 916246 h 2262067"/>
              <a:gd name="connsiteX689" fmla="*/ 2808300 w 4035207"/>
              <a:gd name="connsiteY689" fmla="*/ 839961 h 2262067"/>
              <a:gd name="connsiteX690" fmla="*/ 2794340 w 4035207"/>
              <a:gd name="connsiteY690" fmla="*/ 864179 h 2262067"/>
              <a:gd name="connsiteX691" fmla="*/ 2771401 w 4035207"/>
              <a:gd name="connsiteY691" fmla="*/ 889615 h 2262067"/>
              <a:gd name="connsiteX692" fmla="*/ 2714645 w 4035207"/>
              <a:gd name="connsiteY692" fmla="*/ 952433 h 2262067"/>
              <a:gd name="connsiteX693" fmla="*/ 2778404 w 4035207"/>
              <a:gd name="connsiteY693" fmla="*/ 925677 h 2262067"/>
              <a:gd name="connsiteX694" fmla="*/ 2850039 w 4035207"/>
              <a:gd name="connsiteY694" fmla="*/ 830384 h 2262067"/>
              <a:gd name="connsiteX695" fmla="*/ 2828052 w 4035207"/>
              <a:gd name="connsiteY695" fmla="*/ 827712 h 2262067"/>
              <a:gd name="connsiteX696" fmla="*/ 2820818 w 4035207"/>
              <a:gd name="connsiteY696" fmla="*/ 835487 h 2262067"/>
              <a:gd name="connsiteX697" fmla="*/ 2843549 w 4035207"/>
              <a:gd name="connsiteY697" fmla="*/ 807983 h 2262067"/>
              <a:gd name="connsiteX698" fmla="*/ 2951116 w 4035207"/>
              <a:gd name="connsiteY698" fmla="*/ 654055 h 2262067"/>
              <a:gd name="connsiteX699" fmla="*/ 3036725 w 4035207"/>
              <a:gd name="connsiteY699" fmla="*/ 644298 h 2262067"/>
              <a:gd name="connsiteX700" fmla="*/ 3037386 w 4035207"/>
              <a:gd name="connsiteY700" fmla="*/ 644963 h 2262067"/>
              <a:gd name="connsiteX701" fmla="*/ 3032127 w 4035207"/>
              <a:gd name="connsiteY701" fmla="*/ 652958 h 2262067"/>
              <a:gd name="connsiteX702" fmla="*/ 3032127 w 4035207"/>
              <a:gd name="connsiteY702" fmla="*/ 653945 h 2262067"/>
              <a:gd name="connsiteX703" fmla="*/ 3037410 w 4035207"/>
              <a:gd name="connsiteY703" fmla="*/ 644987 h 2262067"/>
              <a:gd name="connsiteX704" fmla="*/ 3040754 w 4035207"/>
              <a:gd name="connsiteY704" fmla="*/ 648353 h 2262067"/>
              <a:gd name="connsiteX705" fmla="*/ 2972295 w 4035207"/>
              <a:gd name="connsiteY705" fmla="*/ 764053 h 2262067"/>
              <a:gd name="connsiteX706" fmla="*/ 2973232 w 4035207"/>
              <a:gd name="connsiteY706" fmla="*/ 768191 h 2262067"/>
              <a:gd name="connsiteX707" fmla="*/ 2972119 w 4035207"/>
              <a:gd name="connsiteY707" fmla="*/ 769305 h 2262067"/>
              <a:gd name="connsiteX708" fmla="*/ 2973252 w 4035207"/>
              <a:gd name="connsiteY708" fmla="*/ 768278 h 2262067"/>
              <a:gd name="connsiteX709" fmla="*/ 2973314 w 4035207"/>
              <a:gd name="connsiteY709" fmla="*/ 768556 h 2262067"/>
              <a:gd name="connsiteX710" fmla="*/ 2980558 w 4035207"/>
              <a:gd name="connsiteY710" fmla="*/ 764699 h 2262067"/>
              <a:gd name="connsiteX711" fmla="*/ 2857540 w 4035207"/>
              <a:gd name="connsiteY711" fmla="*/ 940151 h 2262067"/>
              <a:gd name="connsiteX712" fmla="*/ 2933864 w 4035207"/>
              <a:gd name="connsiteY712" fmla="*/ 899139 h 2262067"/>
              <a:gd name="connsiteX713" fmla="*/ 2847039 w 4035207"/>
              <a:gd name="connsiteY713" fmla="*/ 1005946 h 2262067"/>
              <a:gd name="connsiteX714" fmla="*/ 2987309 w 4035207"/>
              <a:gd name="connsiteY714" fmla="*/ 853303 h 2262067"/>
              <a:gd name="connsiteX715" fmla="*/ 3085573 w 4035207"/>
              <a:gd name="connsiteY715" fmla="*/ 672148 h 2262067"/>
              <a:gd name="connsiteX716" fmla="*/ 3164709 w 4035207"/>
              <a:gd name="connsiteY716" fmla="*/ 630259 h 2262067"/>
              <a:gd name="connsiteX717" fmla="*/ 3060632 w 4035207"/>
              <a:gd name="connsiteY717" fmla="*/ 763712 h 2262067"/>
              <a:gd name="connsiteX718" fmla="*/ 3153270 w 4035207"/>
              <a:gd name="connsiteY718" fmla="*/ 662608 h 2262067"/>
              <a:gd name="connsiteX719" fmla="*/ 3105450 w 4035207"/>
              <a:gd name="connsiteY719" fmla="*/ 831371 h 2262067"/>
              <a:gd name="connsiteX720" fmla="*/ 3142768 w 4035207"/>
              <a:gd name="connsiteY720" fmla="*/ 751321 h 2262067"/>
              <a:gd name="connsiteX721" fmla="*/ 2945303 w 4035207"/>
              <a:gd name="connsiteY721" fmla="*/ 978312 h 2262067"/>
              <a:gd name="connsiteX722" fmla="*/ 2887169 w 4035207"/>
              <a:gd name="connsiteY722" fmla="*/ 1085996 h 2262067"/>
              <a:gd name="connsiteX723" fmla="*/ 2862416 w 4035207"/>
              <a:gd name="connsiteY723" fmla="*/ 1234801 h 2262067"/>
              <a:gd name="connsiteX724" fmla="*/ 2920362 w 4035207"/>
              <a:gd name="connsiteY724" fmla="*/ 1147624 h 2262067"/>
              <a:gd name="connsiteX725" fmla="*/ 2925983 w 4035207"/>
              <a:gd name="connsiteY725" fmla="*/ 1139124 h 2262067"/>
              <a:gd name="connsiteX726" fmla="*/ 2916799 w 4035207"/>
              <a:gd name="connsiteY726" fmla="*/ 1156396 h 2262067"/>
              <a:gd name="connsiteX727" fmla="*/ 2931051 w 4035207"/>
              <a:gd name="connsiteY727" fmla="*/ 1141154 h 2262067"/>
              <a:gd name="connsiteX728" fmla="*/ 2954461 w 4035207"/>
              <a:gd name="connsiteY728" fmla="*/ 1097397 h 2262067"/>
              <a:gd name="connsiteX729" fmla="*/ 2968251 w 4035207"/>
              <a:gd name="connsiteY729" fmla="*/ 1079164 h 2262067"/>
              <a:gd name="connsiteX730" fmla="*/ 2996872 w 4035207"/>
              <a:gd name="connsiteY730" fmla="*/ 1043997 h 2262067"/>
              <a:gd name="connsiteX731" fmla="*/ 2820410 w 4035207"/>
              <a:gd name="connsiteY731" fmla="*/ 1371106 h 2262067"/>
              <a:gd name="connsiteX732" fmla="*/ 2829974 w 4035207"/>
              <a:gd name="connsiteY732" fmla="*/ 1361565 h 2262067"/>
              <a:gd name="connsiteX733" fmla="*/ 2930113 w 4035207"/>
              <a:gd name="connsiteY733" fmla="*/ 1237652 h 2262067"/>
              <a:gd name="connsiteX734" fmla="*/ 2955804 w 4035207"/>
              <a:gd name="connsiteY734" fmla="*/ 1259584 h 2262067"/>
              <a:gd name="connsiteX735" fmla="*/ 2901421 w 4035207"/>
              <a:gd name="connsiteY735" fmla="*/ 1324391 h 2262067"/>
              <a:gd name="connsiteX736" fmla="*/ 3036816 w 4035207"/>
              <a:gd name="connsiteY736" fmla="*/ 1189951 h 2262067"/>
              <a:gd name="connsiteX737" fmla="*/ 3090261 w 4035207"/>
              <a:gd name="connsiteY737" fmla="*/ 1194667 h 2262067"/>
              <a:gd name="connsiteX738" fmla="*/ 3129454 w 4035207"/>
              <a:gd name="connsiteY738" fmla="*/ 1145101 h 2262067"/>
              <a:gd name="connsiteX739" fmla="*/ 3295227 w 4035207"/>
              <a:gd name="connsiteY739" fmla="*/ 1080294 h 2262067"/>
              <a:gd name="connsiteX740" fmla="*/ 3170335 w 4035207"/>
              <a:gd name="connsiteY740" fmla="*/ 1195653 h 2262067"/>
              <a:gd name="connsiteX741" fmla="*/ 3161708 w 4035207"/>
              <a:gd name="connsiteY741" fmla="*/ 1258597 h 2262067"/>
              <a:gd name="connsiteX742" fmla="*/ 3263910 w 4035207"/>
              <a:gd name="connsiteY742" fmla="*/ 1151790 h 2262067"/>
              <a:gd name="connsiteX743" fmla="*/ 3240845 w 4035207"/>
              <a:gd name="connsiteY743" fmla="*/ 1159466 h 2262067"/>
              <a:gd name="connsiteX744" fmla="*/ 3299165 w 4035207"/>
              <a:gd name="connsiteY744" fmla="*/ 1098387 h 2262067"/>
              <a:gd name="connsiteX745" fmla="*/ 3055006 w 4035207"/>
              <a:gd name="connsiteY745" fmla="*/ 1381633 h 2262067"/>
              <a:gd name="connsiteX746" fmla="*/ 3069258 w 4035207"/>
              <a:gd name="connsiteY746" fmla="*/ 1367268 h 2262067"/>
              <a:gd name="connsiteX747" fmla="*/ 3039816 w 4035207"/>
              <a:gd name="connsiteY747" fmla="*/ 1419684 h 2262067"/>
              <a:gd name="connsiteX748" fmla="*/ 2990122 w 4035207"/>
              <a:gd name="connsiteY748" fmla="*/ 1502695 h 2262067"/>
              <a:gd name="connsiteX749" fmla="*/ 3001561 w 4035207"/>
              <a:gd name="connsiteY749" fmla="*/ 1497870 h 2262067"/>
              <a:gd name="connsiteX750" fmla="*/ 3208590 w 4035207"/>
              <a:gd name="connsiteY750" fmla="*/ 1244232 h 2262067"/>
              <a:gd name="connsiteX751" fmla="*/ 3118952 w 4035207"/>
              <a:gd name="connsiteY751" fmla="*/ 1432185 h 2262067"/>
              <a:gd name="connsiteX752" fmla="*/ 3386740 w 4035207"/>
              <a:gd name="connsiteY752" fmla="*/ 1220436 h 2262067"/>
              <a:gd name="connsiteX753" fmla="*/ 3349610 w 4035207"/>
              <a:gd name="connsiteY753" fmla="*/ 1283379 h 2262067"/>
              <a:gd name="connsiteX754" fmla="*/ 3394429 w 4035207"/>
              <a:gd name="connsiteY754" fmla="*/ 1224274 h 2262067"/>
              <a:gd name="connsiteX755" fmla="*/ 3292414 w 4035207"/>
              <a:gd name="connsiteY755" fmla="*/ 1401590 h 2262067"/>
              <a:gd name="connsiteX756" fmla="*/ 3376426 w 4035207"/>
              <a:gd name="connsiteY756" fmla="*/ 1292920 h 2262067"/>
              <a:gd name="connsiteX757" fmla="*/ 3313417 w 4035207"/>
              <a:gd name="connsiteY757" fmla="*/ 1490303 h 2262067"/>
              <a:gd name="connsiteX758" fmla="*/ 3343984 w 4035207"/>
              <a:gd name="connsiteY758" fmla="*/ 1446440 h 2262067"/>
              <a:gd name="connsiteX759" fmla="*/ 3327669 w 4035207"/>
              <a:gd name="connsiteY759" fmla="*/ 1488439 h 2262067"/>
              <a:gd name="connsiteX760" fmla="*/ 3250408 w 4035207"/>
              <a:gd name="connsiteY760" fmla="*/ 1560813 h 2262067"/>
              <a:gd name="connsiteX761" fmla="*/ 3330482 w 4035207"/>
              <a:gd name="connsiteY761" fmla="*/ 1575178 h 2262067"/>
              <a:gd name="connsiteX762" fmla="*/ 3424996 w 4035207"/>
              <a:gd name="connsiteY762" fmla="*/ 1447427 h 2262067"/>
              <a:gd name="connsiteX763" fmla="*/ 3328607 w 4035207"/>
              <a:gd name="connsiteY763" fmla="*/ 1614216 h 2262067"/>
              <a:gd name="connsiteX764" fmla="*/ 3475440 w 4035207"/>
              <a:gd name="connsiteY764" fmla="*/ 1418807 h 2262067"/>
              <a:gd name="connsiteX765" fmla="*/ 3487817 w 4035207"/>
              <a:gd name="connsiteY765" fmla="*/ 1445453 h 2262067"/>
              <a:gd name="connsiteX766" fmla="*/ 3556639 w 4035207"/>
              <a:gd name="connsiteY766" fmla="*/ 1372970 h 2262067"/>
              <a:gd name="connsiteX767" fmla="*/ 3576517 w 4035207"/>
              <a:gd name="connsiteY767" fmla="*/ 1396875 h 2262067"/>
              <a:gd name="connsiteX768" fmla="*/ 3615710 w 4035207"/>
              <a:gd name="connsiteY768" fmla="*/ 1347200 h 2262067"/>
              <a:gd name="connsiteX769" fmla="*/ 3625274 w 4035207"/>
              <a:gd name="connsiteY769" fmla="*/ 1411131 h 2262067"/>
              <a:gd name="connsiteX770" fmla="*/ 3684345 w 4035207"/>
              <a:gd name="connsiteY770" fmla="*/ 1336783 h 2262067"/>
              <a:gd name="connsiteX771" fmla="*/ 3699535 w 4035207"/>
              <a:gd name="connsiteY771" fmla="*/ 1378782 h 2262067"/>
              <a:gd name="connsiteX772" fmla="*/ 3769107 w 4035207"/>
              <a:gd name="connsiteY772" fmla="*/ 1285244 h 2262067"/>
              <a:gd name="connsiteX773" fmla="*/ 3749229 w 4035207"/>
              <a:gd name="connsiteY773" fmla="*/ 1380646 h 2262067"/>
              <a:gd name="connsiteX774" fmla="*/ 3899813 w 4035207"/>
              <a:gd name="connsiteY774" fmla="*/ 1217585 h 2262067"/>
              <a:gd name="connsiteX775" fmla="*/ 3892124 w 4035207"/>
              <a:gd name="connsiteY775" fmla="*/ 1267150 h 2262067"/>
              <a:gd name="connsiteX776" fmla="*/ 3927379 w 4035207"/>
              <a:gd name="connsiteY776" fmla="*/ 1213747 h 2262067"/>
              <a:gd name="connsiteX777" fmla="*/ 3893062 w 4035207"/>
              <a:gd name="connsiteY777" fmla="*/ 1253882 h 2262067"/>
              <a:gd name="connsiteX778" fmla="*/ 3942757 w 4035207"/>
              <a:gd name="connsiteY778" fmla="*/ 1185126 h 2262067"/>
              <a:gd name="connsiteX779" fmla="*/ 3944632 w 4035207"/>
              <a:gd name="connsiteY779" fmla="*/ 1228112 h 2262067"/>
              <a:gd name="connsiteX780" fmla="*/ 4035207 w 4035207"/>
              <a:gd name="connsiteY780" fmla="*/ 1101129 h 2262067"/>
              <a:gd name="connsiteX781" fmla="*/ 3944632 w 4035207"/>
              <a:gd name="connsiteY781" fmla="*/ 1302350 h 2262067"/>
              <a:gd name="connsiteX782" fmla="*/ 3792923 w 4035207"/>
              <a:gd name="connsiteY782" fmla="*/ 1477802 h 2262067"/>
              <a:gd name="connsiteX783" fmla="*/ 3756730 w 4035207"/>
              <a:gd name="connsiteY783" fmla="*/ 1487343 h 2262067"/>
              <a:gd name="connsiteX784" fmla="*/ 3748104 w 4035207"/>
              <a:gd name="connsiteY784" fmla="*/ 1495896 h 2262067"/>
              <a:gd name="connsiteX785" fmla="*/ 3714912 w 4035207"/>
              <a:gd name="connsiteY785" fmla="*/ 1570244 h 2262067"/>
              <a:gd name="connsiteX786" fmla="*/ 3643277 w 4035207"/>
              <a:gd name="connsiteY786" fmla="*/ 1651281 h 2262067"/>
              <a:gd name="connsiteX787" fmla="*/ 3642339 w 4035207"/>
              <a:gd name="connsiteY787" fmla="*/ 1653254 h 2262067"/>
              <a:gd name="connsiteX788" fmla="*/ 3641401 w 4035207"/>
              <a:gd name="connsiteY788" fmla="*/ 1653254 h 2262067"/>
              <a:gd name="connsiteX789" fmla="*/ 3563203 w 4035207"/>
              <a:gd name="connsiteY789" fmla="*/ 1745696 h 2262067"/>
              <a:gd name="connsiteX790" fmla="*/ 3533574 w 4035207"/>
              <a:gd name="connsiteY790" fmla="*/ 1753372 h 2262067"/>
              <a:gd name="connsiteX791" fmla="*/ 3466814 w 4035207"/>
              <a:gd name="connsiteY791" fmla="*/ 1821030 h 2262067"/>
              <a:gd name="connsiteX792" fmla="*/ 3458375 w 4035207"/>
              <a:gd name="connsiteY792" fmla="*/ 1832544 h 2262067"/>
              <a:gd name="connsiteX793" fmla="*/ 3424996 w 4035207"/>
              <a:gd name="connsiteY793" fmla="*/ 1907879 h 2262067"/>
              <a:gd name="connsiteX794" fmla="*/ 3273287 w 4035207"/>
              <a:gd name="connsiteY794" fmla="*/ 2083331 h 2262067"/>
              <a:gd name="connsiteX795" fmla="*/ 3237094 w 4035207"/>
              <a:gd name="connsiteY795" fmla="*/ 2092872 h 2262067"/>
              <a:gd name="connsiteX796" fmla="*/ 3198088 w 4035207"/>
              <a:gd name="connsiteY796" fmla="*/ 2134761 h 2262067"/>
              <a:gd name="connsiteX797" fmla="*/ 3162646 w 4035207"/>
              <a:gd name="connsiteY797" fmla="*/ 2213933 h 2262067"/>
              <a:gd name="connsiteX798" fmla="*/ 3129360 w 4035207"/>
              <a:gd name="connsiteY798" fmla="*/ 2252314 h 2262067"/>
              <a:gd name="connsiteX799" fmla="*/ 3120645 w 4035207"/>
              <a:gd name="connsiteY799" fmla="*/ 2262067 h 2262067"/>
              <a:gd name="connsiteX800" fmla="*/ 404463 w 4035207"/>
              <a:gd name="connsiteY800" fmla="*/ 2262067 h 2262067"/>
              <a:gd name="connsiteX801" fmla="*/ 418570 w 4035207"/>
              <a:gd name="connsiteY801" fmla="*/ 2247269 h 2262067"/>
              <a:gd name="connsiteX802" fmla="*/ 415569 w 4035207"/>
              <a:gd name="connsiteY802" fmla="*/ 2230163 h 2262067"/>
              <a:gd name="connsiteX803" fmla="*/ 390682 w 4035207"/>
              <a:gd name="connsiteY803" fmla="*/ 2262067 h 2262067"/>
              <a:gd name="connsiteX804" fmla="*/ 343877 w 4035207"/>
              <a:gd name="connsiteY804" fmla="*/ 2262067 h 2262067"/>
              <a:gd name="connsiteX805" fmla="*/ 363179 w 4035207"/>
              <a:gd name="connsiteY805" fmla="*/ 2229889 h 2262067"/>
              <a:gd name="connsiteX806" fmla="*/ 385190 w 4035207"/>
              <a:gd name="connsiteY806" fmla="*/ 2197704 h 2262067"/>
              <a:gd name="connsiteX807" fmla="*/ 366062 w 4035207"/>
              <a:gd name="connsiteY807" fmla="*/ 2237729 h 2262067"/>
              <a:gd name="connsiteX808" fmla="*/ 443323 w 4035207"/>
              <a:gd name="connsiteY808" fmla="*/ 2109101 h 2262067"/>
              <a:gd name="connsiteX809" fmla="*/ 395691 w 4035207"/>
              <a:gd name="connsiteY809" fmla="*/ 2126207 h 2262067"/>
              <a:gd name="connsiteX810" fmla="*/ 355561 w 4035207"/>
              <a:gd name="connsiteY810" fmla="*/ 2192002 h 2262067"/>
              <a:gd name="connsiteX811" fmla="*/ 317493 w 4035207"/>
              <a:gd name="connsiteY811" fmla="*/ 2228189 h 2262067"/>
              <a:gd name="connsiteX812" fmla="*/ 304413 w 4035207"/>
              <a:gd name="connsiteY812" fmla="*/ 2252410 h 2262067"/>
              <a:gd name="connsiteX813" fmla="*/ 298241 w 4035207"/>
              <a:gd name="connsiteY813" fmla="*/ 2262067 h 2262067"/>
              <a:gd name="connsiteX814" fmla="*/ 248007 w 4035207"/>
              <a:gd name="connsiteY814" fmla="*/ 2262067 h 2262067"/>
              <a:gd name="connsiteX815" fmla="*/ 255011 w 4035207"/>
              <a:gd name="connsiteY815" fmla="*/ 2248039 h 2262067"/>
              <a:gd name="connsiteX816" fmla="*/ 232543 w 4035207"/>
              <a:gd name="connsiteY816" fmla="*/ 2223474 h 2262067"/>
              <a:gd name="connsiteX817" fmla="*/ 205649 w 4035207"/>
              <a:gd name="connsiteY817" fmla="*/ 2262067 h 2262067"/>
              <a:gd name="connsiteX818" fmla="*/ 175728 w 4035207"/>
              <a:gd name="connsiteY818" fmla="*/ 2262067 h 2262067"/>
              <a:gd name="connsiteX819" fmla="*/ 176817 w 4035207"/>
              <a:gd name="connsiteY819" fmla="*/ 2258322 h 2262067"/>
              <a:gd name="connsiteX820" fmla="*/ 282050 w 4035207"/>
              <a:gd name="connsiteY820" fmla="*/ 2058549 h 2262067"/>
              <a:gd name="connsiteX821" fmla="*/ 346934 w 4035207"/>
              <a:gd name="connsiteY821" fmla="*/ 2030805 h 2262067"/>
              <a:gd name="connsiteX822" fmla="*/ 330807 w 4035207"/>
              <a:gd name="connsiteY822" fmla="*/ 2003172 h 2262067"/>
              <a:gd name="connsiteX823" fmla="*/ 443323 w 4035207"/>
              <a:gd name="connsiteY823" fmla="*/ 1876408 h 2262067"/>
              <a:gd name="connsiteX824" fmla="*/ 370750 w 4035207"/>
              <a:gd name="connsiteY824" fmla="*/ 2009861 h 2262067"/>
              <a:gd name="connsiteX825" fmla="*/ 421383 w 4035207"/>
              <a:gd name="connsiteY825" fmla="*/ 1943079 h 2262067"/>
              <a:gd name="connsiteX826" fmla="*/ 382189 w 4035207"/>
              <a:gd name="connsiteY826" fmla="*/ 2047035 h 2262067"/>
              <a:gd name="connsiteX827" fmla="*/ 360249 w 4035207"/>
              <a:gd name="connsiteY827" fmla="*/ 2041332 h 2262067"/>
              <a:gd name="connsiteX828" fmla="*/ 350872 w 4035207"/>
              <a:gd name="connsiteY828" fmla="*/ 2117654 h 2262067"/>
              <a:gd name="connsiteX829" fmla="*/ 515708 w 4035207"/>
              <a:gd name="connsiteY829" fmla="*/ 1923122 h 2262067"/>
              <a:gd name="connsiteX830" fmla="*/ 486267 w 4035207"/>
              <a:gd name="connsiteY830" fmla="*/ 1927837 h 2262067"/>
              <a:gd name="connsiteX831" fmla="*/ 462263 w 4035207"/>
              <a:gd name="connsiteY831" fmla="*/ 1964134 h 2262067"/>
              <a:gd name="connsiteX832" fmla="*/ 484204 w 4035207"/>
              <a:gd name="connsiteY832" fmla="*/ 1929811 h 2262067"/>
              <a:gd name="connsiteX833" fmla="*/ 480453 w 4035207"/>
              <a:gd name="connsiteY833" fmla="*/ 1933649 h 2262067"/>
              <a:gd name="connsiteX834" fmla="*/ 449887 w 4035207"/>
              <a:gd name="connsiteY834" fmla="*/ 1977512 h 2262067"/>
              <a:gd name="connsiteX835" fmla="*/ 532023 w 4035207"/>
              <a:gd name="connsiteY835" fmla="*/ 1768614 h 2262067"/>
              <a:gd name="connsiteX836" fmla="*/ 583405 w 4035207"/>
              <a:gd name="connsiteY836" fmla="*/ 1756223 h 2262067"/>
              <a:gd name="connsiteX837" fmla="*/ 609284 w 4035207"/>
              <a:gd name="connsiteY837" fmla="*/ 1725738 h 2262067"/>
              <a:gd name="connsiteX838" fmla="*/ 580593 w 4035207"/>
              <a:gd name="connsiteY838" fmla="*/ 1713347 h 2262067"/>
              <a:gd name="connsiteX839" fmla="*/ 693108 w 4035207"/>
              <a:gd name="connsiteY839" fmla="*/ 1586473 h 2262067"/>
              <a:gd name="connsiteX840" fmla="*/ 620723 w 4035207"/>
              <a:gd name="connsiteY840" fmla="*/ 1720036 h 2262067"/>
              <a:gd name="connsiteX841" fmla="*/ 671168 w 4035207"/>
              <a:gd name="connsiteY841" fmla="*/ 1653254 h 2262067"/>
              <a:gd name="connsiteX842" fmla="*/ 649227 w 4035207"/>
              <a:gd name="connsiteY842" fmla="*/ 1703807 h 2262067"/>
              <a:gd name="connsiteX843" fmla="*/ 706423 w 4035207"/>
              <a:gd name="connsiteY843" fmla="*/ 1608404 h 2262067"/>
              <a:gd name="connsiteX844" fmla="*/ 671168 w 4035207"/>
              <a:gd name="connsiteY844" fmla="*/ 1653254 h 2262067"/>
              <a:gd name="connsiteX845" fmla="*/ 719737 w 4035207"/>
              <a:gd name="connsiteY845" fmla="*/ 1582745 h 2262067"/>
              <a:gd name="connsiteX846" fmla="*/ 720675 w 4035207"/>
              <a:gd name="connsiteY846" fmla="*/ 1584609 h 2262067"/>
              <a:gd name="connsiteX847" fmla="*/ 749367 w 4035207"/>
              <a:gd name="connsiteY847" fmla="*/ 1514976 h 2262067"/>
              <a:gd name="connsiteX848" fmla="*/ 814251 w 4035207"/>
              <a:gd name="connsiteY848" fmla="*/ 1487343 h 2262067"/>
              <a:gd name="connsiteX849" fmla="*/ 797936 w 4035207"/>
              <a:gd name="connsiteY849" fmla="*/ 1459709 h 2262067"/>
              <a:gd name="connsiteX850" fmla="*/ 910452 w 4035207"/>
              <a:gd name="connsiteY850" fmla="*/ 1332835 h 2262067"/>
              <a:gd name="connsiteX851" fmla="*/ 847630 w 4035207"/>
              <a:gd name="connsiteY851" fmla="*/ 1446331 h 2262067"/>
              <a:gd name="connsiteX852" fmla="*/ 860007 w 4035207"/>
              <a:gd name="connsiteY852" fmla="*/ 1435803 h 2262067"/>
              <a:gd name="connsiteX853" fmla="*/ 888368 w 4035207"/>
              <a:gd name="connsiteY853" fmla="*/ 1400780 h 2262067"/>
              <a:gd name="connsiteX854" fmla="*/ 886636 w 4035207"/>
              <a:gd name="connsiteY854" fmla="*/ 1403455 h 2262067"/>
              <a:gd name="connsiteX855" fmla="*/ 887843 w 4035207"/>
              <a:gd name="connsiteY855" fmla="*/ 1401906 h 2262067"/>
              <a:gd name="connsiteX856" fmla="*/ 872686 w 4035207"/>
              <a:gd name="connsiteY856" fmla="*/ 1431450 h 2262067"/>
              <a:gd name="connsiteX857" fmla="*/ 849506 w 4035207"/>
              <a:gd name="connsiteY857" fmla="*/ 1504559 h 2262067"/>
              <a:gd name="connsiteX858" fmla="*/ 827565 w 4035207"/>
              <a:gd name="connsiteY858" fmla="*/ 1498747 h 2262067"/>
              <a:gd name="connsiteX859" fmla="*/ 818001 w 4035207"/>
              <a:gd name="connsiteY859" fmla="*/ 1575069 h 2262067"/>
              <a:gd name="connsiteX860" fmla="*/ 965772 w 4035207"/>
              <a:gd name="connsiteY860" fmla="*/ 1396765 h 2262067"/>
              <a:gd name="connsiteX861" fmla="*/ 943832 w 4035207"/>
              <a:gd name="connsiteY861" fmla="*/ 1398630 h 2262067"/>
              <a:gd name="connsiteX862" fmla="*/ 928642 w 4035207"/>
              <a:gd name="connsiteY862" fmla="*/ 1421548 h 2262067"/>
              <a:gd name="connsiteX863" fmla="*/ 942894 w 4035207"/>
              <a:gd name="connsiteY863" fmla="*/ 1399616 h 2262067"/>
              <a:gd name="connsiteX864" fmla="*/ 928642 w 4035207"/>
              <a:gd name="connsiteY864" fmla="*/ 1411131 h 2262067"/>
              <a:gd name="connsiteX865" fmla="*/ 898075 w 4035207"/>
              <a:gd name="connsiteY865" fmla="*/ 1454884 h 2262067"/>
              <a:gd name="connsiteX866" fmla="*/ 980212 w 4035207"/>
              <a:gd name="connsiteY866" fmla="*/ 1246096 h 2262067"/>
              <a:gd name="connsiteX867" fmla="*/ 1043033 w 4035207"/>
              <a:gd name="connsiteY867" fmla="*/ 1220326 h 2262067"/>
              <a:gd name="connsiteX868" fmla="*/ 1055410 w 4035207"/>
              <a:gd name="connsiteY868" fmla="*/ 1205084 h 2262067"/>
              <a:gd name="connsiteX869" fmla="*/ 1028781 w 4035207"/>
              <a:gd name="connsiteY869" fmla="*/ 1190829 h 2262067"/>
              <a:gd name="connsiteX870" fmla="*/ 1141297 w 4035207"/>
              <a:gd name="connsiteY870" fmla="*/ 1063955 h 2262067"/>
              <a:gd name="connsiteX871" fmla="*/ 1077351 w 4035207"/>
              <a:gd name="connsiteY871" fmla="*/ 1180301 h 2262067"/>
              <a:gd name="connsiteX872" fmla="*/ 1074538 w 4035207"/>
              <a:gd name="connsiteY872" fmla="*/ 1188855 h 2262067"/>
              <a:gd name="connsiteX873" fmla="*/ 1119356 w 4035207"/>
              <a:gd name="connsiteY873" fmla="*/ 1131723 h 2262067"/>
              <a:gd name="connsiteX874" fmla="*/ 1080163 w 4035207"/>
              <a:gd name="connsiteY874" fmla="*/ 1235678 h 2262067"/>
              <a:gd name="connsiteX875" fmla="*/ 1058223 w 4035207"/>
              <a:gd name="connsiteY875" fmla="*/ 1229867 h 2262067"/>
              <a:gd name="connsiteX876" fmla="*/ 1048846 w 4035207"/>
              <a:gd name="connsiteY876" fmla="*/ 1306188 h 2262067"/>
              <a:gd name="connsiteX877" fmla="*/ 1219496 w 4035207"/>
              <a:gd name="connsiteY877" fmla="*/ 1105954 h 2262067"/>
              <a:gd name="connsiteX878" fmla="*/ 1225121 w 4035207"/>
              <a:gd name="connsiteY878" fmla="*/ 1104967 h 2262067"/>
              <a:gd name="connsiteX879" fmla="*/ 1191742 w 4035207"/>
              <a:gd name="connsiteY879" fmla="*/ 1104089 h 2262067"/>
              <a:gd name="connsiteX880" fmla="*/ 1181240 w 4035207"/>
              <a:gd name="connsiteY880" fmla="*/ 1119332 h 2262067"/>
              <a:gd name="connsiteX881" fmla="*/ 1170438 w 4035207"/>
              <a:gd name="connsiteY881" fmla="*/ 1135538 h 2262067"/>
              <a:gd name="connsiteX882" fmla="*/ 1161362 w 4035207"/>
              <a:gd name="connsiteY882" fmla="*/ 1147952 h 2262067"/>
              <a:gd name="connsiteX883" fmla="*/ 1161362 w 4035207"/>
              <a:gd name="connsiteY883" fmla="*/ 1097400 h 2262067"/>
              <a:gd name="connsiteX884" fmla="*/ 1161362 w 4035207"/>
              <a:gd name="connsiteY884" fmla="*/ 1096413 h 2262067"/>
              <a:gd name="connsiteX885" fmla="*/ 1243312 w 4035207"/>
              <a:gd name="connsiteY885" fmla="*/ 939055 h 2262067"/>
              <a:gd name="connsiteX886" fmla="*/ 1286255 w 4035207"/>
              <a:gd name="connsiteY886" fmla="*/ 936204 h 2262067"/>
              <a:gd name="connsiteX887" fmla="*/ 1308196 w 4035207"/>
              <a:gd name="connsiteY887" fmla="*/ 912408 h 2262067"/>
              <a:gd name="connsiteX888" fmla="*/ 1291881 w 4035207"/>
              <a:gd name="connsiteY888" fmla="*/ 884774 h 2262067"/>
              <a:gd name="connsiteX889" fmla="*/ 1404397 w 4035207"/>
              <a:gd name="connsiteY889" fmla="*/ 757901 h 2262067"/>
              <a:gd name="connsiteX890" fmla="*/ 1332012 w 4035207"/>
              <a:gd name="connsiteY890" fmla="*/ 891463 h 2262067"/>
              <a:gd name="connsiteX891" fmla="*/ 1382456 w 4035207"/>
              <a:gd name="connsiteY891" fmla="*/ 824682 h 2262067"/>
              <a:gd name="connsiteX892" fmla="*/ 1343451 w 4035207"/>
              <a:gd name="connsiteY892" fmla="*/ 928637 h 2262067"/>
              <a:gd name="connsiteX893" fmla="*/ 1321510 w 4035207"/>
              <a:gd name="connsiteY893" fmla="*/ 922935 h 2262067"/>
              <a:gd name="connsiteX894" fmla="*/ 1311946 w 4035207"/>
              <a:gd name="connsiteY894" fmla="*/ 999147 h 2262067"/>
              <a:gd name="connsiteX895" fmla="*/ 1482595 w 4035207"/>
              <a:gd name="connsiteY895" fmla="*/ 798912 h 2262067"/>
              <a:gd name="connsiteX896" fmla="*/ 1493097 w 4035207"/>
              <a:gd name="connsiteY896" fmla="*/ 813278 h 2262067"/>
              <a:gd name="connsiteX897" fmla="*/ 1482595 w 4035207"/>
              <a:gd name="connsiteY897" fmla="*/ 765577 h 2262067"/>
              <a:gd name="connsiteX898" fmla="*/ 1452029 w 4035207"/>
              <a:gd name="connsiteY898" fmla="*/ 809440 h 2262067"/>
              <a:gd name="connsiteX899" fmla="*/ 1443590 w 4035207"/>
              <a:gd name="connsiteY899" fmla="*/ 814155 h 2262067"/>
              <a:gd name="connsiteX900" fmla="*/ 1422587 w 4035207"/>
              <a:gd name="connsiteY900" fmla="*/ 845627 h 2262067"/>
              <a:gd name="connsiteX901" fmla="*/ 1442652 w 4035207"/>
              <a:gd name="connsiteY901" fmla="*/ 815142 h 2262067"/>
              <a:gd name="connsiteX902" fmla="*/ 1426337 w 4035207"/>
              <a:gd name="connsiteY902" fmla="*/ 805602 h 2262067"/>
              <a:gd name="connsiteX903" fmla="*/ 1425400 w 4035207"/>
              <a:gd name="connsiteY903" fmla="*/ 789372 h 2262067"/>
              <a:gd name="connsiteX904" fmla="*/ 1437777 w 4035207"/>
              <a:gd name="connsiteY904" fmla="*/ 782683 h 2262067"/>
              <a:gd name="connsiteX905" fmla="*/ 1534165 w 4035207"/>
              <a:gd name="connsiteY905" fmla="*/ 600542 h 2262067"/>
              <a:gd name="connsiteX906" fmla="*/ 1599049 w 4035207"/>
              <a:gd name="connsiteY906" fmla="*/ 572908 h 2262067"/>
              <a:gd name="connsiteX907" fmla="*/ 1582735 w 4035207"/>
              <a:gd name="connsiteY907" fmla="*/ 545275 h 2262067"/>
              <a:gd name="connsiteX908" fmla="*/ 1695251 w 4035207"/>
              <a:gd name="connsiteY908" fmla="*/ 418510 h 2262067"/>
              <a:gd name="connsiteX909" fmla="*/ 1622865 w 4035207"/>
              <a:gd name="connsiteY909" fmla="*/ 551964 h 2262067"/>
              <a:gd name="connsiteX910" fmla="*/ 1673310 w 4035207"/>
              <a:gd name="connsiteY910" fmla="*/ 485182 h 2262067"/>
              <a:gd name="connsiteX911" fmla="*/ 1634304 w 4035207"/>
              <a:gd name="connsiteY911" fmla="*/ 589138 h 2262067"/>
              <a:gd name="connsiteX912" fmla="*/ 1612364 w 4035207"/>
              <a:gd name="connsiteY912" fmla="*/ 583435 h 2262067"/>
              <a:gd name="connsiteX913" fmla="*/ 1602800 w 4035207"/>
              <a:gd name="connsiteY913" fmla="*/ 659757 h 2262067"/>
              <a:gd name="connsiteX914" fmla="*/ 1750571 w 4035207"/>
              <a:gd name="connsiteY914" fmla="*/ 481454 h 2262067"/>
              <a:gd name="connsiteX915" fmla="*/ 1728630 w 4035207"/>
              <a:gd name="connsiteY915" fmla="*/ 483318 h 2262067"/>
              <a:gd name="connsiteX916" fmla="*/ 1713441 w 4035207"/>
              <a:gd name="connsiteY916" fmla="*/ 506236 h 2262067"/>
              <a:gd name="connsiteX917" fmla="*/ 1727693 w 4035207"/>
              <a:gd name="connsiteY917" fmla="*/ 484305 h 2262067"/>
              <a:gd name="connsiteX918" fmla="*/ 1713441 w 4035207"/>
              <a:gd name="connsiteY918" fmla="*/ 495709 h 2262067"/>
              <a:gd name="connsiteX919" fmla="*/ 1682874 w 4035207"/>
              <a:gd name="connsiteY919" fmla="*/ 539572 h 2262067"/>
              <a:gd name="connsiteX920" fmla="*/ 1764823 w 4035207"/>
              <a:gd name="connsiteY920" fmla="*/ 330784 h 2262067"/>
              <a:gd name="connsiteX921" fmla="*/ 1827832 w 4035207"/>
              <a:gd name="connsiteY921" fmla="*/ 305015 h 2262067"/>
              <a:gd name="connsiteX922" fmla="*/ 1840209 w 4035207"/>
              <a:gd name="connsiteY922" fmla="*/ 289772 h 2262067"/>
              <a:gd name="connsiteX923" fmla="*/ 1813580 w 4035207"/>
              <a:gd name="connsiteY923" fmla="*/ 275407 h 2262067"/>
              <a:gd name="connsiteX924" fmla="*/ 2180569 w 4035207"/>
              <a:gd name="connsiteY924" fmla="*/ 100833 h 2262067"/>
              <a:gd name="connsiteX925" fmla="*/ 2030923 w 4035207"/>
              <a:gd name="connsiteY925" fmla="*/ 320148 h 2262067"/>
              <a:gd name="connsiteX926" fmla="*/ 2043300 w 4035207"/>
              <a:gd name="connsiteY926" fmla="*/ 274420 h 2262067"/>
              <a:gd name="connsiteX927" fmla="*/ 2180569 w 4035207"/>
              <a:gd name="connsiteY927" fmla="*/ 100833 h 2262067"/>
              <a:gd name="connsiteX928" fmla="*/ 1843022 w 4035207"/>
              <a:gd name="connsiteY928" fmla="*/ 99955 h 2262067"/>
              <a:gd name="connsiteX929" fmla="*/ 1835333 w 4035207"/>
              <a:gd name="connsiteY929" fmla="*/ 194370 h 2262067"/>
              <a:gd name="connsiteX930" fmla="*/ 1843022 w 4035207"/>
              <a:gd name="connsiteY930" fmla="*/ 99955 h 2262067"/>
              <a:gd name="connsiteX931" fmla="*/ 2087407 w 4035207"/>
              <a:gd name="connsiteY931" fmla="*/ 106 h 2262067"/>
              <a:gd name="connsiteX932" fmla="*/ 2067116 w 4035207"/>
              <a:gd name="connsiteY932" fmla="*/ 43701 h 2262067"/>
              <a:gd name="connsiteX933" fmla="*/ 2044238 w 4035207"/>
              <a:gd name="connsiteY933" fmla="*/ 51267 h 2262067"/>
              <a:gd name="connsiteX934" fmla="*/ 2087407 w 4035207"/>
              <a:gd name="connsiteY934" fmla="*/ 106 h 226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</a:cxnLst>
            <a:rect l="l" t="t" r="r" b="b"/>
            <a:pathLst>
              <a:path w="4035207" h="2262067">
                <a:moveTo>
                  <a:pt x="125841" y="2251107"/>
                </a:moveTo>
                <a:lnTo>
                  <a:pt x="117870" y="2262067"/>
                </a:lnTo>
                <a:lnTo>
                  <a:pt x="116254" y="2262067"/>
                </a:lnTo>
                <a:close/>
                <a:moveTo>
                  <a:pt x="152469" y="2247269"/>
                </a:moveTo>
                <a:cubicBezTo>
                  <a:pt x="153876" y="2248695"/>
                  <a:pt x="151719" y="2253712"/>
                  <a:pt x="147078" y="2261114"/>
                </a:cubicBezTo>
                <a:lnTo>
                  <a:pt x="146390" y="2262067"/>
                </a:lnTo>
                <a:lnTo>
                  <a:pt x="141699" y="2262067"/>
                </a:lnTo>
                <a:close/>
                <a:moveTo>
                  <a:pt x="47642" y="2197704"/>
                </a:moveTo>
                <a:cubicBezTo>
                  <a:pt x="56221" y="2204859"/>
                  <a:pt x="67438" y="2217381"/>
                  <a:pt x="58032" y="2249749"/>
                </a:cubicBezTo>
                <a:lnTo>
                  <a:pt x="52689" y="2262067"/>
                </a:lnTo>
                <a:lnTo>
                  <a:pt x="0" y="2262067"/>
                </a:lnTo>
                <a:lnTo>
                  <a:pt x="3620" y="2255658"/>
                </a:lnTo>
                <a:cubicBezTo>
                  <a:pt x="13747" y="2240635"/>
                  <a:pt x="28045" y="2221555"/>
                  <a:pt x="47642" y="2197704"/>
                </a:cubicBezTo>
                <a:close/>
                <a:moveTo>
                  <a:pt x="534156" y="2185118"/>
                </a:moveTo>
                <a:cubicBezTo>
                  <a:pt x="533148" y="2183798"/>
                  <a:pt x="530054" y="2184326"/>
                  <a:pt x="524335" y="2187177"/>
                </a:cubicBezTo>
                <a:lnTo>
                  <a:pt x="484204" y="2234001"/>
                </a:lnTo>
                <a:cubicBezTo>
                  <a:pt x="489080" y="2235865"/>
                  <a:pt x="494705" y="2235865"/>
                  <a:pt x="501456" y="2234001"/>
                </a:cubicBezTo>
                <a:cubicBezTo>
                  <a:pt x="521428" y="2209657"/>
                  <a:pt x="537180" y="2189076"/>
                  <a:pt x="534156" y="2185118"/>
                </a:cubicBezTo>
                <a:close/>
                <a:moveTo>
                  <a:pt x="390929" y="2167126"/>
                </a:moveTo>
                <a:cubicBezTo>
                  <a:pt x="392157" y="2169799"/>
                  <a:pt x="360509" y="2214631"/>
                  <a:pt x="341882" y="2245245"/>
                </a:cubicBezTo>
                <a:lnTo>
                  <a:pt x="332514" y="2262067"/>
                </a:lnTo>
                <a:lnTo>
                  <a:pt x="327461" y="2262067"/>
                </a:lnTo>
                <a:lnTo>
                  <a:pt x="338270" y="2247912"/>
                </a:lnTo>
                <a:cubicBezTo>
                  <a:pt x="359921" y="2216798"/>
                  <a:pt x="362452" y="2203927"/>
                  <a:pt x="383127" y="2173908"/>
                </a:cubicBezTo>
                <a:cubicBezTo>
                  <a:pt x="388261" y="2168425"/>
                  <a:pt x="390622" y="2166458"/>
                  <a:pt x="390929" y="2167126"/>
                </a:cubicBezTo>
                <a:close/>
                <a:moveTo>
                  <a:pt x="483266" y="2133774"/>
                </a:moveTo>
                <a:cubicBezTo>
                  <a:pt x="469014" y="2181475"/>
                  <a:pt x="463389" y="2219636"/>
                  <a:pt x="478578" y="2231040"/>
                </a:cubicBezTo>
                <a:lnTo>
                  <a:pt x="487204" y="2219636"/>
                </a:lnTo>
                <a:cubicBezTo>
                  <a:pt x="480453" y="2217771"/>
                  <a:pt x="506145" y="2180597"/>
                  <a:pt x="527148" y="2149016"/>
                </a:cubicBezTo>
                <a:cubicBezTo>
                  <a:pt x="504269" y="2152854"/>
                  <a:pt x="493768" y="2144301"/>
                  <a:pt x="483266" y="2133774"/>
                </a:cubicBezTo>
                <a:close/>
                <a:moveTo>
                  <a:pt x="180988" y="2117743"/>
                </a:moveTo>
                <a:cubicBezTo>
                  <a:pt x="183423" y="2121362"/>
                  <a:pt x="155610" y="2156254"/>
                  <a:pt x="144781" y="2177637"/>
                </a:cubicBezTo>
                <a:lnTo>
                  <a:pt x="166721" y="2126207"/>
                </a:lnTo>
                <a:cubicBezTo>
                  <a:pt x="176004" y="2118805"/>
                  <a:pt x="180176" y="2116537"/>
                  <a:pt x="180988" y="2117743"/>
                </a:cubicBezTo>
                <a:close/>
                <a:moveTo>
                  <a:pt x="658791" y="2062277"/>
                </a:moveTo>
                <a:cubicBezTo>
                  <a:pt x="623536" y="2100438"/>
                  <a:pt x="605346" y="2122369"/>
                  <a:pt x="594845" y="2138599"/>
                </a:cubicBezTo>
                <a:cubicBezTo>
                  <a:pt x="606284" y="2128072"/>
                  <a:pt x="623536" y="2108114"/>
                  <a:pt x="650165" y="2075655"/>
                </a:cubicBezTo>
                <a:cubicBezTo>
                  <a:pt x="585281" y="2155705"/>
                  <a:pt x="614910" y="2133774"/>
                  <a:pt x="627287" y="2132896"/>
                </a:cubicBezTo>
                <a:cubicBezTo>
                  <a:pt x="633100" y="2116667"/>
                  <a:pt x="640601" y="2097587"/>
                  <a:pt x="655041" y="2071817"/>
                </a:cubicBezTo>
                <a:cubicBezTo>
                  <a:pt x="655978" y="2068966"/>
                  <a:pt x="656916" y="2066115"/>
                  <a:pt x="658791" y="2062277"/>
                </a:cubicBezTo>
                <a:close/>
                <a:moveTo>
                  <a:pt x="471827" y="2022252"/>
                </a:moveTo>
                <a:cubicBezTo>
                  <a:pt x="456638" y="2042319"/>
                  <a:pt x="440510" y="2064251"/>
                  <a:pt x="424195" y="2086182"/>
                </a:cubicBezTo>
                <a:cubicBezTo>
                  <a:pt x="439385" y="2068966"/>
                  <a:pt x="455700" y="2052737"/>
                  <a:pt x="468077" y="2042319"/>
                </a:cubicBezTo>
                <a:cubicBezTo>
                  <a:pt x="465264" y="2040346"/>
                  <a:pt x="467139" y="2032779"/>
                  <a:pt x="471827" y="2022252"/>
                </a:cubicBezTo>
                <a:close/>
                <a:moveTo>
                  <a:pt x="306054" y="1982227"/>
                </a:moveTo>
                <a:lnTo>
                  <a:pt x="265923" y="2045170"/>
                </a:lnTo>
                <a:lnTo>
                  <a:pt x="257297" y="2037494"/>
                </a:lnTo>
                <a:close/>
                <a:moveTo>
                  <a:pt x="662542" y="1944066"/>
                </a:moveTo>
                <a:lnTo>
                  <a:pt x="578717" y="2052737"/>
                </a:lnTo>
                <a:lnTo>
                  <a:pt x="665542" y="1961282"/>
                </a:lnTo>
                <a:close/>
                <a:moveTo>
                  <a:pt x="750867" y="1933073"/>
                </a:moveTo>
                <a:cubicBezTo>
                  <a:pt x="750492" y="1930935"/>
                  <a:pt x="747397" y="1931182"/>
                  <a:pt x="740740" y="1934526"/>
                </a:cubicBezTo>
                <a:lnTo>
                  <a:pt x="731177" y="1945053"/>
                </a:lnTo>
                <a:cubicBezTo>
                  <a:pt x="735115" y="1945930"/>
                  <a:pt x="739803" y="1945930"/>
                  <a:pt x="744678" y="1945930"/>
                </a:cubicBezTo>
                <a:cubicBezTo>
                  <a:pt x="748898" y="1939735"/>
                  <a:pt x="751242" y="1935212"/>
                  <a:pt x="750867" y="1933073"/>
                </a:cubicBezTo>
                <a:close/>
                <a:moveTo>
                  <a:pt x="359311" y="1919284"/>
                </a:moveTo>
                <a:cubicBezTo>
                  <a:pt x="366062" y="1917310"/>
                  <a:pt x="366062" y="1920271"/>
                  <a:pt x="350872" y="1936390"/>
                </a:cubicBezTo>
                <a:cubicBezTo>
                  <a:pt x="354623" y="1929811"/>
                  <a:pt x="356498" y="1924986"/>
                  <a:pt x="359311" y="1919284"/>
                </a:cubicBezTo>
                <a:close/>
                <a:moveTo>
                  <a:pt x="718800" y="1893514"/>
                </a:moveTo>
                <a:cubicBezTo>
                  <a:pt x="715049" y="1914459"/>
                  <a:pt x="715987" y="1930688"/>
                  <a:pt x="723675" y="1939241"/>
                </a:cubicBezTo>
                <a:lnTo>
                  <a:pt x="736052" y="1922135"/>
                </a:lnTo>
                <a:cubicBezTo>
                  <a:pt x="737927" y="1916433"/>
                  <a:pt x="744678" y="1905905"/>
                  <a:pt x="752179" y="1893514"/>
                </a:cubicBezTo>
                <a:cubicBezTo>
                  <a:pt x="737927" y="1897352"/>
                  <a:pt x="727426" y="1896365"/>
                  <a:pt x="718800" y="1893514"/>
                </a:cubicBezTo>
                <a:close/>
                <a:moveTo>
                  <a:pt x="470890" y="1874434"/>
                </a:moveTo>
                <a:cubicBezTo>
                  <a:pt x="475765" y="1878272"/>
                  <a:pt x="449887" y="1911608"/>
                  <a:pt x="422320" y="1945053"/>
                </a:cubicBezTo>
                <a:cubicBezTo>
                  <a:pt x="432822" y="1927837"/>
                  <a:pt x="448011" y="1904918"/>
                  <a:pt x="470890" y="1874434"/>
                </a:cubicBezTo>
                <a:close/>
                <a:moveTo>
                  <a:pt x="652462" y="1857629"/>
                </a:moveTo>
                <a:cubicBezTo>
                  <a:pt x="644492" y="1858945"/>
                  <a:pt x="634975" y="1862043"/>
                  <a:pt x="623536" y="1867745"/>
                </a:cubicBezTo>
                <a:cubicBezTo>
                  <a:pt x="615848" y="1880136"/>
                  <a:pt x="609284" y="1891650"/>
                  <a:pt x="602533" y="1904041"/>
                </a:cubicBezTo>
                <a:lnTo>
                  <a:pt x="564465" y="1940228"/>
                </a:lnTo>
                <a:cubicBezTo>
                  <a:pt x="562403" y="1947904"/>
                  <a:pt x="550026" y="1966985"/>
                  <a:pt x="536711" y="1986942"/>
                </a:cubicBezTo>
                <a:cubicBezTo>
                  <a:pt x="531086" y="2003172"/>
                  <a:pt x="524335" y="2020388"/>
                  <a:pt x="517584" y="2037494"/>
                </a:cubicBezTo>
                <a:cubicBezTo>
                  <a:pt x="523397" y="2033656"/>
                  <a:pt x="531086" y="2027077"/>
                  <a:pt x="540462" y="2018414"/>
                </a:cubicBezTo>
                <a:cubicBezTo>
                  <a:pt x="609284" y="1938364"/>
                  <a:pt x="600658" y="1930688"/>
                  <a:pt x="630100" y="1886825"/>
                </a:cubicBezTo>
                <a:cubicBezTo>
                  <a:pt x="673043" y="1841098"/>
                  <a:pt x="520584" y="2043197"/>
                  <a:pt x="597657" y="1970713"/>
                </a:cubicBezTo>
                <a:cubicBezTo>
                  <a:pt x="632162" y="1925973"/>
                  <a:pt x="655978" y="1887812"/>
                  <a:pt x="672106" y="1858204"/>
                </a:cubicBezTo>
                <a:cubicBezTo>
                  <a:pt x="666855" y="1856779"/>
                  <a:pt x="660432" y="1856313"/>
                  <a:pt x="652462" y="1857629"/>
                </a:cubicBezTo>
                <a:close/>
                <a:moveTo>
                  <a:pt x="428409" y="1828844"/>
                </a:moveTo>
                <a:cubicBezTo>
                  <a:pt x="430958" y="1832483"/>
                  <a:pt x="402442" y="1867333"/>
                  <a:pt x="391753" y="1888799"/>
                </a:cubicBezTo>
                <a:lnTo>
                  <a:pt x="413694" y="1837260"/>
                </a:lnTo>
                <a:cubicBezTo>
                  <a:pt x="423258" y="1829885"/>
                  <a:pt x="427559" y="1827631"/>
                  <a:pt x="428409" y="1828844"/>
                </a:cubicBezTo>
                <a:close/>
                <a:moveTo>
                  <a:pt x="367000" y="1824868"/>
                </a:moveTo>
                <a:cubicBezTo>
                  <a:pt x="378439" y="1835396"/>
                  <a:pt x="394566" y="1854476"/>
                  <a:pt x="359311" y="1919284"/>
                </a:cubicBezTo>
                <a:cubicBezTo>
                  <a:pt x="336433" y="1924986"/>
                  <a:pt x="239294" y="1981240"/>
                  <a:pt x="367000" y="1824868"/>
                </a:cubicBezTo>
                <a:close/>
                <a:moveTo>
                  <a:pt x="871446" y="1820153"/>
                </a:moveTo>
                <a:cubicBezTo>
                  <a:pt x="859070" y="1837260"/>
                  <a:pt x="856069" y="1843949"/>
                  <a:pt x="858132" y="1845813"/>
                </a:cubicBezTo>
                <a:cubicBezTo>
                  <a:pt x="861882" y="1838247"/>
                  <a:pt x="865633" y="1829693"/>
                  <a:pt x="871446" y="1820153"/>
                </a:cubicBezTo>
                <a:close/>
                <a:moveTo>
                  <a:pt x="880073" y="1803924"/>
                </a:moveTo>
                <a:cubicBezTo>
                  <a:pt x="859070" y="1826733"/>
                  <a:pt x="843692" y="1843949"/>
                  <a:pt x="832253" y="1858204"/>
                </a:cubicBezTo>
                <a:cubicBezTo>
                  <a:pt x="839942" y="1852502"/>
                  <a:pt x="852319" y="1840111"/>
                  <a:pt x="874259" y="1814341"/>
                </a:cubicBezTo>
                <a:cubicBezTo>
                  <a:pt x="876134" y="1811490"/>
                  <a:pt x="878010" y="1807762"/>
                  <a:pt x="880073" y="1803924"/>
                </a:cubicBezTo>
                <a:close/>
                <a:moveTo>
                  <a:pt x="684482" y="1779141"/>
                </a:moveTo>
                <a:cubicBezTo>
                  <a:pt x="676981" y="1789559"/>
                  <a:pt x="669293" y="1800086"/>
                  <a:pt x="662542" y="1810613"/>
                </a:cubicBezTo>
                <a:cubicBezTo>
                  <a:pt x="670230" y="1801950"/>
                  <a:pt x="677919" y="1795261"/>
                  <a:pt x="684482" y="1788681"/>
                </a:cubicBezTo>
                <a:cubicBezTo>
                  <a:pt x="682607" y="1787695"/>
                  <a:pt x="682607" y="1783857"/>
                  <a:pt x="684482" y="1779141"/>
                </a:cubicBezTo>
                <a:close/>
                <a:moveTo>
                  <a:pt x="553964" y="1693279"/>
                </a:moveTo>
                <a:lnTo>
                  <a:pt x="513833" y="1756223"/>
                </a:lnTo>
                <a:lnTo>
                  <a:pt x="505207" y="1748547"/>
                </a:lnTo>
                <a:close/>
                <a:moveTo>
                  <a:pt x="878947" y="1690428"/>
                </a:moveTo>
                <a:lnTo>
                  <a:pt x="795123" y="1799099"/>
                </a:lnTo>
                <a:lnTo>
                  <a:pt x="881948" y="1707535"/>
                </a:lnTo>
                <a:close/>
                <a:moveTo>
                  <a:pt x="1226997" y="1668497"/>
                </a:moveTo>
                <a:cubicBezTo>
                  <a:pt x="1214620" y="1685603"/>
                  <a:pt x="1201306" y="1703807"/>
                  <a:pt x="1189866" y="1720913"/>
                </a:cubicBezTo>
                <a:lnTo>
                  <a:pt x="1223246" y="1689441"/>
                </a:lnTo>
                <a:cubicBezTo>
                  <a:pt x="1223246" y="1682752"/>
                  <a:pt x="1225121" y="1675186"/>
                  <a:pt x="1226997" y="1668497"/>
                </a:cubicBezTo>
                <a:close/>
                <a:moveTo>
                  <a:pt x="980024" y="1663117"/>
                </a:moveTo>
                <a:cubicBezTo>
                  <a:pt x="978583" y="1662733"/>
                  <a:pt x="975852" y="1663507"/>
                  <a:pt x="971585" y="1665646"/>
                </a:cubicBezTo>
                <a:lnTo>
                  <a:pt x="948707" y="1692292"/>
                </a:lnTo>
                <a:cubicBezTo>
                  <a:pt x="952458" y="1693279"/>
                  <a:pt x="958271" y="1694266"/>
                  <a:pt x="964835" y="1692292"/>
                </a:cubicBezTo>
                <a:cubicBezTo>
                  <a:pt x="977071" y="1675844"/>
                  <a:pt x="984349" y="1664268"/>
                  <a:pt x="980024" y="1663117"/>
                </a:cubicBezTo>
                <a:close/>
                <a:moveTo>
                  <a:pt x="729254" y="1662055"/>
                </a:moveTo>
                <a:cubicBezTo>
                  <a:pt x="726488" y="1662055"/>
                  <a:pt x="722175" y="1663727"/>
                  <a:pt x="715987" y="1667510"/>
                </a:cubicBezTo>
                <a:cubicBezTo>
                  <a:pt x="714111" y="1670361"/>
                  <a:pt x="711299" y="1674199"/>
                  <a:pt x="708298" y="1678037"/>
                </a:cubicBezTo>
                <a:cubicBezTo>
                  <a:pt x="711299" y="1674199"/>
                  <a:pt x="713174" y="1671348"/>
                  <a:pt x="715049" y="1667510"/>
                </a:cubicBezTo>
                <a:cubicBezTo>
                  <a:pt x="709236" y="1671348"/>
                  <a:pt x="703610" y="1676173"/>
                  <a:pt x="694984" y="1682752"/>
                </a:cubicBezTo>
                <a:lnTo>
                  <a:pt x="664417" y="1726615"/>
                </a:lnTo>
                <a:cubicBezTo>
                  <a:pt x="650165" y="1735278"/>
                  <a:pt x="641539" y="1738129"/>
                  <a:pt x="638726" y="1736156"/>
                </a:cubicBezTo>
                <a:cubicBezTo>
                  <a:pt x="636851" y="1742845"/>
                  <a:pt x="634038" y="1750521"/>
                  <a:pt x="630100" y="1760061"/>
                </a:cubicBezTo>
                <a:lnTo>
                  <a:pt x="608159" y="1754249"/>
                </a:lnTo>
                <a:cubicBezTo>
                  <a:pt x="504269" y="1887812"/>
                  <a:pt x="634038" y="1777167"/>
                  <a:pt x="598783" y="1830571"/>
                </a:cubicBezTo>
                <a:cubicBezTo>
                  <a:pt x="684482" y="1730453"/>
                  <a:pt x="682607" y="1719049"/>
                  <a:pt x="733239" y="1666633"/>
                </a:cubicBezTo>
                <a:cubicBezTo>
                  <a:pt x="733239" y="1663727"/>
                  <a:pt x="732020" y="1662055"/>
                  <a:pt x="729254" y="1662055"/>
                </a:cubicBezTo>
                <a:close/>
                <a:moveTo>
                  <a:pt x="940081" y="1620796"/>
                </a:moveTo>
                <a:cubicBezTo>
                  <a:pt x="931455" y="1652267"/>
                  <a:pt x="930517" y="1677050"/>
                  <a:pt x="941019" y="1687577"/>
                </a:cubicBezTo>
                <a:lnTo>
                  <a:pt x="950583" y="1675186"/>
                </a:lnTo>
                <a:cubicBezTo>
                  <a:pt x="951520" y="1668497"/>
                  <a:pt x="963897" y="1647552"/>
                  <a:pt x="978149" y="1626498"/>
                </a:cubicBezTo>
                <a:cubicBezTo>
                  <a:pt x="960146" y="1630336"/>
                  <a:pt x="948707" y="1627485"/>
                  <a:pt x="940081" y="1620796"/>
                </a:cubicBezTo>
                <a:close/>
                <a:moveTo>
                  <a:pt x="898075" y="1589324"/>
                </a:moveTo>
                <a:cubicBezTo>
                  <a:pt x="886636" y="1587460"/>
                  <a:pt x="871446" y="1590311"/>
                  <a:pt x="848568" y="1602702"/>
                </a:cubicBezTo>
                <a:cubicBezTo>
                  <a:pt x="838067" y="1618932"/>
                  <a:pt x="827565" y="1636038"/>
                  <a:pt x="818939" y="1652267"/>
                </a:cubicBezTo>
                <a:lnTo>
                  <a:pt x="791373" y="1678037"/>
                </a:lnTo>
                <a:cubicBezTo>
                  <a:pt x="781809" y="1705671"/>
                  <a:pt x="770370" y="1734291"/>
                  <a:pt x="759868" y="1762912"/>
                </a:cubicBezTo>
                <a:cubicBezTo>
                  <a:pt x="825690" y="1685713"/>
                  <a:pt x="818001" y="1678037"/>
                  <a:pt x="847630" y="1634174"/>
                </a:cubicBezTo>
                <a:cubicBezTo>
                  <a:pt x="890574" y="1588447"/>
                  <a:pt x="737927" y="1790546"/>
                  <a:pt x="815188" y="1718062"/>
                </a:cubicBezTo>
                <a:cubicBezTo>
                  <a:pt x="818001" y="1714224"/>
                  <a:pt x="819877" y="1711373"/>
                  <a:pt x="822689" y="1707645"/>
                </a:cubicBezTo>
                <a:cubicBezTo>
                  <a:pt x="819877" y="1708522"/>
                  <a:pt x="816126" y="1710496"/>
                  <a:pt x="814251" y="1710496"/>
                </a:cubicBezTo>
                <a:cubicBezTo>
                  <a:pt x="818001" y="1708522"/>
                  <a:pt x="820814" y="1706658"/>
                  <a:pt x="824752" y="1704793"/>
                </a:cubicBezTo>
                <a:cubicBezTo>
                  <a:pt x="859070" y="1657092"/>
                  <a:pt x="882885" y="1617945"/>
                  <a:pt x="898075" y="1589324"/>
                </a:cubicBezTo>
                <a:close/>
                <a:moveTo>
                  <a:pt x="645283" y="1576225"/>
                </a:moveTo>
                <a:cubicBezTo>
                  <a:pt x="648676" y="1578770"/>
                  <a:pt x="623958" y="1609858"/>
                  <a:pt x="611159" y="1631323"/>
                </a:cubicBezTo>
                <a:cubicBezTo>
                  <a:pt x="611159" y="1632310"/>
                  <a:pt x="610222" y="1634174"/>
                  <a:pt x="606284" y="1638889"/>
                </a:cubicBezTo>
                <a:cubicBezTo>
                  <a:pt x="603471" y="1640863"/>
                  <a:pt x="601596" y="1643714"/>
                  <a:pt x="598783" y="1647552"/>
                </a:cubicBezTo>
                <a:cubicBezTo>
                  <a:pt x="602533" y="1640863"/>
                  <a:pt x="604408" y="1636038"/>
                  <a:pt x="607221" y="1630336"/>
                </a:cubicBezTo>
                <a:cubicBezTo>
                  <a:pt x="609284" y="1630336"/>
                  <a:pt x="610222" y="1630336"/>
                  <a:pt x="611159" y="1630336"/>
                </a:cubicBezTo>
                <a:lnTo>
                  <a:pt x="631037" y="1584609"/>
                </a:lnTo>
                <a:cubicBezTo>
                  <a:pt x="639898" y="1577700"/>
                  <a:pt x="644152" y="1575377"/>
                  <a:pt x="645283" y="1576225"/>
                </a:cubicBezTo>
                <a:close/>
                <a:moveTo>
                  <a:pt x="1105104" y="1545461"/>
                </a:moveTo>
                <a:cubicBezTo>
                  <a:pt x="1066849" y="1594149"/>
                  <a:pt x="1071725" y="1596013"/>
                  <a:pt x="1082226" y="1593162"/>
                </a:cubicBezTo>
                <a:cubicBezTo>
                  <a:pt x="1086914" y="1579784"/>
                  <a:pt x="1093665" y="1563555"/>
                  <a:pt x="1105104" y="1545461"/>
                </a:cubicBezTo>
                <a:close/>
                <a:moveTo>
                  <a:pt x="613972" y="1535921"/>
                </a:moveTo>
                <a:cubicBezTo>
                  <a:pt x="625411" y="1546448"/>
                  <a:pt x="641539" y="1565528"/>
                  <a:pt x="606284" y="1630336"/>
                </a:cubicBezTo>
                <a:cubicBezTo>
                  <a:pt x="583405" y="1636038"/>
                  <a:pt x="486267" y="1692292"/>
                  <a:pt x="613972" y="1535921"/>
                </a:cubicBezTo>
                <a:close/>
                <a:moveTo>
                  <a:pt x="1110730" y="1535044"/>
                </a:moveTo>
                <a:cubicBezTo>
                  <a:pt x="1082226" y="1566515"/>
                  <a:pt x="1064036" y="1587460"/>
                  <a:pt x="1051659" y="1602702"/>
                </a:cubicBezTo>
                <a:cubicBezTo>
                  <a:pt x="1061223" y="1595026"/>
                  <a:pt x="1077351" y="1577920"/>
                  <a:pt x="1105104" y="1544584"/>
                </a:cubicBezTo>
                <a:cubicBezTo>
                  <a:pt x="1106980" y="1541623"/>
                  <a:pt x="1108855" y="1538772"/>
                  <a:pt x="1110730" y="1535044"/>
                </a:cubicBezTo>
                <a:close/>
                <a:moveTo>
                  <a:pt x="915328" y="1506423"/>
                </a:moveTo>
                <a:cubicBezTo>
                  <a:pt x="904826" y="1520678"/>
                  <a:pt x="893387" y="1535921"/>
                  <a:pt x="882885" y="1551163"/>
                </a:cubicBezTo>
                <a:cubicBezTo>
                  <a:pt x="894325" y="1539759"/>
                  <a:pt x="904826" y="1528354"/>
                  <a:pt x="914390" y="1520678"/>
                </a:cubicBezTo>
                <a:cubicBezTo>
                  <a:pt x="912327" y="1518814"/>
                  <a:pt x="913452" y="1513989"/>
                  <a:pt x="915328" y="1506423"/>
                </a:cubicBezTo>
                <a:close/>
                <a:moveTo>
                  <a:pt x="3241208" y="1504602"/>
                </a:moveTo>
                <a:cubicBezTo>
                  <a:pt x="3234246" y="1509651"/>
                  <a:pt x="3218107" y="1526161"/>
                  <a:pt x="3186649" y="1561690"/>
                </a:cubicBezTo>
                <a:lnTo>
                  <a:pt x="3155145" y="1632310"/>
                </a:lnTo>
                <a:cubicBezTo>
                  <a:pt x="3198088" y="1585486"/>
                  <a:pt x="3162646" y="1638889"/>
                  <a:pt x="3221904" y="1564541"/>
                </a:cubicBezTo>
                <a:cubicBezTo>
                  <a:pt x="3200386" y="1577454"/>
                  <a:pt x="3262094" y="1489454"/>
                  <a:pt x="3241208" y="1504602"/>
                </a:cubicBezTo>
                <a:close/>
                <a:moveTo>
                  <a:pt x="3502257" y="1474951"/>
                </a:moveTo>
                <a:cubicBezTo>
                  <a:pt x="3465876" y="1523530"/>
                  <a:pt x="3427809" y="1589324"/>
                  <a:pt x="3357299" y="1668497"/>
                </a:cubicBezTo>
                <a:cubicBezTo>
                  <a:pt x="3345859" y="1676063"/>
                  <a:pt x="3334420" y="1684726"/>
                  <a:pt x="3321106" y="1695144"/>
                </a:cubicBezTo>
                <a:cubicBezTo>
                  <a:pt x="3323919" y="1691415"/>
                  <a:pt x="3325794" y="1688454"/>
                  <a:pt x="3327669" y="1685603"/>
                </a:cubicBezTo>
                <a:cubicBezTo>
                  <a:pt x="3324856" y="1689441"/>
                  <a:pt x="3322044" y="1693279"/>
                  <a:pt x="3319043" y="1697117"/>
                </a:cubicBezTo>
                <a:cubicBezTo>
                  <a:pt x="3319981" y="1696131"/>
                  <a:pt x="3319981" y="1696131"/>
                  <a:pt x="3321106" y="1695144"/>
                </a:cubicBezTo>
                <a:cubicBezTo>
                  <a:pt x="3309667" y="1711373"/>
                  <a:pt x="3294290" y="1733304"/>
                  <a:pt x="3305729" y="1722887"/>
                </a:cubicBezTo>
                <a:cubicBezTo>
                  <a:pt x="3324856" y="1703807"/>
                  <a:pt x="3341921" y="1686590"/>
                  <a:pt x="3357299" y="1668497"/>
                </a:cubicBezTo>
                <a:cubicBezTo>
                  <a:pt x="3396304" y="1640863"/>
                  <a:pt x="3435497" y="1616958"/>
                  <a:pt x="3523072" y="1493045"/>
                </a:cubicBezTo>
                <a:lnTo>
                  <a:pt x="3500194" y="1501598"/>
                </a:lnTo>
                <a:cubicBezTo>
                  <a:pt x="3505070" y="1504449"/>
                  <a:pt x="3489880" y="1520678"/>
                  <a:pt x="3470752" y="1545461"/>
                </a:cubicBezTo>
                <a:cubicBezTo>
                  <a:pt x="3423120" y="1587460"/>
                  <a:pt x="3486879" y="1503572"/>
                  <a:pt x="3502257" y="1474951"/>
                </a:cubicBezTo>
                <a:close/>
                <a:moveTo>
                  <a:pt x="3116889" y="1445344"/>
                </a:moveTo>
                <a:lnTo>
                  <a:pt x="3010187" y="1561690"/>
                </a:lnTo>
                <a:cubicBezTo>
                  <a:pt x="3021626" y="1554124"/>
                  <a:pt x="3015813" y="1568379"/>
                  <a:pt x="3003436" y="1587460"/>
                </a:cubicBezTo>
                <a:cubicBezTo>
                  <a:pt x="3021626" y="1575069"/>
                  <a:pt x="3031190" y="1573095"/>
                  <a:pt x="3037753" y="1574082"/>
                </a:cubicBezTo>
                <a:cubicBezTo>
                  <a:pt x="3045442" y="1564541"/>
                  <a:pt x="3055006" y="1553137"/>
                  <a:pt x="3066445" y="1539759"/>
                </a:cubicBezTo>
                <a:cubicBezTo>
                  <a:pt x="3071133" y="1530219"/>
                  <a:pt x="3049192" y="1525503"/>
                  <a:pt x="3116889" y="1445344"/>
                </a:cubicBezTo>
                <a:close/>
                <a:moveTo>
                  <a:pt x="770370" y="1440628"/>
                </a:moveTo>
                <a:lnTo>
                  <a:pt x="730239" y="1503572"/>
                </a:lnTo>
                <a:lnTo>
                  <a:pt x="721800" y="1495896"/>
                </a:lnTo>
                <a:close/>
                <a:moveTo>
                  <a:pt x="1109793" y="1421548"/>
                </a:moveTo>
                <a:lnTo>
                  <a:pt x="1025968" y="1530219"/>
                </a:lnTo>
                <a:lnTo>
                  <a:pt x="1112606" y="1438655"/>
                </a:lnTo>
                <a:close/>
                <a:moveTo>
                  <a:pt x="3466017" y="1416641"/>
                </a:moveTo>
                <a:cubicBezTo>
                  <a:pt x="3466955" y="1417710"/>
                  <a:pt x="3465970" y="1420561"/>
                  <a:pt x="3464001" y="1424399"/>
                </a:cubicBezTo>
                <a:cubicBezTo>
                  <a:pt x="3459313" y="1426263"/>
                  <a:pt x="3455375" y="1426263"/>
                  <a:pt x="3456500" y="1419574"/>
                </a:cubicBezTo>
                <a:cubicBezTo>
                  <a:pt x="3462220" y="1416285"/>
                  <a:pt x="3465079" y="1415572"/>
                  <a:pt x="3466017" y="1416641"/>
                </a:cubicBezTo>
                <a:close/>
                <a:moveTo>
                  <a:pt x="3422350" y="1397855"/>
                </a:moveTo>
                <a:cubicBezTo>
                  <a:pt x="3430832" y="1396252"/>
                  <a:pt x="3399258" y="1426291"/>
                  <a:pt x="3390678" y="1460586"/>
                </a:cubicBezTo>
                <a:lnTo>
                  <a:pt x="3398179" y="1411021"/>
                </a:lnTo>
                <a:cubicBezTo>
                  <a:pt x="3412244" y="1402440"/>
                  <a:pt x="3419522" y="1398390"/>
                  <a:pt x="3422350" y="1397855"/>
                </a:cubicBezTo>
                <a:close/>
                <a:moveTo>
                  <a:pt x="822689" y="1377685"/>
                </a:moveTo>
                <a:cubicBezTo>
                  <a:pt x="829440" y="1375711"/>
                  <a:pt x="830378" y="1378562"/>
                  <a:pt x="814251" y="1394792"/>
                </a:cubicBezTo>
                <a:cubicBezTo>
                  <a:pt x="818001" y="1388102"/>
                  <a:pt x="819877" y="1383387"/>
                  <a:pt x="822689" y="1377685"/>
                </a:cubicBezTo>
                <a:close/>
                <a:moveTo>
                  <a:pt x="3140712" y="1360735"/>
                </a:moveTo>
                <a:cubicBezTo>
                  <a:pt x="3126492" y="1364309"/>
                  <a:pt x="3069281" y="1416901"/>
                  <a:pt x="3035878" y="1456858"/>
                </a:cubicBezTo>
                <a:cubicBezTo>
                  <a:pt x="3078822" y="1411021"/>
                  <a:pt x="3082572" y="1428237"/>
                  <a:pt x="3105450" y="1420561"/>
                </a:cubicBezTo>
                <a:cubicBezTo>
                  <a:pt x="3142299" y="1374094"/>
                  <a:pt x="3149244" y="1358591"/>
                  <a:pt x="3140712" y="1360735"/>
                </a:cubicBezTo>
                <a:close/>
                <a:moveTo>
                  <a:pt x="1243640" y="1355863"/>
                </a:moveTo>
                <a:cubicBezTo>
                  <a:pt x="1242561" y="1354794"/>
                  <a:pt x="1239467" y="1355260"/>
                  <a:pt x="1233748" y="1357618"/>
                </a:cubicBezTo>
                <a:lnTo>
                  <a:pt x="1177490" y="1422535"/>
                </a:lnTo>
                <a:cubicBezTo>
                  <a:pt x="1182178" y="1424399"/>
                  <a:pt x="1187991" y="1424399"/>
                  <a:pt x="1194742" y="1422535"/>
                </a:cubicBezTo>
                <a:cubicBezTo>
                  <a:pt x="1207119" y="1407183"/>
                  <a:pt x="1220433" y="1392927"/>
                  <a:pt x="1229060" y="1380536"/>
                </a:cubicBezTo>
                <a:cubicBezTo>
                  <a:pt x="1233748" y="1373847"/>
                  <a:pt x="1237498" y="1368145"/>
                  <a:pt x="1241436" y="1363320"/>
                </a:cubicBezTo>
                <a:cubicBezTo>
                  <a:pt x="1243780" y="1359537"/>
                  <a:pt x="1244718" y="1356932"/>
                  <a:pt x="1243640" y="1355863"/>
                </a:cubicBezTo>
                <a:close/>
                <a:moveTo>
                  <a:pt x="3577264" y="1339209"/>
                </a:moveTo>
                <a:cubicBezTo>
                  <a:pt x="3576166" y="1342231"/>
                  <a:pt x="3562171" y="1359564"/>
                  <a:pt x="3545013" y="1379549"/>
                </a:cubicBezTo>
                <a:cubicBezTo>
                  <a:pt x="3552701" y="1369132"/>
                  <a:pt x="3561327" y="1356740"/>
                  <a:pt x="3573704" y="1341388"/>
                </a:cubicBezTo>
                <a:cubicBezTo>
                  <a:pt x="3576564" y="1338784"/>
                  <a:pt x="3577631" y="1338201"/>
                  <a:pt x="3577264" y="1339209"/>
                </a:cubicBezTo>
                <a:close/>
                <a:moveTo>
                  <a:pt x="935205" y="1332835"/>
                </a:moveTo>
                <a:cubicBezTo>
                  <a:pt x="937643" y="1334754"/>
                  <a:pt x="932205" y="1344048"/>
                  <a:pt x="922805" y="1357042"/>
                </a:cubicBezTo>
                <a:lnTo>
                  <a:pt x="887843" y="1401906"/>
                </a:lnTo>
                <a:lnTo>
                  <a:pt x="888511" y="1400603"/>
                </a:lnTo>
                <a:lnTo>
                  <a:pt x="888368" y="1400780"/>
                </a:lnTo>
                <a:lnTo>
                  <a:pt x="906279" y="1373121"/>
                </a:lnTo>
                <a:cubicBezTo>
                  <a:pt x="914249" y="1361428"/>
                  <a:pt x="923766" y="1348078"/>
                  <a:pt x="935205" y="1332835"/>
                </a:cubicBezTo>
                <a:close/>
                <a:moveTo>
                  <a:pt x="1516913" y="1327133"/>
                </a:moveTo>
                <a:cubicBezTo>
                  <a:pt x="1490284" y="1358605"/>
                  <a:pt x="1462530" y="1397643"/>
                  <a:pt x="1438714" y="1432952"/>
                </a:cubicBezTo>
                <a:lnTo>
                  <a:pt x="1494035" y="1380536"/>
                </a:lnTo>
                <a:cubicBezTo>
                  <a:pt x="1494972" y="1380536"/>
                  <a:pt x="1494972" y="1379549"/>
                  <a:pt x="1495910" y="1379549"/>
                </a:cubicBezTo>
                <a:cubicBezTo>
                  <a:pt x="1501723" y="1373847"/>
                  <a:pt x="1505474" y="1369132"/>
                  <a:pt x="1509412" y="1365294"/>
                </a:cubicBezTo>
                <a:cubicBezTo>
                  <a:pt x="1511287" y="1353780"/>
                  <a:pt x="1514100" y="1340511"/>
                  <a:pt x="1516913" y="1327133"/>
                </a:cubicBezTo>
                <a:close/>
                <a:moveTo>
                  <a:pt x="874775" y="1307249"/>
                </a:moveTo>
                <a:cubicBezTo>
                  <a:pt x="877517" y="1310842"/>
                  <a:pt x="849459" y="1345692"/>
                  <a:pt x="838067" y="1367158"/>
                </a:cubicBezTo>
                <a:lnTo>
                  <a:pt x="860007" y="1315728"/>
                </a:lnTo>
                <a:cubicBezTo>
                  <a:pt x="869524" y="1308327"/>
                  <a:pt x="873861" y="1306051"/>
                  <a:pt x="874775" y="1307249"/>
                </a:cubicBezTo>
                <a:close/>
                <a:moveTo>
                  <a:pt x="1186116" y="1297525"/>
                </a:moveTo>
                <a:cubicBezTo>
                  <a:pt x="1165113" y="1358605"/>
                  <a:pt x="1153674" y="1409157"/>
                  <a:pt x="1174677" y="1421548"/>
                </a:cubicBezTo>
                <a:lnTo>
                  <a:pt x="1184241" y="1408170"/>
                </a:lnTo>
                <a:cubicBezTo>
                  <a:pt x="1166988" y="1415846"/>
                  <a:pt x="1209932" y="1356631"/>
                  <a:pt x="1232810" y="1320444"/>
                </a:cubicBezTo>
                <a:cubicBezTo>
                  <a:pt x="1208057" y="1323295"/>
                  <a:pt x="1197555" y="1309039"/>
                  <a:pt x="1186116" y="1297525"/>
                </a:cubicBezTo>
                <a:close/>
                <a:moveTo>
                  <a:pt x="830378" y="1283270"/>
                </a:moveTo>
                <a:cubicBezTo>
                  <a:pt x="842755" y="1292810"/>
                  <a:pt x="858132" y="1311890"/>
                  <a:pt x="822689" y="1377685"/>
                </a:cubicBezTo>
                <a:cubicBezTo>
                  <a:pt x="799811" y="1383387"/>
                  <a:pt x="702672" y="1439641"/>
                  <a:pt x="830378" y="1283270"/>
                </a:cubicBezTo>
                <a:close/>
                <a:moveTo>
                  <a:pt x="1143172" y="1282283"/>
                </a:moveTo>
                <a:cubicBezTo>
                  <a:pt x="1131733" y="1285134"/>
                  <a:pt x="1117481" y="1290946"/>
                  <a:pt x="1099291" y="1301363"/>
                </a:cubicBezTo>
                <a:cubicBezTo>
                  <a:pt x="1080163" y="1328120"/>
                  <a:pt x="1063099" y="1355753"/>
                  <a:pt x="1048846" y="1382400"/>
                </a:cubicBezTo>
                <a:lnTo>
                  <a:pt x="1010591" y="1418697"/>
                </a:lnTo>
                <a:cubicBezTo>
                  <a:pt x="1010591" y="1420561"/>
                  <a:pt x="1008716" y="1422535"/>
                  <a:pt x="1007778" y="1425386"/>
                </a:cubicBezTo>
                <a:cubicBezTo>
                  <a:pt x="998214" y="1451046"/>
                  <a:pt x="987713" y="1477802"/>
                  <a:pt x="978149" y="1504449"/>
                </a:cubicBezTo>
                <a:cubicBezTo>
                  <a:pt x="981149" y="1501598"/>
                  <a:pt x="983962" y="1499734"/>
                  <a:pt x="987713" y="1495896"/>
                </a:cubicBezTo>
                <a:cubicBezTo>
                  <a:pt x="1056348" y="1415846"/>
                  <a:pt x="1047721" y="1408170"/>
                  <a:pt x="1077351" y="1364307"/>
                </a:cubicBezTo>
                <a:cubicBezTo>
                  <a:pt x="1119356" y="1319457"/>
                  <a:pt x="976274" y="1509274"/>
                  <a:pt x="1038345" y="1453897"/>
                </a:cubicBezTo>
                <a:cubicBezTo>
                  <a:pt x="1035344" y="1454884"/>
                  <a:pt x="1031594" y="1456858"/>
                  <a:pt x="1030656" y="1456858"/>
                </a:cubicBezTo>
                <a:cubicBezTo>
                  <a:pt x="1035344" y="1454884"/>
                  <a:pt x="1039283" y="1452033"/>
                  <a:pt x="1043033" y="1449182"/>
                </a:cubicBezTo>
                <a:cubicBezTo>
                  <a:pt x="1043971" y="1448195"/>
                  <a:pt x="1043971" y="1448195"/>
                  <a:pt x="1044908" y="1448195"/>
                </a:cubicBezTo>
                <a:cubicBezTo>
                  <a:pt x="1105104" y="1369132"/>
                  <a:pt x="1134546" y="1312877"/>
                  <a:pt x="1143172" y="1282283"/>
                </a:cubicBezTo>
                <a:close/>
                <a:moveTo>
                  <a:pt x="1373830" y="1228002"/>
                </a:moveTo>
                <a:cubicBezTo>
                  <a:pt x="1330136" y="1275594"/>
                  <a:pt x="1311009" y="1299499"/>
                  <a:pt x="1301445" y="1315728"/>
                </a:cubicBezTo>
                <a:cubicBezTo>
                  <a:pt x="1311946" y="1304214"/>
                  <a:pt x="1326198" y="1287985"/>
                  <a:pt x="1345326" y="1264189"/>
                </a:cubicBezTo>
                <a:cubicBezTo>
                  <a:pt x="1251938" y="1378562"/>
                  <a:pt x="1353015" y="1285134"/>
                  <a:pt x="1322448" y="1342375"/>
                </a:cubicBezTo>
                <a:cubicBezTo>
                  <a:pt x="1325261" y="1339524"/>
                  <a:pt x="1327136" y="1336673"/>
                  <a:pt x="1330136" y="1333822"/>
                </a:cubicBezTo>
                <a:cubicBezTo>
                  <a:pt x="1337637" y="1305201"/>
                  <a:pt x="1343451" y="1279432"/>
                  <a:pt x="1373830" y="1228002"/>
                </a:cubicBezTo>
                <a:close/>
                <a:moveTo>
                  <a:pt x="2624670" y="1219503"/>
                </a:moveTo>
                <a:cubicBezTo>
                  <a:pt x="2621409" y="1221115"/>
                  <a:pt x="2615397" y="1225590"/>
                  <a:pt x="2605880" y="1233705"/>
                </a:cubicBezTo>
                <a:cubicBezTo>
                  <a:pt x="2582064" y="1267041"/>
                  <a:pt x="2617319" y="1233705"/>
                  <a:pt x="2596316" y="1263202"/>
                </a:cubicBezTo>
                <a:lnTo>
                  <a:pt x="2600066" y="1261338"/>
                </a:lnTo>
                <a:cubicBezTo>
                  <a:pt x="2619475" y="1235596"/>
                  <a:pt x="2634454" y="1214666"/>
                  <a:pt x="2624670" y="1219503"/>
                </a:cubicBezTo>
                <a:close/>
                <a:moveTo>
                  <a:pt x="1184241" y="1186991"/>
                </a:moveTo>
                <a:cubicBezTo>
                  <a:pt x="1165113" y="1211773"/>
                  <a:pt x="1143172" y="1241271"/>
                  <a:pt x="1120294" y="1272743"/>
                </a:cubicBezTo>
                <a:cubicBezTo>
                  <a:pt x="1138484" y="1250811"/>
                  <a:pt x="1161362" y="1227016"/>
                  <a:pt x="1177490" y="1213637"/>
                </a:cubicBezTo>
                <a:cubicBezTo>
                  <a:pt x="1173739" y="1211773"/>
                  <a:pt x="1177490" y="1201246"/>
                  <a:pt x="1184241" y="1186991"/>
                </a:cubicBezTo>
                <a:close/>
                <a:moveTo>
                  <a:pt x="1000090" y="1171748"/>
                </a:moveTo>
                <a:lnTo>
                  <a:pt x="960146" y="1234582"/>
                </a:lnTo>
                <a:lnTo>
                  <a:pt x="951520" y="1227016"/>
                </a:lnTo>
                <a:close/>
                <a:moveTo>
                  <a:pt x="2714645" y="1169774"/>
                </a:moveTo>
                <a:cubicBezTo>
                  <a:pt x="2707894" y="1171748"/>
                  <a:pt x="2698330" y="1176463"/>
                  <a:pt x="2690829" y="1181288"/>
                </a:cubicBezTo>
                <a:cubicBezTo>
                  <a:pt x="2681265" y="1194557"/>
                  <a:pt x="2684078" y="1197408"/>
                  <a:pt x="2687829" y="1199382"/>
                </a:cubicBezTo>
                <a:cubicBezTo>
                  <a:pt x="2695517" y="1191706"/>
                  <a:pt x="2704144" y="1182166"/>
                  <a:pt x="2714645" y="1169774"/>
                </a:cubicBezTo>
                <a:close/>
                <a:moveTo>
                  <a:pt x="1171864" y="1133587"/>
                </a:moveTo>
                <a:cubicBezTo>
                  <a:pt x="1167926" y="1139289"/>
                  <a:pt x="1163238" y="1145979"/>
                  <a:pt x="1158362" y="1153655"/>
                </a:cubicBezTo>
                <a:lnTo>
                  <a:pt x="1170438" y="1135538"/>
                </a:lnTo>
                <a:close/>
                <a:moveTo>
                  <a:pt x="1372892" y="1114507"/>
                </a:moveTo>
                <a:lnTo>
                  <a:pt x="1289068" y="1223177"/>
                </a:lnTo>
                <a:lnTo>
                  <a:pt x="1375893" y="1131613"/>
                </a:lnTo>
                <a:close/>
                <a:moveTo>
                  <a:pt x="1053064" y="1108977"/>
                </a:moveTo>
                <a:lnTo>
                  <a:pt x="1057285" y="1110532"/>
                </a:lnTo>
                <a:cubicBezTo>
                  <a:pt x="1056207" y="1113027"/>
                  <a:pt x="1052128" y="1117797"/>
                  <a:pt x="1043971" y="1125911"/>
                </a:cubicBezTo>
                <a:lnTo>
                  <a:pt x="1052386" y="1109224"/>
                </a:lnTo>
                <a:close/>
                <a:moveTo>
                  <a:pt x="3060632" y="1085886"/>
                </a:moveTo>
                <a:cubicBezTo>
                  <a:pt x="2952991" y="1215611"/>
                  <a:pt x="2980558" y="1142141"/>
                  <a:pt x="2947178" y="1168787"/>
                </a:cubicBezTo>
                <a:cubicBezTo>
                  <a:pt x="3088385" y="1012416"/>
                  <a:pt x="2915861" y="1239407"/>
                  <a:pt x="3060632" y="1085886"/>
                </a:cubicBezTo>
                <a:close/>
                <a:moveTo>
                  <a:pt x="2961617" y="1084022"/>
                </a:moveTo>
                <a:lnTo>
                  <a:pt x="2954461" y="1097397"/>
                </a:lnTo>
                <a:lnTo>
                  <a:pt x="2947436" y="1106687"/>
                </a:lnTo>
                <a:lnTo>
                  <a:pt x="2925983" y="1139124"/>
                </a:lnTo>
                <a:lnTo>
                  <a:pt x="2947178" y="1099264"/>
                </a:lnTo>
                <a:close/>
                <a:moveTo>
                  <a:pt x="1743820" y="1071631"/>
                </a:moveTo>
                <a:cubicBezTo>
                  <a:pt x="1734444" y="1084899"/>
                  <a:pt x="1725817" y="1098278"/>
                  <a:pt x="1718129" y="1110669"/>
                </a:cubicBezTo>
                <a:lnTo>
                  <a:pt x="1740069" y="1089724"/>
                </a:lnTo>
                <a:cubicBezTo>
                  <a:pt x="1741945" y="1084022"/>
                  <a:pt x="1742882" y="1078210"/>
                  <a:pt x="1743820" y="1071631"/>
                </a:cubicBezTo>
                <a:close/>
                <a:moveTo>
                  <a:pt x="2632321" y="1066559"/>
                </a:moveTo>
                <a:cubicBezTo>
                  <a:pt x="2629461" y="1066559"/>
                  <a:pt x="2623038" y="1071576"/>
                  <a:pt x="2614506" y="1080184"/>
                </a:cubicBezTo>
                <a:cubicBezTo>
                  <a:pt x="2620132" y="1080184"/>
                  <a:pt x="2625945" y="1079197"/>
                  <a:pt x="2628758" y="1083035"/>
                </a:cubicBezTo>
                <a:cubicBezTo>
                  <a:pt x="2634477" y="1071576"/>
                  <a:pt x="2635181" y="1066559"/>
                  <a:pt x="2632321" y="1066559"/>
                </a:cubicBezTo>
                <a:close/>
                <a:moveTo>
                  <a:pt x="1165113" y="1063955"/>
                </a:moveTo>
                <a:cubicBezTo>
                  <a:pt x="1169801" y="1067793"/>
                  <a:pt x="1143172" y="1101129"/>
                  <a:pt x="1116544" y="1134465"/>
                </a:cubicBezTo>
                <a:cubicBezTo>
                  <a:pt x="1127045" y="1117358"/>
                  <a:pt x="1142235" y="1094440"/>
                  <a:pt x="1165113" y="1063955"/>
                </a:cubicBezTo>
                <a:close/>
                <a:moveTo>
                  <a:pt x="2902359" y="1025794"/>
                </a:moveTo>
                <a:cubicBezTo>
                  <a:pt x="2896733" y="1029632"/>
                  <a:pt x="2890920" y="1034347"/>
                  <a:pt x="2886232" y="1040159"/>
                </a:cubicBezTo>
                <a:cubicBezTo>
                  <a:pt x="2883419" y="1045861"/>
                  <a:pt x="2880418" y="1051563"/>
                  <a:pt x="2878543" y="1056279"/>
                </a:cubicBezTo>
                <a:cubicBezTo>
                  <a:pt x="2885294" y="1046739"/>
                  <a:pt x="2893920" y="1037198"/>
                  <a:pt x="2902359" y="1025794"/>
                </a:cubicBezTo>
                <a:close/>
                <a:moveTo>
                  <a:pt x="1061223" y="1014390"/>
                </a:moveTo>
                <a:cubicBezTo>
                  <a:pt x="1072662" y="1024807"/>
                  <a:pt x="1088790" y="1043010"/>
                  <a:pt x="1053535" y="1108805"/>
                </a:cubicBezTo>
                <a:lnTo>
                  <a:pt x="1053064" y="1108977"/>
                </a:lnTo>
                <a:lnTo>
                  <a:pt x="1052597" y="1108805"/>
                </a:lnTo>
                <a:lnTo>
                  <a:pt x="1052386" y="1109224"/>
                </a:lnTo>
                <a:lnTo>
                  <a:pt x="1027099" y="1118448"/>
                </a:lnTo>
                <a:cubicBezTo>
                  <a:pt x="996069" y="1129345"/>
                  <a:pt x="965303" y="1131668"/>
                  <a:pt x="1061223" y="1014390"/>
                </a:cubicBezTo>
                <a:close/>
                <a:moveTo>
                  <a:pt x="1137980" y="999654"/>
                </a:moveTo>
                <a:cubicBezTo>
                  <a:pt x="1140793" y="1003417"/>
                  <a:pt x="1112699" y="1037774"/>
                  <a:pt x="1101166" y="1059239"/>
                </a:cubicBezTo>
                <a:lnTo>
                  <a:pt x="1123107" y="1007700"/>
                </a:lnTo>
                <a:cubicBezTo>
                  <a:pt x="1132671" y="1000545"/>
                  <a:pt x="1137043" y="998400"/>
                  <a:pt x="1137980" y="999654"/>
                </a:cubicBezTo>
                <a:close/>
                <a:moveTo>
                  <a:pt x="1507654" y="984933"/>
                </a:moveTo>
                <a:cubicBezTo>
                  <a:pt x="1510068" y="984343"/>
                  <a:pt x="1510349" y="986263"/>
                  <a:pt x="1509412" y="989607"/>
                </a:cubicBezTo>
                <a:cubicBezTo>
                  <a:pt x="1506411" y="987633"/>
                  <a:pt x="1502661" y="987633"/>
                  <a:pt x="1493097" y="995309"/>
                </a:cubicBezTo>
                <a:cubicBezTo>
                  <a:pt x="1500692" y="988620"/>
                  <a:pt x="1505239" y="985522"/>
                  <a:pt x="1507654" y="984933"/>
                </a:cubicBezTo>
                <a:close/>
                <a:moveTo>
                  <a:pt x="2892795" y="980944"/>
                </a:moveTo>
                <a:lnTo>
                  <a:pt x="2849102" y="1027768"/>
                </a:lnTo>
                <a:cubicBezTo>
                  <a:pt x="2849102" y="1031496"/>
                  <a:pt x="2853790" y="1030619"/>
                  <a:pt x="2859603" y="1027768"/>
                </a:cubicBezTo>
                <a:close/>
                <a:moveTo>
                  <a:pt x="2829974" y="968553"/>
                </a:moveTo>
                <a:cubicBezTo>
                  <a:pt x="2808033" y="997173"/>
                  <a:pt x="2781404" y="1028645"/>
                  <a:pt x="2748025" y="1063955"/>
                </a:cubicBezTo>
                <a:cubicBezTo>
                  <a:pt x="2743149" y="1078210"/>
                  <a:pt x="2754588" y="1071631"/>
                  <a:pt x="2770903" y="1056279"/>
                </a:cubicBezTo>
                <a:cubicBezTo>
                  <a:pt x="2790781" y="1026781"/>
                  <a:pt x="2811784" y="995309"/>
                  <a:pt x="2829974" y="968553"/>
                </a:cubicBezTo>
                <a:close/>
                <a:moveTo>
                  <a:pt x="1464593" y="947608"/>
                </a:moveTo>
                <a:cubicBezTo>
                  <a:pt x="1438011" y="1018420"/>
                  <a:pt x="1417442" y="1083865"/>
                  <a:pt x="1431761" y="1107350"/>
                </a:cubicBezTo>
                <a:lnTo>
                  <a:pt x="1440668" y="1114403"/>
                </a:lnTo>
                <a:lnTo>
                  <a:pt x="1440590" y="1114507"/>
                </a:lnTo>
                <a:lnTo>
                  <a:pt x="1440675" y="1114408"/>
                </a:lnTo>
                <a:lnTo>
                  <a:pt x="1441962" y="1115427"/>
                </a:lnTo>
                <a:cubicBezTo>
                  <a:pt x="1446420" y="1116841"/>
                  <a:pt x="1451982" y="1116919"/>
                  <a:pt x="1458780" y="1115494"/>
                </a:cubicBezTo>
                <a:cubicBezTo>
                  <a:pt x="1468343" y="1103980"/>
                  <a:pt x="1477907" y="1092575"/>
                  <a:pt x="1488409" y="1081171"/>
                </a:cubicBezTo>
                <a:cubicBezTo>
                  <a:pt x="1517850" y="1037308"/>
                  <a:pt x="1523664" y="1031496"/>
                  <a:pt x="1527414" y="1032483"/>
                </a:cubicBezTo>
                <a:cubicBezTo>
                  <a:pt x="1536041" y="1019105"/>
                  <a:pt x="1536978" y="1013403"/>
                  <a:pt x="1523664" y="1019105"/>
                </a:cubicBezTo>
                <a:lnTo>
                  <a:pt x="1440675" y="1114408"/>
                </a:lnTo>
                <a:lnTo>
                  <a:pt x="1440668" y="1114403"/>
                </a:lnTo>
                <a:lnTo>
                  <a:pt x="1455029" y="1095426"/>
                </a:lnTo>
                <a:cubicBezTo>
                  <a:pt x="1413023" y="1126898"/>
                  <a:pt x="1499848" y="1013403"/>
                  <a:pt x="1509412" y="989607"/>
                </a:cubicBezTo>
                <a:cubicBezTo>
                  <a:pt x="1513162" y="992458"/>
                  <a:pt x="1514100" y="999147"/>
                  <a:pt x="1532290" y="980067"/>
                </a:cubicBezTo>
                <a:cubicBezTo>
                  <a:pt x="1490284" y="989607"/>
                  <a:pt x="1483533" y="960986"/>
                  <a:pt x="1464593" y="947608"/>
                </a:cubicBezTo>
                <a:close/>
                <a:moveTo>
                  <a:pt x="1662808" y="889490"/>
                </a:moveTo>
                <a:cubicBezTo>
                  <a:pt x="1617052" y="939055"/>
                  <a:pt x="1598862" y="962851"/>
                  <a:pt x="1588548" y="979080"/>
                </a:cubicBezTo>
                <a:cubicBezTo>
                  <a:pt x="1594174" y="972391"/>
                  <a:pt x="1599987" y="964824"/>
                  <a:pt x="1607488" y="956161"/>
                </a:cubicBezTo>
                <a:cubicBezTo>
                  <a:pt x="1598862" y="966689"/>
                  <a:pt x="1592299" y="975242"/>
                  <a:pt x="1586485" y="981931"/>
                </a:cubicBezTo>
                <a:cubicBezTo>
                  <a:pt x="1579922" y="994322"/>
                  <a:pt x="1577109" y="1002876"/>
                  <a:pt x="1570358" y="1016254"/>
                </a:cubicBezTo>
                <a:cubicBezTo>
                  <a:pt x="1578984" y="1015376"/>
                  <a:pt x="1600925" y="1002876"/>
                  <a:pt x="1583672" y="1033470"/>
                </a:cubicBezTo>
                <a:cubicBezTo>
                  <a:pt x="1596987" y="1019105"/>
                  <a:pt x="1608426" y="1005727"/>
                  <a:pt x="1617052" y="994322"/>
                </a:cubicBezTo>
                <a:cubicBezTo>
                  <a:pt x="1626616" y="967675"/>
                  <a:pt x="1632242" y="940919"/>
                  <a:pt x="1662808" y="889490"/>
                </a:cubicBezTo>
                <a:close/>
                <a:moveTo>
                  <a:pt x="1263377" y="864707"/>
                </a:moveTo>
                <a:lnTo>
                  <a:pt x="1223246" y="927650"/>
                </a:lnTo>
                <a:lnTo>
                  <a:pt x="1214620" y="919974"/>
                </a:lnTo>
                <a:close/>
                <a:moveTo>
                  <a:pt x="2270207" y="855167"/>
                </a:moveTo>
                <a:cubicBezTo>
                  <a:pt x="2262518" y="865584"/>
                  <a:pt x="2255017" y="877098"/>
                  <a:pt x="2248266" y="889490"/>
                </a:cubicBezTo>
                <a:cubicBezTo>
                  <a:pt x="2249204" y="888503"/>
                  <a:pt x="2250142" y="887516"/>
                  <a:pt x="2251079" y="886639"/>
                </a:cubicBezTo>
                <a:lnTo>
                  <a:pt x="2261581" y="870409"/>
                </a:lnTo>
                <a:lnTo>
                  <a:pt x="2259706" y="877098"/>
                </a:lnTo>
                <a:cubicBezTo>
                  <a:pt x="2262518" y="873260"/>
                  <a:pt x="2265519" y="870409"/>
                  <a:pt x="2268332" y="867558"/>
                </a:cubicBezTo>
                <a:cubicBezTo>
                  <a:pt x="2269269" y="861856"/>
                  <a:pt x="2270207" y="858018"/>
                  <a:pt x="2270207" y="855167"/>
                </a:cubicBezTo>
                <a:close/>
                <a:moveTo>
                  <a:pt x="2820818" y="835487"/>
                </a:moveTo>
                <a:lnTo>
                  <a:pt x="2787968" y="875234"/>
                </a:lnTo>
                <a:lnTo>
                  <a:pt x="2794340" y="864179"/>
                </a:lnTo>
                <a:lnTo>
                  <a:pt x="2801161" y="856615"/>
                </a:lnTo>
                <a:close/>
                <a:moveTo>
                  <a:pt x="2664013" y="822708"/>
                </a:moveTo>
                <a:cubicBezTo>
                  <a:pt x="2664950" y="822708"/>
                  <a:pt x="2664013" y="823695"/>
                  <a:pt x="2664950" y="823695"/>
                </a:cubicBezTo>
                <a:cubicBezTo>
                  <a:pt x="2664013" y="824572"/>
                  <a:pt x="2664013" y="824572"/>
                  <a:pt x="2663075" y="825559"/>
                </a:cubicBezTo>
                <a:cubicBezTo>
                  <a:pt x="2663075" y="825559"/>
                  <a:pt x="2664013" y="823695"/>
                  <a:pt x="2664013" y="822708"/>
                </a:cubicBezTo>
                <a:close/>
                <a:moveTo>
                  <a:pt x="1487471" y="820844"/>
                </a:moveTo>
                <a:cubicBezTo>
                  <a:pt x="1462530" y="866571"/>
                  <a:pt x="1365391" y="978203"/>
                  <a:pt x="1312884" y="1075359"/>
                </a:cubicBezTo>
                <a:lnTo>
                  <a:pt x="1274816" y="1111656"/>
                </a:lnTo>
                <a:cubicBezTo>
                  <a:pt x="1270878" y="1124047"/>
                  <a:pt x="1239561" y="1168897"/>
                  <a:pt x="1225121" y="1194557"/>
                </a:cubicBezTo>
                <a:cubicBezTo>
                  <a:pt x="1223246" y="1201246"/>
                  <a:pt x="1220433" y="1206948"/>
                  <a:pt x="1218558" y="1213637"/>
                </a:cubicBezTo>
                <a:cubicBezTo>
                  <a:pt x="1220433" y="1215611"/>
                  <a:pt x="1229997" y="1209909"/>
                  <a:pt x="1251938" y="1189842"/>
                </a:cubicBezTo>
                <a:cubicBezTo>
                  <a:pt x="1320573" y="1109682"/>
                  <a:pt x="1311946" y="1102116"/>
                  <a:pt x="1341575" y="1058253"/>
                </a:cubicBezTo>
                <a:cubicBezTo>
                  <a:pt x="1384332" y="1012525"/>
                  <a:pt x="1231872" y="1214624"/>
                  <a:pt x="1309133" y="1142141"/>
                </a:cubicBezTo>
                <a:cubicBezTo>
                  <a:pt x="1387332" y="1035334"/>
                  <a:pt x="1413961" y="972391"/>
                  <a:pt x="1409273" y="952433"/>
                </a:cubicBezTo>
                <a:cubicBezTo>
                  <a:pt x="1401584" y="956161"/>
                  <a:pt x="1393895" y="959999"/>
                  <a:pt x="1384332" y="965702"/>
                </a:cubicBezTo>
                <a:cubicBezTo>
                  <a:pt x="1401584" y="941906"/>
                  <a:pt x="1442652" y="896179"/>
                  <a:pt x="1468343" y="874247"/>
                </a:cubicBezTo>
                <a:cubicBezTo>
                  <a:pt x="1462530" y="870409"/>
                  <a:pt x="1473969" y="846504"/>
                  <a:pt x="1487471" y="820844"/>
                </a:cubicBezTo>
                <a:close/>
                <a:moveTo>
                  <a:pt x="2667774" y="808624"/>
                </a:moveTo>
                <a:lnTo>
                  <a:pt x="2665911" y="814128"/>
                </a:lnTo>
                <a:cubicBezTo>
                  <a:pt x="2664950" y="817719"/>
                  <a:pt x="2664482" y="820351"/>
                  <a:pt x="2664013" y="822708"/>
                </a:cubicBezTo>
                <a:cubicBezTo>
                  <a:pt x="2661669" y="823640"/>
                  <a:pt x="2661200" y="822215"/>
                  <a:pt x="2662395" y="818404"/>
                </a:cubicBezTo>
                <a:lnTo>
                  <a:pt x="2665388" y="811748"/>
                </a:lnTo>
                <a:close/>
                <a:moveTo>
                  <a:pt x="1316081" y="800979"/>
                </a:moveTo>
                <a:lnTo>
                  <a:pt x="1320408" y="803258"/>
                </a:lnTo>
                <a:cubicBezTo>
                  <a:pt x="1319354" y="805766"/>
                  <a:pt x="1315322" y="810317"/>
                  <a:pt x="1307258" y="817993"/>
                </a:cubicBezTo>
                <a:lnTo>
                  <a:pt x="1315492" y="801194"/>
                </a:lnTo>
                <a:close/>
                <a:moveTo>
                  <a:pt x="1661871" y="775994"/>
                </a:moveTo>
                <a:lnTo>
                  <a:pt x="1578046" y="884665"/>
                </a:lnTo>
                <a:lnTo>
                  <a:pt x="1664684" y="793101"/>
                </a:lnTo>
                <a:close/>
                <a:moveTo>
                  <a:pt x="1428213" y="756914"/>
                </a:moveTo>
                <a:cubicBezTo>
                  <a:pt x="1433088" y="760752"/>
                  <a:pt x="1406272" y="794088"/>
                  <a:pt x="1379643" y="827533"/>
                </a:cubicBezTo>
                <a:cubicBezTo>
                  <a:pt x="1390145" y="810317"/>
                  <a:pt x="1405335" y="787398"/>
                  <a:pt x="1428213" y="756914"/>
                </a:cubicBezTo>
                <a:close/>
                <a:moveTo>
                  <a:pt x="2349343" y="751211"/>
                </a:moveTo>
                <a:cubicBezTo>
                  <a:pt x="2346530" y="757901"/>
                  <a:pt x="2340717" y="768318"/>
                  <a:pt x="2333216" y="779832"/>
                </a:cubicBezTo>
                <a:cubicBezTo>
                  <a:pt x="2330216" y="783670"/>
                  <a:pt x="2328340" y="786521"/>
                  <a:pt x="2325527" y="790250"/>
                </a:cubicBezTo>
                <a:cubicBezTo>
                  <a:pt x="2326465" y="789372"/>
                  <a:pt x="2327403" y="788385"/>
                  <a:pt x="2329278" y="787398"/>
                </a:cubicBezTo>
                <a:cubicBezTo>
                  <a:pt x="2331341" y="785534"/>
                  <a:pt x="2332278" y="782683"/>
                  <a:pt x="2334154" y="780709"/>
                </a:cubicBezTo>
                <a:cubicBezTo>
                  <a:pt x="2339779" y="770292"/>
                  <a:pt x="2345593" y="760752"/>
                  <a:pt x="2349343" y="751211"/>
                </a:cubicBezTo>
                <a:close/>
                <a:moveTo>
                  <a:pt x="1762432" y="748682"/>
                </a:moveTo>
                <a:cubicBezTo>
                  <a:pt x="1760861" y="748299"/>
                  <a:pt x="1757931" y="749073"/>
                  <a:pt x="1753384" y="751211"/>
                </a:cubicBezTo>
                <a:lnTo>
                  <a:pt x="1730506" y="777858"/>
                </a:lnTo>
                <a:cubicBezTo>
                  <a:pt x="1734444" y="778845"/>
                  <a:pt x="1740069" y="779832"/>
                  <a:pt x="1746820" y="777858"/>
                </a:cubicBezTo>
                <a:cubicBezTo>
                  <a:pt x="1759619" y="761410"/>
                  <a:pt x="1767144" y="749834"/>
                  <a:pt x="1762432" y="748682"/>
                </a:cubicBezTo>
                <a:close/>
                <a:moveTo>
                  <a:pt x="3009249" y="732131"/>
                </a:moveTo>
                <a:cubicBezTo>
                  <a:pt x="2999685" y="742604"/>
                  <a:pt x="2992278" y="750471"/>
                  <a:pt x="2986324" y="756434"/>
                </a:cubicBezTo>
                <a:lnTo>
                  <a:pt x="2973252" y="768278"/>
                </a:lnTo>
                <a:lnTo>
                  <a:pt x="2973232" y="768191"/>
                </a:lnTo>
                <a:close/>
                <a:moveTo>
                  <a:pt x="1722817" y="706361"/>
                </a:moveTo>
                <a:cubicBezTo>
                  <a:pt x="1714378" y="737833"/>
                  <a:pt x="1713441" y="762616"/>
                  <a:pt x="1723942" y="773143"/>
                </a:cubicBezTo>
                <a:lnTo>
                  <a:pt x="1733318" y="760752"/>
                </a:lnTo>
                <a:cubicBezTo>
                  <a:pt x="1734444" y="754063"/>
                  <a:pt x="1746820" y="733118"/>
                  <a:pt x="1761072" y="712064"/>
                </a:cubicBezTo>
                <a:cubicBezTo>
                  <a:pt x="1742882" y="715902"/>
                  <a:pt x="1731443" y="713051"/>
                  <a:pt x="1722817" y="706361"/>
                </a:cubicBezTo>
                <a:close/>
                <a:moveTo>
                  <a:pt x="1324323" y="706361"/>
                </a:moveTo>
                <a:cubicBezTo>
                  <a:pt x="1335762" y="716889"/>
                  <a:pt x="1352077" y="735969"/>
                  <a:pt x="1316634" y="800777"/>
                </a:cubicBezTo>
                <a:lnTo>
                  <a:pt x="1316081" y="800979"/>
                </a:lnTo>
                <a:lnTo>
                  <a:pt x="1315697" y="800777"/>
                </a:lnTo>
                <a:lnTo>
                  <a:pt x="1315492" y="801194"/>
                </a:lnTo>
                <a:lnTo>
                  <a:pt x="1290225" y="810420"/>
                </a:lnTo>
                <a:cubicBezTo>
                  <a:pt x="1259240" y="821317"/>
                  <a:pt x="1228544" y="823640"/>
                  <a:pt x="1324323" y="706361"/>
                </a:cubicBezTo>
                <a:close/>
                <a:moveTo>
                  <a:pt x="2457171" y="703510"/>
                </a:moveTo>
                <a:cubicBezTo>
                  <a:pt x="2454171" y="707348"/>
                  <a:pt x="2451358" y="710200"/>
                  <a:pt x="2448545" y="714038"/>
                </a:cubicBezTo>
                <a:lnTo>
                  <a:pt x="2447607" y="731144"/>
                </a:lnTo>
                <a:cubicBezTo>
                  <a:pt x="2448545" y="729280"/>
                  <a:pt x="2450420" y="726429"/>
                  <a:pt x="2451358" y="724455"/>
                </a:cubicBezTo>
                <a:close/>
                <a:moveTo>
                  <a:pt x="2123374" y="691119"/>
                </a:moveTo>
                <a:cubicBezTo>
                  <a:pt x="2082305" y="716889"/>
                  <a:pt x="2054739" y="719740"/>
                  <a:pt x="2059427" y="695944"/>
                </a:cubicBezTo>
                <a:cubicBezTo>
                  <a:pt x="2030923" y="723578"/>
                  <a:pt x="2000356" y="766454"/>
                  <a:pt x="1972790" y="805492"/>
                </a:cubicBezTo>
                <a:lnTo>
                  <a:pt x="2047050" y="734982"/>
                </a:lnTo>
                <a:cubicBezTo>
                  <a:pt x="2069929" y="720727"/>
                  <a:pt x="2083431" y="717766"/>
                  <a:pt x="2088119" y="725442"/>
                </a:cubicBezTo>
                <a:cubicBezTo>
                  <a:pt x="2107246" y="710200"/>
                  <a:pt x="2115685" y="710200"/>
                  <a:pt x="2103308" y="732131"/>
                </a:cubicBezTo>
                <a:cubicBezTo>
                  <a:pt x="2094870" y="742658"/>
                  <a:pt x="2087181" y="752089"/>
                  <a:pt x="2082305" y="759765"/>
                </a:cubicBezTo>
                <a:cubicBezTo>
                  <a:pt x="2081368" y="762616"/>
                  <a:pt x="2080430" y="765467"/>
                  <a:pt x="2078555" y="768318"/>
                </a:cubicBezTo>
                <a:cubicBezTo>
                  <a:pt x="2090932" y="752198"/>
                  <a:pt x="2098620" y="740684"/>
                  <a:pt x="2103308" y="732131"/>
                </a:cubicBezTo>
                <a:cubicBezTo>
                  <a:pt x="2112872" y="719740"/>
                  <a:pt x="2123374" y="706361"/>
                  <a:pt x="2134813" y="692983"/>
                </a:cubicBezTo>
                <a:cubicBezTo>
                  <a:pt x="2130125" y="693970"/>
                  <a:pt x="2125249" y="693970"/>
                  <a:pt x="2123374" y="691119"/>
                </a:cubicBezTo>
                <a:close/>
                <a:moveTo>
                  <a:pt x="2464672" y="674013"/>
                </a:moveTo>
                <a:lnTo>
                  <a:pt x="2450420" y="692106"/>
                </a:lnTo>
                <a:lnTo>
                  <a:pt x="2450420" y="689255"/>
                </a:lnTo>
                <a:lnTo>
                  <a:pt x="2428479" y="718753"/>
                </a:lnTo>
                <a:cubicBezTo>
                  <a:pt x="2430355" y="716889"/>
                  <a:pt x="2432417" y="714915"/>
                  <a:pt x="2434293" y="713051"/>
                </a:cubicBezTo>
                <a:lnTo>
                  <a:pt x="2450420" y="693093"/>
                </a:lnTo>
                <a:lnTo>
                  <a:pt x="2450420" y="698795"/>
                </a:lnTo>
                <a:cubicBezTo>
                  <a:pt x="2454171" y="694957"/>
                  <a:pt x="2458109" y="691119"/>
                  <a:pt x="2461859" y="688268"/>
                </a:cubicBezTo>
                <a:close/>
                <a:moveTo>
                  <a:pt x="1680998" y="674013"/>
                </a:moveTo>
                <a:cubicBezTo>
                  <a:pt x="1669559" y="672039"/>
                  <a:pt x="1654182" y="674890"/>
                  <a:pt x="1631304" y="687281"/>
                </a:cubicBezTo>
                <a:cubicBezTo>
                  <a:pt x="1620803" y="703510"/>
                  <a:pt x="1610301" y="720727"/>
                  <a:pt x="1601862" y="736846"/>
                </a:cubicBezTo>
                <a:lnTo>
                  <a:pt x="1563607" y="773143"/>
                </a:lnTo>
                <a:cubicBezTo>
                  <a:pt x="1557044" y="796061"/>
                  <a:pt x="1454091" y="929515"/>
                  <a:pt x="1540729" y="850342"/>
                </a:cubicBezTo>
                <a:cubicBezTo>
                  <a:pt x="1609363" y="770292"/>
                  <a:pt x="1600925" y="762616"/>
                  <a:pt x="1630366" y="718753"/>
                </a:cubicBezTo>
                <a:cubicBezTo>
                  <a:pt x="1673310" y="673026"/>
                  <a:pt x="1520851" y="875124"/>
                  <a:pt x="1597924" y="802641"/>
                </a:cubicBezTo>
                <a:cubicBezTo>
                  <a:pt x="1607488" y="790250"/>
                  <a:pt x="1615177" y="778845"/>
                  <a:pt x="1622865" y="768318"/>
                </a:cubicBezTo>
                <a:cubicBezTo>
                  <a:pt x="1636180" y="746386"/>
                  <a:pt x="1647619" y="724455"/>
                  <a:pt x="1660933" y="708335"/>
                </a:cubicBezTo>
                <a:cubicBezTo>
                  <a:pt x="1660933" y="709213"/>
                  <a:pt x="1659996" y="710200"/>
                  <a:pt x="1659996" y="711186"/>
                </a:cubicBezTo>
                <a:cubicBezTo>
                  <a:pt x="1668622" y="697808"/>
                  <a:pt x="1675185" y="685417"/>
                  <a:pt x="1680998" y="674013"/>
                </a:cubicBezTo>
                <a:close/>
                <a:moveTo>
                  <a:pt x="1427659" y="661265"/>
                </a:moveTo>
                <a:cubicBezTo>
                  <a:pt x="1430182" y="665233"/>
                  <a:pt x="1401772" y="699919"/>
                  <a:pt x="1391082" y="720727"/>
                </a:cubicBezTo>
                <a:lnTo>
                  <a:pt x="1413023" y="669188"/>
                </a:lnTo>
                <a:cubicBezTo>
                  <a:pt x="1422540" y="662033"/>
                  <a:pt x="1426818" y="659942"/>
                  <a:pt x="1427659" y="661265"/>
                </a:cubicBezTo>
                <a:close/>
                <a:moveTo>
                  <a:pt x="3037753" y="644405"/>
                </a:moveTo>
                <a:lnTo>
                  <a:pt x="3037410" y="644987"/>
                </a:lnTo>
                <a:lnTo>
                  <a:pt x="3037386" y="644963"/>
                </a:lnTo>
                <a:close/>
                <a:moveTo>
                  <a:pt x="2192946" y="632014"/>
                </a:moveTo>
                <a:cubicBezTo>
                  <a:pt x="2189196" y="633001"/>
                  <a:pt x="2176819" y="645392"/>
                  <a:pt x="2161442" y="662498"/>
                </a:cubicBezTo>
                <a:cubicBezTo>
                  <a:pt x="2171943" y="653945"/>
                  <a:pt x="2182445" y="643418"/>
                  <a:pt x="2192946" y="632014"/>
                </a:cubicBezTo>
                <a:close/>
                <a:moveTo>
                  <a:pt x="2234952" y="621487"/>
                </a:moveTo>
                <a:cubicBezTo>
                  <a:pt x="2219762" y="644405"/>
                  <a:pt x="2203448" y="668201"/>
                  <a:pt x="2184507" y="693970"/>
                </a:cubicBezTo>
                <a:cubicBezTo>
                  <a:pt x="2185445" y="693970"/>
                  <a:pt x="2185445" y="694957"/>
                  <a:pt x="2186383" y="695944"/>
                </a:cubicBezTo>
                <a:cubicBezTo>
                  <a:pt x="2207386" y="667323"/>
                  <a:pt x="2223513" y="642541"/>
                  <a:pt x="2234952" y="621487"/>
                </a:cubicBezTo>
                <a:close/>
                <a:moveTo>
                  <a:pt x="1893654" y="620609"/>
                </a:moveTo>
                <a:cubicBezTo>
                  <a:pt x="1864962" y="651971"/>
                  <a:pt x="1846960" y="673026"/>
                  <a:pt x="1834395" y="688268"/>
                </a:cubicBezTo>
                <a:cubicBezTo>
                  <a:pt x="1843959" y="680592"/>
                  <a:pt x="1860274" y="663485"/>
                  <a:pt x="1887840" y="630040"/>
                </a:cubicBezTo>
                <a:cubicBezTo>
                  <a:pt x="1849772" y="678728"/>
                  <a:pt x="1854461" y="680592"/>
                  <a:pt x="1864962" y="677741"/>
                </a:cubicBezTo>
                <a:cubicBezTo>
                  <a:pt x="1869838" y="664472"/>
                  <a:pt x="1876401" y="649120"/>
                  <a:pt x="1887840" y="630040"/>
                </a:cubicBezTo>
                <a:cubicBezTo>
                  <a:pt x="1889716" y="627189"/>
                  <a:pt x="1891591" y="623460"/>
                  <a:pt x="1893654" y="620609"/>
                </a:cubicBezTo>
                <a:close/>
                <a:moveTo>
                  <a:pt x="1698063" y="591989"/>
                </a:moveTo>
                <a:cubicBezTo>
                  <a:pt x="1687562" y="606244"/>
                  <a:pt x="1676123" y="621487"/>
                  <a:pt x="1665621" y="636729"/>
                </a:cubicBezTo>
                <a:cubicBezTo>
                  <a:pt x="1677061" y="625325"/>
                  <a:pt x="1687562" y="613920"/>
                  <a:pt x="1697126" y="606244"/>
                </a:cubicBezTo>
                <a:cubicBezTo>
                  <a:pt x="1695251" y="604380"/>
                  <a:pt x="1696188" y="598678"/>
                  <a:pt x="1698063" y="591989"/>
                </a:cubicBezTo>
                <a:close/>
                <a:moveTo>
                  <a:pt x="2492897" y="586186"/>
                </a:moveTo>
                <a:cubicBezTo>
                  <a:pt x="2488708" y="587964"/>
                  <a:pt x="2482581" y="592002"/>
                  <a:pt x="2474236" y="598678"/>
                </a:cubicBezTo>
                <a:lnTo>
                  <a:pt x="2393224" y="729280"/>
                </a:lnTo>
                <a:cubicBezTo>
                  <a:pt x="2391349" y="732131"/>
                  <a:pt x="2390412" y="734982"/>
                  <a:pt x="2388536" y="738820"/>
                </a:cubicBezTo>
                <a:lnTo>
                  <a:pt x="2433355" y="675877"/>
                </a:lnTo>
                <a:lnTo>
                  <a:pt x="2392287" y="752198"/>
                </a:lnTo>
                <a:cubicBezTo>
                  <a:pt x="2456608" y="672080"/>
                  <a:pt x="2522222" y="573743"/>
                  <a:pt x="2492897" y="586186"/>
                </a:cubicBezTo>
                <a:close/>
                <a:moveTo>
                  <a:pt x="2059427" y="556679"/>
                </a:moveTo>
                <a:lnTo>
                  <a:pt x="2016671" y="589138"/>
                </a:lnTo>
                <a:lnTo>
                  <a:pt x="2015734" y="602406"/>
                </a:lnTo>
                <a:close/>
                <a:moveTo>
                  <a:pt x="2729835" y="542423"/>
                </a:moveTo>
                <a:cubicBezTo>
                  <a:pt x="2739398" y="536612"/>
                  <a:pt x="2733585" y="546152"/>
                  <a:pt x="2714645" y="570934"/>
                </a:cubicBezTo>
                <a:cubicBezTo>
                  <a:pt x="2712582" y="572908"/>
                  <a:pt x="2711645" y="573786"/>
                  <a:pt x="2709769" y="575759"/>
                </a:cubicBezTo>
                <a:close/>
                <a:moveTo>
                  <a:pt x="1553105" y="526194"/>
                </a:moveTo>
                <a:lnTo>
                  <a:pt x="1513162" y="589138"/>
                </a:lnTo>
                <a:lnTo>
                  <a:pt x="1504536" y="581462"/>
                </a:lnTo>
                <a:close/>
                <a:moveTo>
                  <a:pt x="1891591" y="507114"/>
                </a:moveTo>
                <a:lnTo>
                  <a:pt x="1807767" y="615784"/>
                </a:lnTo>
                <a:lnTo>
                  <a:pt x="1894591" y="524220"/>
                </a:lnTo>
                <a:close/>
                <a:moveTo>
                  <a:pt x="2825098" y="501412"/>
                </a:moveTo>
                <a:cubicBezTo>
                  <a:pt x="2816659" y="507991"/>
                  <a:pt x="2811784" y="508978"/>
                  <a:pt x="2812721" y="503276"/>
                </a:cubicBezTo>
                <a:close/>
                <a:moveTo>
                  <a:pt x="2517180" y="489020"/>
                </a:moveTo>
                <a:cubicBezTo>
                  <a:pt x="2491488" y="536612"/>
                  <a:pt x="2388536" y="657783"/>
                  <a:pt x="2394162" y="647256"/>
                </a:cubicBezTo>
                <a:close/>
                <a:moveTo>
                  <a:pt x="1605613" y="463251"/>
                </a:moveTo>
                <a:cubicBezTo>
                  <a:pt x="1612364" y="461277"/>
                  <a:pt x="1612364" y="464128"/>
                  <a:pt x="1596987" y="480357"/>
                </a:cubicBezTo>
                <a:cubicBezTo>
                  <a:pt x="1600925" y="473668"/>
                  <a:pt x="1602800" y="468953"/>
                  <a:pt x="1605613" y="463251"/>
                </a:cubicBezTo>
                <a:close/>
                <a:moveTo>
                  <a:pt x="2931988" y="424103"/>
                </a:moveTo>
                <a:lnTo>
                  <a:pt x="2875340" y="492963"/>
                </a:lnTo>
                <a:lnTo>
                  <a:pt x="2877335" y="489241"/>
                </a:lnTo>
                <a:lnTo>
                  <a:pt x="2891904" y="470406"/>
                </a:lnTo>
                <a:cubicBezTo>
                  <a:pt x="2903578" y="456096"/>
                  <a:pt x="2916705" y="440826"/>
                  <a:pt x="2931988" y="424103"/>
                </a:cubicBezTo>
                <a:close/>
                <a:moveTo>
                  <a:pt x="1718129" y="418401"/>
                </a:moveTo>
                <a:cubicBezTo>
                  <a:pt x="1722817" y="422239"/>
                  <a:pt x="1696188" y="455575"/>
                  <a:pt x="1669559" y="489020"/>
                </a:cubicBezTo>
                <a:cubicBezTo>
                  <a:pt x="1680061" y="471804"/>
                  <a:pt x="1695251" y="448886"/>
                  <a:pt x="1718129" y="418401"/>
                </a:cubicBezTo>
                <a:close/>
                <a:moveTo>
                  <a:pt x="2752713" y="407874"/>
                </a:moveTo>
                <a:lnTo>
                  <a:pt x="2730772" y="459413"/>
                </a:lnTo>
                <a:lnTo>
                  <a:pt x="2724021" y="438468"/>
                </a:lnTo>
                <a:close/>
                <a:moveTo>
                  <a:pt x="2538651" y="396483"/>
                </a:moveTo>
                <a:cubicBezTo>
                  <a:pt x="2539495" y="396284"/>
                  <a:pt x="2539144" y="397717"/>
                  <a:pt x="2537245" y="401294"/>
                </a:cubicBezTo>
                <a:lnTo>
                  <a:pt x="2419853" y="536612"/>
                </a:lnTo>
                <a:lnTo>
                  <a:pt x="2465797" y="464128"/>
                </a:lnTo>
                <a:cubicBezTo>
                  <a:pt x="2468258" y="479192"/>
                  <a:pt x="2532744" y="397874"/>
                  <a:pt x="2538651" y="396483"/>
                </a:cubicBezTo>
                <a:close/>
                <a:moveTo>
                  <a:pt x="1657485" y="392383"/>
                </a:moveTo>
                <a:cubicBezTo>
                  <a:pt x="1660078" y="396346"/>
                  <a:pt x="1631632" y="431012"/>
                  <a:pt x="1620803" y="451737"/>
                </a:cubicBezTo>
                <a:lnTo>
                  <a:pt x="1642743" y="400307"/>
                </a:lnTo>
                <a:cubicBezTo>
                  <a:pt x="1652307" y="393152"/>
                  <a:pt x="1656620" y="391062"/>
                  <a:pt x="1657485" y="392383"/>
                </a:cubicBezTo>
                <a:close/>
                <a:moveTo>
                  <a:pt x="2027360" y="377773"/>
                </a:moveTo>
                <a:lnTo>
                  <a:pt x="2029001" y="382943"/>
                </a:lnTo>
                <a:lnTo>
                  <a:pt x="2028110" y="382214"/>
                </a:lnTo>
                <a:lnTo>
                  <a:pt x="2027744" y="382937"/>
                </a:lnTo>
                <a:lnTo>
                  <a:pt x="2023352" y="382419"/>
                </a:lnTo>
                <a:cubicBezTo>
                  <a:pt x="2020844" y="383146"/>
                  <a:pt x="2017515" y="385065"/>
                  <a:pt x="2012733" y="388903"/>
                </a:cubicBezTo>
                <a:cubicBezTo>
                  <a:pt x="2020422" y="381720"/>
                  <a:pt x="2024969" y="378376"/>
                  <a:pt x="2027360" y="377773"/>
                </a:cubicBezTo>
                <a:close/>
                <a:moveTo>
                  <a:pt x="1613301" y="367849"/>
                </a:moveTo>
                <a:cubicBezTo>
                  <a:pt x="1624741" y="378376"/>
                  <a:pt x="1640868" y="397456"/>
                  <a:pt x="1605613" y="462264"/>
                </a:cubicBezTo>
                <a:cubicBezTo>
                  <a:pt x="1582735" y="467966"/>
                  <a:pt x="1485408" y="524220"/>
                  <a:pt x="1613301" y="367849"/>
                </a:cubicBezTo>
                <a:close/>
                <a:moveTo>
                  <a:pt x="2304524" y="337364"/>
                </a:moveTo>
                <a:cubicBezTo>
                  <a:pt x="2295898" y="349755"/>
                  <a:pt x="2287459" y="363133"/>
                  <a:pt x="2278833" y="376402"/>
                </a:cubicBezTo>
                <a:cubicBezTo>
                  <a:pt x="2277896" y="373551"/>
                  <a:pt x="2288397" y="358308"/>
                  <a:pt x="2304524" y="337364"/>
                </a:cubicBezTo>
                <a:close/>
                <a:moveTo>
                  <a:pt x="2088119" y="328811"/>
                </a:moveTo>
                <a:cubicBezTo>
                  <a:pt x="2081368" y="351619"/>
                  <a:pt x="2022297" y="426077"/>
                  <a:pt x="1978416" y="485182"/>
                </a:cubicBezTo>
                <a:cubicBezTo>
                  <a:pt x="1933456" y="521835"/>
                  <a:pt x="1998619" y="434484"/>
                  <a:pt x="2021391" y="395472"/>
                </a:cubicBezTo>
                <a:lnTo>
                  <a:pt x="2027744" y="382937"/>
                </a:lnTo>
                <a:lnTo>
                  <a:pt x="2029048" y="383091"/>
                </a:lnTo>
                <a:lnTo>
                  <a:pt x="2029001" y="382943"/>
                </a:lnTo>
                <a:lnTo>
                  <a:pt x="2031949" y="385358"/>
                </a:lnTo>
                <a:cubicBezTo>
                  <a:pt x="2036432" y="387388"/>
                  <a:pt x="2045925" y="381693"/>
                  <a:pt x="2088119" y="328811"/>
                </a:cubicBezTo>
                <a:close/>
                <a:moveTo>
                  <a:pt x="2780279" y="263893"/>
                </a:moveTo>
                <a:lnTo>
                  <a:pt x="2757401" y="328811"/>
                </a:lnTo>
                <a:lnTo>
                  <a:pt x="2745024" y="317297"/>
                </a:lnTo>
                <a:close/>
                <a:moveTo>
                  <a:pt x="1783013" y="257314"/>
                </a:moveTo>
                <a:lnTo>
                  <a:pt x="1742882" y="320148"/>
                </a:lnTo>
                <a:lnTo>
                  <a:pt x="1734444" y="312581"/>
                </a:lnTo>
                <a:close/>
                <a:moveTo>
                  <a:pt x="2748025" y="221017"/>
                </a:moveTo>
                <a:cubicBezTo>
                  <a:pt x="2722146" y="267731"/>
                  <a:pt x="2619194" y="388903"/>
                  <a:pt x="2625007" y="379363"/>
                </a:cubicBezTo>
                <a:close/>
                <a:moveTo>
                  <a:pt x="2390939" y="213438"/>
                </a:moveTo>
                <a:cubicBezTo>
                  <a:pt x="2406653" y="210257"/>
                  <a:pt x="2341983" y="287401"/>
                  <a:pt x="2303587" y="338351"/>
                </a:cubicBezTo>
                <a:cubicBezTo>
                  <a:pt x="2334154" y="291637"/>
                  <a:pt x="2360782" y="249638"/>
                  <a:pt x="2378972" y="220030"/>
                </a:cubicBezTo>
                <a:cubicBezTo>
                  <a:pt x="2384809" y="215987"/>
                  <a:pt x="2388694" y="213893"/>
                  <a:pt x="2390939" y="213438"/>
                </a:cubicBezTo>
                <a:close/>
                <a:moveTo>
                  <a:pt x="1835333" y="194370"/>
                </a:moveTo>
                <a:cubicBezTo>
                  <a:pt x="1842084" y="192397"/>
                  <a:pt x="1843022" y="195248"/>
                  <a:pt x="1826894" y="211477"/>
                </a:cubicBezTo>
                <a:cubicBezTo>
                  <a:pt x="1830645" y="204788"/>
                  <a:pt x="1832520" y="200073"/>
                  <a:pt x="1835333" y="194370"/>
                </a:cubicBezTo>
                <a:close/>
                <a:moveTo>
                  <a:pt x="1968852" y="186694"/>
                </a:moveTo>
                <a:cubicBezTo>
                  <a:pt x="1973728" y="186694"/>
                  <a:pt x="1968852" y="197222"/>
                  <a:pt x="1937535" y="241962"/>
                </a:cubicBezTo>
                <a:cubicBezTo>
                  <a:pt x="1954600" y="217179"/>
                  <a:pt x="1966039" y="198099"/>
                  <a:pt x="1968852" y="186694"/>
                </a:cubicBezTo>
                <a:close/>
                <a:moveTo>
                  <a:pt x="1965945" y="174906"/>
                </a:moveTo>
                <a:cubicBezTo>
                  <a:pt x="1970587" y="175263"/>
                  <a:pt x="1971759" y="179073"/>
                  <a:pt x="1969790" y="185707"/>
                </a:cubicBezTo>
                <a:cubicBezTo>
                  <a:pt x="1962288" y="186694"/>
                  <a:pt x="1924971" y="222004"/>
                  <a:pt x="1941285" y="184830"/>
                </a:cubicBezTo>
                <a:cubicBezTo>
                  <a:pt x="1953193" y="177648"/>
                  <a:pt x="1961304" y="174550"/>
                  <a:pt x="1965945" y="174906"/>
                </a:cubicBezTo>
                <a:close/>
                <a:moveTo>
                  <a:pt x="2625007" y="169588"/>
                </a:moveTo>
                <a:lnTo>
                  <a:pt x="2637384" y="180992"/>
                </a:lnTo>
                <a:cubicBezTo>
                  <a:pt x="2622007" y="209613"/>
                  <a:pt x="2599129" y="217179"/>
                  <a:pt x="2589752" y="222991"/>
                </a:cubicBezTo>
                <a:cubicBezTo>
                  <a:pt x="2595378" y="213451"/>
                  <a:pt x="2590690" y="209613"/>
                  <a:pt x="2625007" y="169588"/>
                </a:cubicBezTo>
                <a:close/>
                <a:moveTo>
                  <a:pt x="1947849" y="149520"/>
                </a:moveTo>
                <a:cubicBezTo>
                  <a:pt x="1952725" y="153358"/>
                  <a:pt x="1926096" y="186694"/>
                  <a:pt x="1899280" y="220030"/>
                </a:cubicBezTo>
                <a:cubicBezTo>
                  <a:pt x="1909781" y="202924"/>
                  <a:pt x="1924971" y="180005"/>
                  <a:pt x="1947849" y="149520"/>
                </a:cubicBezTo>
                <a:close/>
                <a:moveTo>
                  <a:pt x="1926096" y="148643"/>
                </a:moveTo>
                <a:cubicBezTo>
                  <a:pt x="1870775" y="221127"/>
                  <a:pt x="1876401" y="232531"/>
                  <a:pt x="1862149" y="264990"/>
                </a:cubicBezTo>
                <a:cubicBezTo>
                  <a:pt x="1863087" y="264990"/>
                  <a:pt x="1862149" y="267841"/>
                  <a:pt x="1859336" y="273543"/>
                </a:cubicBezTo>
                <a:cubicBezTo>
                  <a:pt x="1868900" y="259288"/>
                  <a:pt x="1886903" y="237356"/>
                  <a:pt x="1904155" y="216302"/>
                </a:cubicBezTo>
                <a:cubicBezTo>
                  <a:pt x="1874526" y="265867"/>
                  <a:pt x="1884090" y="275407"/>
                  <a:pt x="1864962" y="320257"/>
                </a:cubicBezTo>
                <a:lnTo>
                  <a:pt x="1843022" y="314555"/>
                </a:lnTo>
                <a:cubicBezTo>
                  <a:pt x="1739132" y="448008"/>
                  <a:pt x="1868900" y="337474"/>
                  <a:pt x="1833458" y="390877"/>
                </a:cubicBezTo>
                <a:cubicBezTo>
                  <a:pt x="1936597" y="270692"/>
                  <a:pt x="1913532" y="278368"/>
                  <a:pt x="2004294" y="190642"/>
                </a:cubicBezTo>
                <a:cubicBezTo>
                  <a:pt x="2064303" y="172439"/>
                  <a:pt x="1908843" y="331662"/>
                  <a:pt x="1837396" y="464238"/>
                </a:cubicBezTo>
                <a:lnTo>
                  <a:pt x="1799140" y="500534"/>
                </a:lnTo>
                <a:cubicBezTo>
                  <a:pt x="1799140" y="502398"/>
                  <a:pt x="1797265" y="504263"/>
                  <a:pt x="1796327" y="507114"/>
                </a:cubicBezTo>
                <a:cubicBezTo>
                  <a:pt x="1786764" y="532883"/>
                  <a:pt x="1776262" y="559640"/>
                  <a:pt x="1766698" y="586286"/>
                </a:cubicBezTo>
                <a:cubicBezTo>
                  <a:pt x="1769699" y="583435"/>
                  <a:pt x="1772512" y="581571"/>
                  <a:pt x="1776262" y="577733"/>
                </a:cubicBezTo>
                <a:cubicBezTo>
                  <a:pt x="1844897" y="497574"/>
                  <a:pt x="1836458" y="490007"/>
                  <a:pt x="1865900" y="446144"/>
                </a:cubicBezTo>
                <a:cubicBezTo>
                  <a:pt x="1907906" y="401294"/>
                  <a:pt x="1764823" y="591111"/>
                  <a:pt x="1826894" y="535734"/>
                </a:cubicBezTo>
                <a:cubicBezTo>
                  <a:pt x="1824081" y="536721"/>
                  <a:pt x="1820143" y="538585"/>
                  <a:pt x="1819206" y="538585"/>
                </a:cubicBezTo>
                <a:cubicBezTo>
                  <a:pt x="1824081" y="536721"/>
                  <a:pt x="1827832" y="533870"/>
                  <a:pt x="1831582" y="531019"/>
                </a:cubicBezTo>
                <a:cubicBezTo>
                  <a:pt x="1832520" y="530032"/>
                  <a:pt x="1832520" y="530032"/>
                  <a:pt x="1833458" y="530032"/>
                </a:cubicBezTo>
                <a:cubicBezTo>
                  <a:pt x="1922158" y="411821"/>
                  <a:pt x="1945036" y="347014"/>
                  <a:pt x="1931722" y="336487"/>
                </a:cubicBezTo>
                <a:cubicBezTo>
                  <a:pt x="1960413" y="306002"/>
                  <a:pt x="1994731" y="265977"/>
                  <a:pt x="2034674" y="216302"/>
                </a:cubicBezTo>
                <a:cubicBezTo>
                  <a:pt x="1989855" y="345040"/>
                  <a:pt x="1900217" y="533870"/>
                  <a:pt x="1992855" y="502398"/>
                </a:cubicBezTo>
                <a:cubicBezTo>
                  <a:pt x="2103308" y="332649"/>
                  <a:pt x="2001294" y="510074"/>
                  <a:pt x="2133875" y="346027"/>
                </a:cubicBezTo>
                <a:cubicBezTo>
                  <a:pt x="2040487" y="460400"/>
                  <a:pt x="2141564" y="366971"/>
                  <a:pt x="2110997" y="424213"/>
                </a:cubicBezTo>
                <a:cubicBezTo>
                  <a:pt x="2217887" y="307866"/>
                  <a:pt x="2173068" y="309840"/>
                  <a:pt x="2249204" y="237356"/>
                </a:cubicBezTo>
                <a:cubicBezTo>
                  <a:pt x="2241703" y="286921"/>
                  <a:pt x="2075742" y="534857"/>
                  <a:pt x="2135750" y="516764"/>
                </a:cubicBezTo>
                <a:cubicBezTo>
                  <a:pt x="2136688" y="515777"/>
                  <a:pt x="2136688" y="514790"/>
                  <a:pt x="2137626" y="513803"/>
                </a:cubicBezTo>
                <a:cubicBezTo>
                  <a:pt x="2144377" y="503385"/>
                  <a:pt x="2150190" y="493845"/>
                  <a:pt x="2155816" y="485292"/>
                </a:cubicBezTo>
                <a:cubicBezTo>
                  <a:pt x="2157691" y="483318"/>
                  <a:pt x="2159566" y="482441"/>
                  <a:pt x="2161629" y="481454"/>
                </a:cubicBezTo>
                <a:cubicBezTo>
                  <a:pt x="2176819" y="458535"/>
                  <a:pt x="2181507" y="446144"/>
                  <a:pt x="2195946" y="429038"/>
                </a:cubicBezTo>
                <a:cubicBezTo>
                  <a:pt x="2192946" y="439455"/>
                  <a:pt x="2182445" y="457549"/>
                  <a:pt x="2170068" y="479480"/>
                </a:cubicBezTo>
                <a:cubicBezTo>
                  <a:pt x="2173068" y="482331"/>
                  <a:pt x="2160504" y="499547"/>
                  <a:pt x="2144377" y="521479"/>
                </a:cubicBezTo>
                <a:cubicBezTo>
                  <a:pt x="2121498" y="558653"/>
                  <a:pt x="2096745" y="597801"/>
                  <a:pt x="2080430" y="626421"/>
                </a:cubicBezTo>
                <a:cubicBezTo>
                  <a:pt x="2086243" y="621596"/>
                  <a:pt x="2093932" y="614907"/>
                  <a:pt x="2102371" y="607341"/>
                </a:cubicBezTo>
                <a:lnTo>
                  <a:pt x="2171943" y="513803"/>
                </a:lnTo>
                <a:cubicBezTo>
                  <a:pt x="2195009" y="510074"/>
                  <a:pt x="2145314" y="574882"/>
                  <a:pt x="2083431" y="654055"/>
                </a:cubicBezTo>
                <a:cubicBezTo>
                  <a:pt x="2093932" y="645392"/>
                  <a:pt x="2109122" y="631136"/>
                  <a:pt x="2130125" y="609205"/>
                </a:cubicBezTo>
                <a:cubicBezTo>
                  <a:pt x="2181507" y="532883"/>
                  <a:pt x="2237765" y="448008"/>
                  <a:pt x="2286522" y="373661"/>
                </a:cubicBezTo>
                <a:cubicBezTo>
                  <a:pt x="2287459" y="376512"/>
                  <a:pt x="2299836" y="367958"/>
                  <a:pt x="2333216" y="338351"/>
                </a:cubicBezTo>
                <a:lnTo>
                  <a:pt x="2402788" y="244923"/>
                </a:lnTo>
                <a:cubicBezTo>
                  <a:pt x="2443857" y="238233"/>
                  <a:pt x="2254080" y="450859"/>
                  <a:pt x="2169130" y="573018"/>
                </a:cubicBezTo>
                <a:lnTo>
                  <a:pt x="2284459" y="464238"/>
                </a:lnTo>
                <a:cubicBezTo>
                  <a:pt x="2343717" y="428051"/>
                  <a:pt x="2337904" y="465225"/>
                  <a:pt x="2285584" y="551964"/>
                </a:cubicBezTo>
                <a:cubicBezTo>
                  <a:pt x="2288397" y="552951"/>
                  <a:pt x="2294961" y="550099"/>
                  <a:pt x="2310338" y="536721"/>
                </a:cubicBezTo>
                <a:lnTo>
                  <a:pt x="2315026" y="527181"/>
                </a:lnTo>
                <a:cubicBezTo>
                  <a:pt x="2309400" y="560627"/>
                  <a:pt x="2319902" y="555802"/>
                  <a:pt x="2313151" y="577733"/>
                </a:cubicBezTo>
                <a:cubicBezTo>
                  <a:pt x="2339779" y="541546"/>
                  <a:pt x="2363783" y="509088"/>
                  <a:pt x="2385536" y="478603"/>
                </a:cubicBezTo>
                <a:cubicBezTo>
                  <a:pt x="2378035" y="483318"/>
                  <a:pt x="2371284" y="486169"/>
                  <a:pt x="2367533" y="489020"/>
                </a:cubicBezTo>
                <a:cubicBezTo>
                  <a:pt x="2372221" y="479480"/>
                  <a:pt x="2368471" y="475752"/>
                  <a:pt x="2402788" y="435617"/>
                </a:cubicBezTo>
                <a:lnTo>
                  <a:pt x="2411415" y="443293"/>
                </a:lnTo>
                <a:cubicBezTo>
                  <a:pt x="2467672" y="364120"/>
                  <a:pt x="2499177" y="311704"/>
                  <a:pt x="2489613" y="293610"/>
                </a:cubicBezTo>
                <a:cubicBezTo>
                  <a:pt x="2396975" y="394605"/>
                  <a:pt x="2403726" y="429038"/>
                  <a:pt x="2390412" y="430902"/>
                </a:cubicBezTo>
                <a:cubicBezTo>
                  <a:pt x="2401851" y="398443"/>
                  <a:pt x="2315963" y="464238"/>
                  <a:pt x="2390412" y="361269"/>
                </a:cubicBezTo>
                <a:lnTo>
                  <a:pt x="2400913" y="398443"/>
                </a:lnTo>
                <a:cubicBezTo>
                  <a:pt x="2538182" y="237356"/>
                  <a:pt x="2398100" y="381337"/>
                  <a:pt x="2461859" y="297449"/>
                </a:cubicBezTo>
                <a:cubicBezTo>
                  <a:pt x="2578313" y="175400"/>
                  <a:pt x="2468610" y="331771"/>
                  <a:pt x="2540058" y="267841"/>
                </a:cubicBezTo>
                <a:lnTo>
                  <a:pt x="2544933" y="258301"/>
                </a:lnTo>
                <a:cubicBezTo>
                  <a:pt x="2537245" y="307866"/>
                  <a:pt x="2561998" y="273543"/>
                  <a:pt x="2519992" y="362256"/>
                </a:cubicBezTo>
                <a:cubicBezTo>
                  <a:pt x="2398100" y="507223"/>
                  <a:pt x="2438043" y="444280"/>
                  <a:pt x="2380848" y="492858"/>
                </a:cubicBezTo>
                <a:cubicBezTo>
                  <a:pt x="2405601" y="528168"/>
                  <a:pt x="2208323" y="846613"/>
                  <a:pt x="2452295" y="626421"/>
                </a:cubicBezTo>
                <a:lnTo>
                  <a:pt x="2463734" y="608218"/>
                </a:lnTo>
                <a:lnTo>
                  <a:pt x="2452295" y="619732"/>
                </a:lnTo>
                <a:cubicBezTo>
                  <a:pt x="2457171" y="611069"/>
                  <a:pt x="2468610" y="589247"/>
                  <a:pt x="2487738" y="569180"/>
                </a:cubicBezTo>
                <a:lnTo>
                  <a:pt x="2542871" y="481454"/>
                </a:lnTo>
                <a:cubicBezTo>
                  <a:pt x="2575313" y="468076"/>
                  <a:pt x="2479112" y="622583"/>
                  <a:pt x="2636446" y="436604"/>
                </a:cubicBezTo>
                <a:cubicBezTo>
                  <a:pt x="2574375" y="481454"/>
                  <a:pt x="2676390" y="373661"/>
                  <a:pt x="2697393" y="335609"/>
                </a:cubicBezTo>
                <a:lnTo>
                  <a:pt x="2683141" y="350852"/>
                </a:lnTo>
                <a:cubicBezTo>
                  <a:pt x="2687829" y="341312"/>
                  <a:pt x="2704144" y="312691"/>
                  <a:pt x="2727959" y="291637"/>
                </a:cubicBezTo>
                <a:cubicBezTo>
                  <a:pt x="2651636" y="401294"/>
                  <a:pt x="2636446" y="453820"/>
                  <a:pt x="2597253" y="522466"/>
                </a:cubicBezTo>
                <a:cubicBezTo>
                  <a:pt x="2627820" y="476629"/>
                  <a:pt x="2685953" y="429915"/>
                  <a:pt x="2710707" y="403268"/>
                </a:cubicBezTo>
                <a:cubicBezTo>
                  <a:pt x="2694580" y="445267"/>
                  <a:pt x="2642072" y="483318"/>
                  <a:pt x="2593503" y="538695"/>
                </a:cubicBezTo>
                <a:cubicBezTo>
                  <a:pt x="2592565" y="551964"/>
                  <a:pt x="2512491" y="664472"/>
                  <a:pt x="2600254" y="573018"/>
                </a:cubicBezTo>
                <a:cubicBezTo>
                  <a:pt x="2676390" y="500534"/>
                  <a:pt x="2664950" y="475752"/>
                  <a:pt x="2724209" y="401294"/>
                </a:cubicBezTo>
                <a:lnTo>
                  <a:pt x="2641135" y="566329"/>
                </a:lnTo>
                <a:lnTo>
                  <a:pt x="2661200" y="541546"/>
                </a:lnTo>
                <a:cubicBezTo>
                  <a:pt x="2636446" y="575869"/>
                  <a:pt x="2621069" y="604490"/>
                  <a:pt x="2645073" y="583435"/>
                </a:cubicBezTo>
                <a:cubicBezTo>
                  <a:pt x="2703206" y="522466"/>
                  <a:pt x="2708832" y="499547"/>
                  <a:pt x="2690829" y="511061"/>
                </a:cubicBezTo>
                <a:cubicBezTo>
                  <a:pt x="2789843" y="430902"/>
                  <a:pt x="2535370" y="755159"/>
                  <a:pt x="2718396" y="572031"/>
                </a:cubicBezTo>
                <a:lnTo>
                  <a:pt x="2677327" y="639690"/>
                </a:lnTo>
                <a:cubicBezTo>
                  <a:pt x="2690829" y="625434"/>
                  <a:pt x="2717458" y="597801"/>
                  <a:pt x="2725146" y="586396"/>
                </a:cubicBezTo>
                <a:lnTo>
                  <a:pt x="2681265" y="655919"/>
                </a:lnTo>
                <a:cubicBezTo>
                  <a:pt x="2643947" y="736079"/>
                  <a:pt x="2802220" y="524330"/>
                  <a:pt x="2835600" y="497683"/>
                </a:cubicBezTo>
                <a:lnTo>
                  <a:pt x="2833724" y="497683"/>
                </a:lnTo>
                <a:cubicBezTo>
                  <a:pt x="2857540" y="480467"/>
                  <a:pt x="2910985" y="427064"/>
                  <a:pt x="2922424" y="405132"/>
                </a:cubicBezTo>
                <a:lnTo>
                  <a:pt x="2877335" y="489241"/>
                </a:lnTo>
                <a:lnTo>
                  <a:pt x="2860541" y="510952"/>
                </a:lnTo>
                <a:lnTo>
                  <a:pt x="2875340" y="492963"/>
                </a:lnTo>
                <a:lnTo>
                  <a:pt x="2866166" y="510074"/>
                </a:lnTo>
                <a:lnTo>
                  <a:pt x="2868979" y="507223"/>
                </a:lnTo>
                <a:cubicBezTo>
                  <a:pt x="2798235" y="600898"/>
                  <a:pt x="2780549" y="655960"/>
                  <a:pt x="2699309" y="767338"/>
                </a:cubicBezTo>
                <a:lnTo>
                  <a:pt x="2667774" y="808624"/>
                </a:lnTo>
                <a:lnTo>
                  <a:pt x="2670764" y="799790"/>
                </a:lnTo>
                <a:lnTo>
                  <a:pt x="2665388" y="811748"/>
                </a:lnTo>
                <a:lnTo>
                  <a:pt x="2652853" y="828159"/>
                </a:lnTo>
                <a:cubicBezTo>
                  <a:pt x="2635242" y="850291"/>
                  <a:pt x="2615326" y="874426"/>
                  <a:pt x="2592565" y="901004"/>
                </a:cubicBezTo>
                <a:cubicBezTo>
                  <a:pt x="2611693" y="889599"/>
                  <a:pt x="2647886" y="854290"/>
                  <a:pt x="2672639" y="820954"/>
                </a:cubicBezTo>
                <a:cubicBezTo>
                  <a:pt x="2673577" y="848587"/>
                  <a:pt x="2810846" y="652081"/>
                  <a:pt x="2803345" y="707458"/>
                </a:cubicBezTo>
                <a:cubicBezTo>
                  <a:pt x="2837662" y="667433"/>
                  <a:pt x="2828099" y="673135"/>
                  <a:pt x="2838600" y="654055"/>
                </a:cubicBezTo>
                <a:cubicBezTo>
                  <a:pt x="2847039" y="655919"/>
                  <a:pt x="2837662" y="672148"/>
                  <a:pt x="2818535" y="696054"/>
                </a:cubicBezTo>
                <a:cubicBezTo>
                  <a:pt x="2838600" y="673135"/>
                  <a:pt x="2861478" y="647366"/>
                  <a:pt x="2889982" y="615894"/>
                </a:cubicBezTo>
                <a:cubicBezTo>
                  <a:pt x="2821348" y="696054"/>
                  <a:pt x="2844226" y="688378"/>
                  <a:pt x="2863354" y="676973"/>
                </a:cubicBezTo>
                <a:lnTo>
                  <a:pt x="2972119" y="533870"/>
                </a:lnTo>
                <a:cubicBezTo>
                  <a:pt x="2922424" y="602516"/>
                  <a:pt x="2911923" y="621596"/>
                  <a:pt x="2934801" y="614030"/>
                </a:cubicBezTo>
                <a:lnTo>
                  <a:pt x="3004374" y="520602"/>
                </a:lnTo>
                <a:cubicBezTo>
                  <a:pt x="2991997" y="566329"/>
                  <a:pt x="2848164" y="705594"/>
                  <a:pt x="2928238" y="650217"/>
                </a:cubicBezTo>
                <a:lnTo>
                  <a:pt x="2843288" y="715024"/>
                </a:lnTo>
                <a:cubicBezTo>
                  <a:pt x="2835600" y="764699"/>
                  <a:pt x="2685016" y="926773"/>
                  <a:pt x="2625007" y="1014499"/>
                </a:cubicBezTo>
                <a:cubicBezTo>
                  <a:pt x="2589752" y="1071740"/>
                  <a:pt x="2598191" y="1077443"/>
                  <a:pt x="2613568" y="1077443"/>
                </a:cubicBezTo>
                <a:cubicBezTo>
                  <a:pt x="2643947" y="1038295"/>
                  <a:pt x="2667951" y="1004959"/>
                  <a:pt x="2687829" y="974474"/>
                </a:cubicBezTo>
                <a:cubicBezTo>
                  <a:pt x="2691767" y="965811"/>
                  <a:pt x="2702268" y="947718"/>
                  <a:pt x="2722146" y="916246"/>
                </a:cubicBezTo>
                <a:cubicBezTo>
                  <a:pt x="2795141" y="833345"/>
                  <a:pt x="2818242" y="816876"/>
                  <a:pt x="2808300" y="839961"/>
                </a:cubicBezTo>
                <a:lnTo>
                  <a:pt x="2794340" y="864179"/>
                </a:lnTo>
                <a:lnTo>
                  <a:pt x="2771401" y="889615"/>
                </a:lnTo>
                <a:cubicBezTo>
                  <a:pt x="2751236" y="912120"/>
                  <a:pt x="2731054" y="934778"/>
                  <a:pt x="2714645" y="952433"/>
                </a:cubicBezTo>
                <a:cubicBezTo>
                  <a:pt x="2727959" y="953310"/>
                  <a:pt x="2757401" y="936204"/>
                  <a:pt x="2778404" y="925677"/>
                </a:cubicBezTo>
                <a:cubicBezTo>
                  <a:pt x="2796594" y="899907"/>
                  <a:pt x="2819472" y="869422"/>
                  <a:pt x="2850039" y="830384"/>
                </a:cubicBezTo>
                <a:cubicBezTo>
                  <a:pt x="2878168" y="780764"/>
                  <a:pt x="2860728" y="793622"/>
                  <a:pt x="2828052" y="827712"/>
                </a:cubicBezTo>
                <a:lnTo>
                  <a:pt x="2820818" y="835487"/>
                </a:lnTo>
                <a:lnTo>
                  <a:pt x="2843549" y="807983"/>
                </a:lnTo>
                <a:cubicBezTo>
                  <a:pt x="2892854" y="744893"/>
                  <a:pt x="2924675" y="694107"/>
                  <a:pt x="2951116" y="654055"/>
                </a:cubicBezTo>
                <a:cubicBezTo>
                  <a:pt x="2924370" y="714120"/>
                  <a:pt x="3015930" y="645731"/>
                  <a:pt x="3036725" y="644298"/>
                </a:cubicBezTo>
                <a:lnTo>
                  <a:pt x="3037386" y="644963"/>
                </a:lnTo>
                <a:lnTo>
                  <a:pt x="3032127" y="652958"/>
                </a:lnTo>
                <a:cubicBezTo>
                  <a:pt x="3032127" y="653945"/>
                  <a:pt x="3033065" y="652958"/>
                  <a:pt x="3032127" y="653945"/>
                </a:cubicBezTo>
                <a:lnTo>
                  <a:pt x="3037410" y="644987"/>
                </a:lnTo>
                <a:lnTo>
                  <a:pt x="3040754" y="648353"/>
                </a:lnTo>
                <a:cubicBezTo>
                  <a:pt x="3010656" y="690544"/>
                  <a:pt x="2975811" y="747723"/>
                  <a:pt x="2972295" y="764053"/>
                </a:cubicBezTo>
                <a:lnTo>
                  <a:pt x="2973232" y="768191"/>
                </a:lnTo>
                <a:lnTo>
                  <a:pt x="2972119" y="769305"/>
                </a:lnTo>
                <a:lnTo>
                  <a:pt x="2973252" y="768278"/>
                </a:lnTo>
                <a:lnTo>
                  <a:pt x="2973314" y="768556"/>
                </a:lnTo>
                <a:cubicBezTo>
                  <a:pt x="2974636" y="768750"/>
                  <a:pt x="2976995" y="767550"/>
                  <a:pt x="2980558" y="764699"/>
                </a:cubicBezTo>
                <a:cubicBezTo>
                  <a:pt x="2937802" y="814265"/>
                  <a:pt x="2911923" y="866681"/>
                  <a:pt x="2857540" y="940151"/>
                </a:cubicBezTo>
                <a:lnTo>
                  <a:pt x="2933864" y="899139"/>
                </a:lnTo>
                <a:cubicBezTo>
                  <a:pt x="2909110" y="919097"/>
                  <a:pt x="2870105" y="972500"/>
                  <a:pt x="2847039" y="1005946"/>
                </a:cubicBezTo>
                <a:cubicBezTo>
                  <a:pt x="2911923" y="928637"/>
                  <a:pt x="2910048" y="955394"/>
                  <a:pt x="2987309" y="853303"/>
                </a:cubicBezTo>
                <a:cubicBezTo>
                  <a:pt x="2885294" y="960109"/>
                  <a:pt x="3025377" y="759874"/>
                  <a:pt x="3085573" y="672148"/>
                </a:cubicBezTo>
                <a:lnTo>
                  <a:pt x="3164709" y="630259"/>
                </a:lnTo>
                <a:cubicBezTo>
                  <a:pt x="3131329" y="656906"/>
                  <a:pt x="3071133" y="744632"/>
                  <a:pt x="3060632" y="763712"/>
                </a:cubicBezTo>
                <a:lnTo>
                  <a:pt x="3153270" y="662608"/>
                </a:lnTo>
                <a:cubicBezTo>
                  <a:pt x="2937802" y="922058"/>
                  <a:pt x="3346797" y="524330"/>
                  <a:pt x="3105450" y="831371"/>
                </a:cubicBezTo>
                <a:cubicBezTo>
                  <a:pt x="3111264" y="808562"/>
                  <a:pt x="3029315" y="890586"/>
                  <a:pt x="3142768" y="751321"/>
                </a:cubicBezTo>
                <a:cubicBezTo>
                  <a:pt x="3080697" y="799899"/>
                  <a:pt x="3013000" y="898153"/>
                  <a:pt x="2945303" y="978312"/>
                </a:cubicBezTo>
                <a:cubicBezTo>
                  <a:pt x="2964430" y="971623"/>
                  <a:pt x="2960680" y="990704"/>
                  <a:pt x="2887169" y="1085996"/>
                </a:cubicBezTo>
                <a:cubicBezTo>
                  <a:pt x="2904422" y="1106063"/>
                  <a:pt x="2963493" y="1082158"/>
                  <a:pt x="2862416" y="1234801"/>
                </a:cubicBezTo>
                <a:cubicBezTo>
                  <a:pt x="2894389" y="1192803"/>
                  <a:pt x="2905828" y="1171584"/>
                  <a:pt x="2920362" y="1147624"/>
                </a:cubicBezTo>
                <a:lnTo>
                  <a:pt x="2925983" y="1139124"/>
                </a:lnTo>
                <a:lnTo>
                  <a:pt x="2916799" y="1156396"/>
                </a:lnTo>
                <a:lnTo>
                  <a:pt x="2931051" y="1141154"/>
                </a:lnTo>
                <a:lnTo>
                  <a:pt x="2954461" y="1097397"/>
                </a:lnTo>
                <a:lnTo>
                  <a:pt x="2968251" y="1079164"/>
                </a:lnTo>
                <a:cubicBezTo>
                  <a:pt x="2976368" y="1068838"/>
                  <a:pt x="2985785" y="1057238"/>
                  <a:pt x="2996872" y="1043997"/>
                </a:cubicBezTo>
                <a:cubicBezTo>
                  <a:pt x="3061757" y="1003972"/>
                  <a:pt x="2884357" y="1253882"/>
                  <a:pt x="2820410" y="1371106"/>
                </a:cubicBezTo>
                <a:cubicBezTo>
                  <a:pt x="2823223" y="1368254"/>
                  <a:pt x="2826223" y="1365403"/>
                  <a:pt x="2829974" y="1361565"/>
                </a:cubicBezTo>
                <a:lnTo>
                  <a:pt x="2930113" y="1237652"/>
                </a:lnTo>
                <a:cubicBezTo>
                  <a:pt x="2844226" y="1372970"/>
                  <a:pt x="2977745" y="1195653"/>
                  <a:pt x="2955804" y="1259584"/>
                </a:cubicBezTo>
                <a:cubicBezTo>
                  <a:pt x="2941552" y="1274826"/>
                  <a:pt x="2897671" y="1320553"/>
                  <a:pt x="2901421" y="1324391"/>
                </a:cubicBezTo>
                <a:cubicBezTo>
                  <a:pt x="2923362" y="1330094"/>
                  <a:pt x="2998748" y="1213747"/>
                  <a:pt x="3036816" y="1189951"/>
                </a:cubicBezTo>
                <a:cubicBezTo>
                  <a:pt x="2877606" y="1414969"/>
                  <a:pt x="3162834" y="1062200"/>
                  <a:pt x="3090261" y="1194667"/>
                </a:cubicBezTo>
                <a:lnTo>
                  <a:pt x="3129454" y="1145101"/>
                </a:lnTo>
                <a:cubicBezTo>
                  <a:pt x="3073196" y="1250044"/>
                  <a:pt x="3254346" y="1086983"/>
                  <a:pt x="3295227" y="1080294"/>
                </a:cubicBezTo>
                <a:cubicBezTo>
                  <a:pt x="3266723" y="1110779"/>
                  <a:pt x="3278162" y="1065051"/>
                  <a:pt x="3170335" y="1195653"/>
                </a:cubicBezTo>
                <a:lnTo>
                  <a:pt x="3161708" y="1258597"/>
                </a:lnTo>
                <a:cubicBezTo>
                  <a:pt x="3190400" y="1228112"/>
                  <a:pt x="3208590" y="1229976"/>
                  <a:pt x="3263910" y="1151790"/>
                </a:cubicBezTo>
                <a:cubicBezTo>
                  <a:pt x="3274224" y="1132710"/>
                  <a:pt x="3250408" y="1153655"/>
                  <a:pt x="3240845" y="1159466"/>
                </a:cubicBezTo>
                <a:lnTo>
                  <a:pt x="3299165" y="1098387"/>
                </a:lnTo>
                <a:cubicBezTo>
                  <a:pt x="3263910" y="1184249"/>
                  <a:pt x="3152332" y="1273839"/>
                  <a:pt x="3055006" y="1381633"/>
                </a:cubicBezTo>
                <a:lnTo>
                  <a:pt x="3069258" y="1367268"/>
                </a:lnTo>
                <a:cubicBezTo>
                  <a:pt x="3062694" y="1384484"/>
                  <a:pt x="3052193" y="1401590"/>
                  <a:pt x="3039816" y="1419684"/>
                </a:cubicBezTo>
                <a:cubicBezTo>
                  <a:pt x="3029315" y="1441615"/>
                  <a:pt x="2999685" y="1482627"/>
                  <a:pt x="2990122" y="1502695"/>
                </a:cubicBezTo>
                <a:cubicBezTo>
                  <a:pt x="2994997" y="1498857"/>
                  <a:pt x="2998748" y="1496992"/>
                  <a:pt x="3001561" y="1497870"/>
                </a:cubicBezTo>
                <a:cubicBezTo>
                  <a:pt x="3094011" y="1393037"/>
                  <a:pt x="3093074" y="1356850"/>
                  <a:pt x="3208590" y="1244232"/>
                </a:cubicBezTo>
                <a:cubicBezTo>
                  <a:pt x="3271411" y="1187100"/>
                  <a:pt x="3213278" y="1304324"/>
                  <a:pt x="3118952" y="1432185"/>
                </a:cubicBezTo>
                <a:cubicBezTo>
                  <a:pt x="3366862" y="1167033"/>
                  <a:pt x="3214216" y="1419684"/>
                  <a:pt x="3386740" y="1220436"/>
                </a:cubicBezTo>
                <a:cubicBezTo>
                  <a:pt x="3364800" y="1247192"/>
                  <a:pt x="3320168" y="1307175"/>
                  <a:pt x="3349610" y="1283379"/>
                </a:cubicBezTo>
                <a:lnTo>
                  <a:pt x="3394429" y="1224274"/>
                </a:lnTo>
                <a:cubicBezTo>
                  <a:pt x="3494568" y="1143237"/>
                  <a:pt x="3240845" y="1439751"/>
                  <a:pt x="3292414" y="1401590"/>
                </a:cubicBezTo>
                <a:cubicBezTo>
                  <a:pt x="3326732" y="1361565"/>
                  <a:pt x="3337233" y="1342485"/>
                  <a:pt x="3376426" y="1292920"/>
                </a:cubicBezTo>
                <a:cubicBezTo>
                  <a:pt x="3441123" y="1266163"/>
                  <a:pt x="3179898" y="1597987"/>
                  <a:pt x="3313417" y="1490303"/>
                </a:cubicBezTo>
                <a:cubicBezTo>
                  <a:pt x="3333483" y="1465521"/>
                  <a:pt x="3352423" y="1440738"/>
                  <a:pt x="3343984" y="1446440"/>
                </a:cubicBezTo>
                <a:cubicBezTo>
                  <a:pt x="3363862" y="1421658"/>
                  <a:pt x="3367800" y="1425496"/>
                  <a:pt x="3327669" y="1488439"/>
                </a:cubicBezTo>
                <a:lnTo>
                  <a:pt x="3250408" y="1560813"/>
                </a:lnTo>
                <a:cubicBezTo>
                  <a:pt x="3043567" y="1827829"/>
                  <a:pt x="3372488" y="1485478"/>
                  <a:pt x="3330482" y="1575178"/>
                </a:cubicBezTo>
                <a:cubicBezTo>
                  <a:pt x="3369675" y="1525613"/>
                  <a:pt x="3361987" y="1504559"/>
                  <a:pt x="3424996" y="1447427"/>
                </a:cubicBezTo>
                <a:cubicBezTo>
                  <a:pt x="3437372" y="1458832"/>
                  <a:pt x="3203714" y="1729576"/>
                  <a:pt x="3328607" y="1614216"/>
                </a:cubicBezTo>
                <a:cubicBezTo>
                  <a:pt x="3348672" y="1576055"/>
                  <a:pt x="3459313" y="1451156"/>
                  <a:pt x="3475440" y="1418807"/>
                </a:cubicBezTo>
                <a:cubicBezTo>
                  <a:pt x="3499256" y="1411131"/>
                  <a:pt x="3569016" y="1343472"/>
                  <a:pt x="3487817" y="1445453"/>
                </a:cubicBezTo>
                <a:cubicBezTo>
                  <a:pt x="3497381" y="1439751"/>
                  <a:pt x="3530761" y="1403455"/>
                  <a:pt x="3556639" y="1372970"/>
                </a:cubicBezTo>
                <a:cubicBezTo>
                  <a:pt x="3497381" y="1454994"/>
                  <a:pt x="3551764" y="1412117"/>
                  <a:pt x="3576517" y="1396875"/>
                </a:cubicBezTo>
                <a:lnTo>
                  <a:pt x="3615710" y="1347200"/>
                </a:lnTo>
                <a:cubicBezTo>
                  <a:pt x="3408681" y="1614216"/>
                  <a:pt x="3622274" y="1381523"/>
                  <a:pt x="3625274" y="1411131"/>
                </a:cubicBezTo>
                <a:lnTo>
                  <a:pt x="3684345" y="1336783"/>
                </a:lnTo>
                <a:cubicBezTo>
                  <a:pt x="3663342" y="1374944"/>
                  <a:pt x="3598458" y="1472210"/>
                  <a:pt x="3699535" y="1378782"/>
                </a:cubicBezTo>
                <a:lnTo>
                  <a:pt x="3769107" y="1285244"/>
                </a:lnTo>
                <a:cubicBezTo>
                  <a:pt x="3723350" y="1357727"/>
                  <a:pt x="3857807" y="1237652"/>
                  <a:pt x="3749229" y="1380646"/>
                </a:cubicBezTo>
                <a:cubicBezTo>
                  <a:pt x="3773045" y="1359701"/>
                  <a:pt x="3877872" y="1212870"/>
                  <a:pt x="3899813" y="1217585"/>
                </a:cubicBezTo>
                <a:cubicBezTo>
                  <a:pt x="3854994" y="1276690"/>
                  <a:pt x="3819739" y="1343472"/>
                  <a:pt x="3892124" y="1267150"/>
                </a:cubicBezTo>
                <a:cubicBezTo>
                  <a:pt x="3926442" y="1227125"/>
                  <a:pt x="3965635" y="1177560"/>
                  <a:pt x="3927379" y="1213747"/>
                </a:cubicBezTo>
                <a:cubicBezTo>
                  <a:pt x="3918003" y="1219449"/>
                  <a:pt x="3913127" y="1228989"/>
                  <a:pt x="3893062" y="1253882"/>
                </a:cubicBezTo>
                <a:lnTo>
                  <a:pt x="3942757" y="1185126"/>
                </a:lnTo>
                <a:cubicBezTo>
                  <a:pt x="4009516" y="1131723"/>
                  <a:pt x="3897938" y="1257610"/>
                  <a:pt x="3944632" y="1228112"/>
                </a:cubicBezTo>
                <a:cubicBezTo>
                  <a:pt x="3975199" y="1188855"/>
                  <a:pt x="3996202" y="1150694"/>
                  <a:pt x="4035207" y="1101129"/>
                </a:cubicBezTo>
                <a:lnTo>
                  <a:pt x="3944632" y="1302350"/>
                </a:lnTo>
                <a:cubicBezTo>
                  <a:pt x="3890249" y="1367158"/>
                  <a:pt x="3856869" y="1393914"/>
                  <a:pt x="3792923" y="1477802"/>
                </a:cubicBezTo>
                <a:lnTo>
                  <a:pt x="3756730" y="1487343"/>
                </a:lnTo>
                <a:cubicBezTo>
                  <a:pt x="3753917" y="1490194"/>
                  <a:pt x="3751104" y="1493045"/>
                  <a:pt x="3748104" y="1495896"/>
                </a:cubicBezTo>
                <a:lnTo>
                  <a:pt x="3714912" y="1570244"/>
                </a:lnTo>
                <a:cubicBezTo>
                  <a:pt x="3688095" y="1602702"/>
                  <a:pt x="3666155" y="1625621"/>
                  <a:pt x="3643277" y="1651281"/>
                </a:cubicBezTo>
                <a:cubicBezTo>
                  <a:pt x="3643277" y="1652267"/>
                  <a:pt x="3642339" y="1653254"/>
                  <a:pt x="3642339" y="1653254"/>
                </a:cubicBezTo>
                <a:lnTo>
                  <a:pt x="3641401" y="1653254"/>
                </a:lnTo>
                <a:cubicBezTo>
                  <a:pt x="3618523" y="1678037"/>
                  <a:pt x="3594707" y="1705671"/>
                  <a:pt x="3563203" y="1745696"/>
                </a:cubicBezTo>
                <a:lnTo>
                  <a:pt x="3533574" y="1753372"/>
                </a:lnTo>
                <a:cubicBezTo>
                  <a:pt x="3510695" y="1780019"/>
                  <a:pt x="3488755" y="1801950"/>
                  <a:pt x="3466814" y="1821030"/>
                </a:cubicBezTo>
                <a:cubicBezTo>
                  <a:pt x="3464001" y="1824868"/>
                  <a:pt x="3461188" y="1828706"/>
                  <a:pt x="3458375" y="1832544"/>
                </a:cubicBezTo>
                <a:lnTo>
                  <a:pt x="3424996" y="1907879"/>
                </a:lnTo>
                <a:cubicBezTo>
                  <a:pt x="3370613" y="1972687"/>
                  <a:pt x="3337233" y="1999334"/>
                  <a:pt x="3273287" y="2083331"/>
                </a:cubicBezTo>
                <a:lnTo>
                  <a:pt x="3237094" y="2092872"/>
                </a:lnTo>
                <a:cubicBezTo>
                  <a:pt x="3221904" y="2108991"/>
                  <a:pt x="3208590" y="2122369"/>
                  <a:pt x="3198088" y="2134761"/>
                </a:cubicBezTo>
                <a:lnTo>
                  <a:pt x="3162646" y="2213933"/>
                </a:lnTo>
                <a:cubicBezTo>
                  <a:pt x="3150738" y="2228244"/>
                  <a:pt x="3139815" y="2240635"/>
                  <a:pt x="3129360" y="2252314"/>
                </a:cubicBezTo>
                <a:lnTo>
                  <a:pt x="3120645" y="2262067"/>
                </a:lnTo>
                <a:lnTo>
                  <a:pt x="404463" y="2262067"/>
                </a:lnTo>
                <a:lnTo>
                  <a:pt x="418570" y="2247269"/>
                </a:lnTo>
                <a:lnTo>
                  <a:pt x="415569" y="2230163"/>
                </a:lnTo>
                <a:lnTo>
                  <a:pt x="390682" y="2262067"/>
                </a:lnTo>
                <a:lnTo>
                  <a:pt x="343877" y="2262067"/>
                </a:lnTo>
                <a:lnTo>
                  <a:pt x="363179" y="2229889"/>
                </a:lnTo>
                <a:cubicBezTo>
                  <a:pt x="370328" y="2218210"/>
                  <a:pt x="377501" y="2207244"/>
                  <a:pt x="385190" y="2197704"/>
                </a:cubicBezTo>
                <a:cubicBezTo>
                  <a:pt x="383127" y="2208231"/>
                  <a:pt x="376564" y="2221609"/>
                  <a:pt x="366062" y="2237729"/>
                </a:cubicBezTo>
                <a:cubicBezTo>
                  <a:pt x="407130" y="2180597"/>
                  <a:pt x="431884" y="2137612"/>
                  <a:pt x="443323" y="2109101"/>
                </a:cubicBezTo>
                <a:cubicBezTo>
                  <a:pt x="431884" y="2109101"/>
                  <a:pt x="416507" y="2114803"/>
                  <a:pt x="395691" y="2126207"/>
                </a:cubicBezTo>
                <a:cubicBezTo>
                  <a:pt x="380314" y="2148139"/>
                  <a:pt x="367000" y="2171057"/>
                  <a:pt x="355561" y="2192002"/>
                </a:cubicBezTo>
                <a:lnTo>
                  <a:pt x="317493" y="2228189"/>
                </a:lnTo>
                <a:cubicBezTo>
                  <a:pt x="315993" y="2232959"/>
                  <a:pt x="310976" y="2241787"/>
                  <a:pt x="304413" y="2252410"/>
                </a:cubicBezTo>
                <a:lnTo>
                  <a:pt x="298241" y="2262067"/>
                </a:lnTo>
                <a:lnTo>
                  <a:pt x="248007" y="2262067"/>
                </a:lnTo>
                <a:lnTo>
                  <a:pt x="255011" y="2248039"/>
                </a:lnTo>
                <a:cubicBezTo>
                  <a:pt x="273787" y="2209534"/>
                  <a:pt x="284019" y="2180543"/>
                  <a:pt x="232543" y="2223474"/>
                </a:cubicBezTo>
                <a:lnTo>
                  <a:pt x="205649" y="2262067"/>
                </a:lnTo>
                <a:lnTo>
                  <a:pt x="175728" y="2262067"/>
                </a:lnTo>
                <a:lnTo>
                  <a:pt x="176817" y="2258322"/>
                </a:lnTo>
                <a:cubicBezTo>
                  <a:pt x="196664" y="2213833"/>
                  <a:pt x="278769" y="2104413"/>
                  <a:pt x="282050" y="2058549"/>
                </a:cubicBezTo>
                <a:cubicBezTo>
                  <a:pt x="295552" y="2056575"/>
                  <a:pt x="249796" y="2142437"/>
                  <a:pt x="346934" y="2030805"/>
                </a:cubicBezTo>
                <a:cubicBezTo>
                  <a:pt x="406005" y="1956458"/>
                  <a:pt x="384252" y="1951742"/>
                  <a:pt x="330807" y="2003172"/>
                </a:cubicBezTo>
                <a:lnTo>
                  <a:pt x="443323" y="1876408"/>
                </a:lnTo>
                <a:cubicBezTo>
                  <a:pt x="378439" y="1960296"/>
                  <a:pt x="396629" y="1962160"/>
                  <a:pt x="370750" y="2009861"/>
                </a:cubicBezTo>
                <a:cubicBezTo>
                  <a:pt x="377501" y="1997469"/>
                  <a:pt x="399442" y="1969836"/>
                  <a:pt x="421383" y="1943079"/>
                </a:cubicBezTo>
                <a:cubicBezTo>
                  <a:pt x="391753" y="1992754"/>
                  <a:pt x="401317" y="2002294"/>
                  <a:pt x="382189" y="2047035"/>
                </a:cubicBezTo>
                <a:lnTo>
                  <a:pt x="360249" y="2041332"/>
                </a:lnTo>
                <a:cubicBezTo>
                  <a:pt x="256359" y="2174895"/>
                  <a:pt x="386128" y="2064251"/>
                  <a:pt x="350872" y="2117654"/>
                </a:cubicBezTo>
                <a:cubicBezTo>
                  <a:pt x="450824" y="2000321"/>
                  <a:pt x="431884" y="2005145"/>
                  <a:pt x="515708" y="1923122"/>
                </a:cubicBezTo>
                <a:cubicBezTo>
                  <a:pt x="518521" y="1909743"/>
                  <a:pt x="512896" y="1906892"/>
                  <a:pt x="486267" y="1927837"/>
                </a:cubicBezTo>
                <a:cubicBezTo>
                  <a:pt x="481391" y="1936500"/>
                  <a:pt x="472765" y="1947904"/>
                  <a:pt x="462263" y="1964134"/>
                </a:cubicBezTo>
                <a:cubicBezTo>
                  <a:pt x="471827" y="1950755"/>
                  <a:pt x="478578" y="1939351"/>
                  <a:pt x="484204" y="1929811"/>
                </a:cubicBezTo>
                <a:cubicBezTo>
                  <a:pt x="483266" y="1930688"/>
                  <a:pt x="481391" y="1931675"/>
                  <a:pt x="480453" y="1933649"/>
                </a:cubicBezTo>
                <a:lnTo>
                  <a:pt x="449887" y="1977512"/>
                </a:lnTo>
                <a:cubicBezTo>
                  <a:pt x="356498" y="2035630"/>
                  <a:pt x="527148" y="1834409"/>
                  <a:pt x="532023" y="1768614"/>
                </a:cubicBezTo>
                <a:cubicBezTo>
                  <a:pt x="545338" y="1766750"/>
                  <a:pt x="503332" y="1843949"/>
                  <a:pt x="583405" y="1756223"/>
                </a:cubicBezTo>
                <a:cubicBezTo>
                  <a:pt x="596720" y="1739116"/>
                  <a:pt x="605346" y="1729576"/>
                  <a:pt x="609284" y="1725738"/>
                </a:cubicBezTo>
                <a:cubicBezTo>
                  <a:pt x="652978" y="1666633"/>
                  <a:pt x="630100" y="1665646"/>
                  <a:pt x="580593" y="1713347"/>
                </a:cubicBezTo>
                <a:lnTo>
                  <a:pt x="693108" y="1586473"/>
                </a:lnTo>
                <a:cubicBezTo>
                  <a:pt x="628224" y="1670471"/>
                  <a:pt x="646414" y="1672335"/>
                  <a:pt x="620723" y="1720036"/>
                </a:cubicBezTo>
                <a:cubicBezTo>
                  <a:pt x="627287" y="1707645"/>
                  <a:pt x="649227" y="1680011"/>
                  <a:pt x="671168" y="1653254"/>
                </a:cubicBezTo>
                <a:cubicBezTo>
                  <a:pt x="657854" y="1676173"/>
                  <a:pt x="652040" y="1690428"/>
                  <a:pt x="649227" y="1703807"/>
                </a:cubicBezTo>
                <a:cubicBezTo>
                  <a:pt x="662542" y="1679024"/>
                  <a:pt x="685420" y="1643714"/>
                  <a:pt x="706423" y="1608404"/>
                </a:cubicBezTo>
                <a:cubicBezTo>
                  <a:pt x="696859" y="1620796"/>
                  <a:pt x="684482" y="1637025"/>
                  <a:pt x="671168" y="1653254"/>
                </a:cubicBezTo>
                <a:cubicBezTo>
                  <a:pt x="681669" y="1636148"/>
                  <a:pt x="696859" y="1613229"/>
                  <a:pt x="719737" y="1582745"/>
                </a:cubicBezTo>
                <a:cubicBezTo>
                  <a:pt x="719737" y="1582745"/>
                  <a:pt x="720675" y="1583622"/>
                  <a:pt x="720675" y="1584609"/>
                </a:cubicBezTo>
                <a:cubicBezTo>
                  <a:pt x="736052" y="1556975"/>
                  <a:pt x="747491" y="1532192"/>
                  <a:pt x="749367" y="1514976"/>
                </a:cubicBezTo>
                <a:cubicBezTo>
                  <a:pt x="762681" y="1513112"/>
                  <a:pt x="716924" y="1598864"/>
                  <a:pt x="814251" y="1487343"/>
                </a:cubicBezTo>
                <a:cubicBezTo>
                  <a:pt x="873322" y="1412995"/>
                  <a:pt x="851381" y="1408170"/>
                  <a:pt x="797936" y="1459709"/>
                </a:cubicBezTo>
                <a:lnTo>
                  <a:pt x="910452" y="1332835"/>
                </a:lnTo>
                <a:cubicBezTo>
                  <a:pt x="856069" y="1403455"/>
                  <a:pt x="860007" y="1415846"/>
                  <a:pt x="847630" y="1446331"/>
                </a:cubicBezTo>
                <a:cubicBezTo>
                  <a:pt x="859070" y="1432075"/>
                  <a:pt x="861882" y="1431088"/>
                  <a:pt x="860007" y="1435803"/>
                </a:cubicBezTo>
                <a:lnTo>
                  <a:pt x="888368" y="1400780"/>
                </a:lnTo>
                <a:lnTo>
                  <a:pt x="886636" y="1403455"/>
                </a:lnTo>
                <a:lnTo>
                  <a:pt x="887843" y="1401906"/>
                </a:lnTo>
                <a:lnTo>
                  <a:pt x="872686" y="1431450"/>
                </a:lnTo>
                <a:cubicBezTo>
                  <a:pt x="862058" y="1457146"/>
                  <a:pt x="863852" y="1470921"/>
                  <a:pt x="849506" y="1504559"/>
                </a:cubicBezTo>
                <a:lnTo>
                  <a:pt x="827565" y="1498747"/>
                </a:lnTo>
                <a:cubicBezTo>
                  <a:pt x="723675" y="1632310"/>
                  <a:pt x="853256" y="1521665"/>
                  <a:pt x="818001" y="1575069"/>
                </a:cubicBezTo>
                <a:cubicBezTo>
                  <a:pt x="911389" y="1466398"/>
                  <a:pt x="900888" y="1462560"/>
                  <a:pt x="965772" y="1396765"/>
                </a:cubicBezTo>
                <a:cubicBezTo>
                  <a:pt x="966710" y="1388212"/>
                  <a:pt x="961084" y="1386238"/>
                  <a:pt x="943832" y="1398630"/>
                </a:cubicBezTo>
                <a:cubicBezTo>
                  <a:pt x="940081" y="1405319"/>
                  <a:pt x="934268" y="1412995"/>
                  <a:pt x="928642" y="1421548"/>
                </a:cubicBezTo>
                <a:cubicBezTo>
                  <a:pt x="934268" y="1413982"/>
                  <a:pt x="939143" y="1406306"/>
                  <a:pt x="942894" y="1399616"/>
                </a:cubicBezTo>
                <a:cubicBezTo>
                  <a:pt x="939143" y="1402468"/>
                  <a:pt x="934268" y="1406306"/>
                  <a:pt x="928642" y="1411131"/>
                </a:cubicBezTo>
                <a:lnTo>
                  <a:pt x="898075" y="1454884"/>
                </a:lnTo>
                <a:cubicBezTo>
                  <a:pt x="804687" y="1513112"/>
                  <a:pt x="975336" y="1311890"/>
                  <a:pt x="980212" y="1246096"/>
                </a:cubicBezTo>
                <a:cubicBezTo>
                  <a:pt x="993526" y="1244232"/>
                  <a:pt x="947770" y="1329107"/>
                  <a:pt x="1043033" y="1220326"/>
                </a:cubicBezTo>
                <a:cubicBezTo>
                  <a:pt x="1047909" y="1214624"/>
                  <a:pt x="1051659" y="1209909"/>
                  <a:pt x="1055410" y="1205084"/>
                </a:cubicBezTo>
                <a:cubicBezTo>
                  <a:pt x="1101166" y="1144114"/>
                  <a:pt x="1078288" y="1142141"/>
                  <a:pt x="1028781" y="1190829"/>
                </a:cubicBezTo>
                <a:lnTo>
                  <a:pt x="1141297" y="1063955"/>
                </a:lnTo>
                <a:cubicBezTo>
                  <a:pt x="1085977" y="1136438"/>
                  <a:pt x="1091603" y="1147843"/>
                  <a:pt x="1077351" y="1180301"/>
                </a:cubicBezTo>
                <a:cubicBezTo>
                  <a:pt x="1078288" y="1180301"/>
                  <a:pt x="1077351" y="1183152"/>
                  <a:pt x="1074538" y="1188855"/>
                </a:cubicBezTo>
                <a:cubicBezTo>
                  <a:pt x="1084101" y="1174599"/>
                  <a:pt x="1102104" y="1152668"/>
                  <a:pt x="1119356" y="1131723"/>
                </a:cubicBezTo>
                <a:cubicBezTo>
                  <a:pt x="1089727" y="1181288"/>
                  <a:pt x="1099291" y="1190829"/>
                  <a:pt x="1080163" y="1235678"/>
                </a:cubicBezTo>
                <a:lnTo>
                  <a:pt x="1058223" y="1229867"/>
                </a:lnTo>
                <a:cubicBezTo>
                  <a:pt x="954333" y="1363429"/>
                  <a:pt x="1084101" y="1252785"/>
                  <a:pt x="1048846" y="1306188"/>
                </a:cubicBezTo>
                <a:cubicBezTo>
                  <a:pt x="1151799" y="1186004"/>
                  <a:pt x="1128920" y="1193680"/>
                  <a:pt x="1219496" y="1105954"/>
                </a:cubicBezTo>
                <a:cubicBezTo>
                  <a:pt x="1221371" y="1104967"/>
                  <a:pt x="1223246" y="1104967"/>
                  <a:pt x="1225121" y="1104967"/>
                </a:cubicBezTo>
                <a:cubicBezTo>
                  <a:pt x="1234685" y="1081171"/>
                  <a:pt x="1231872" y="1070644"/>
                  <a:pt x="1191742" y="1104089"/>
                </a:cubicBezTo>
                <a:lnTo>
                  <a:pt x="1181240" y="1119332"/>
                </a:lnTo>
                <a:lnTo>
                  <a:pt x="1170438" y="1135538"/>
                </a:lnTo>
                <a:lnTo>
                  <a:pt x="1161362" y="1147952"/>
                </a:lnTo>
                <a:cubicBezTo>
                  <a:pt x="1116544" y="1175586"/>
                  <a:pt x="1131733" y="1144114"/>
                  <a:pt x="1161362" y="1097400"/>
                </a:cubicBezTo>
                <a:cubicBezTo>
                  <a:pt x="1161362" y="1097400"/>
                  <a:pt x="1161362" y="1097400"/>
                  <a:pt x="1161362" y="1096413"/>
                </a:cubicBezTo>
                <a:cubicBezTo>
                  <a:pt x="1192679" y="1044984"/>
                  <a:pt x="1240499" y="973378"/>
                  <a:pt x="1243312" y="939055"/>
                </a:cubicBezTo>
                <a:cubicBezTo>
                  <a:pt x="1255688" y="937191"/>
                  <a:pt x="1217620" y="1008687"/>
                  <a:pt x="1286255" y="936204"/>
                </a:cubicBezTo>
                <a:cubicBezTo>
                  <a:pt x="1301445" y="917123"/>
                  <a:pt x="1307258" y="911421"/>
                  <a:pt x="1308196" y="912408"/>
                </a:cubicBezTo>
                <a:cubicBezTo>
                  <a:pt x="1367267" y="838060"/>
                  <a:pt x="1345326" y="833235"/>
                  <a:pt x="1291881" y="884774"/>
                </a:cubicBezTo>
                <a:lnTo>
                  <a:pt x="1404397" y="757901"/>
                </a:lnTo>
                <a:cubicBezTo>
                  <a:pt x="1339513" y="841789"/>
                  <a:pt x="1357703" y="843762"/>
                  <a:pt x="1332012" y="891463"/>
                </a:cubicBezTo>
                <a:cubicBezTo>
                  <a:pt x="1338575" y="879072"/>
                  <a:pt x="1360516" y="851329"/>
                  <a:pt x="1382456" y="824682"/>
                </a:cubicBezTo>
                <a:cubicBezTo>
                  <a:pt x="1353015" y="874247"/>
                  <a:pt x="1362578" y="883787"/>
                  <a:pt x="1343451" y="928637"/>
                </a:cubicBezTo>
                <a:lnTo>
                  <a:pt x="1321510" y="922935"/>
                </a:lnTo>
                <a:cubicBezTo>
                  <a:pt x="1217620" y="1056388"/>
                  <a:pt x="1347201" y="945744"/>
                  <a:pt x="1311946" y="999147"/>
                </a:cubicBezTo>
                <a:cubicBezTo>
                  <a:pt x="1414898" y="879072"/>
                  <a:pt x="1392020" y="886639"/>
                  <a:pt x="1482595" y="798912"/>
                </a:cubicBezTo>
                <a:cubicBezTo>
                  <a:pt x="1496847" y="795074"/>
                  <a:pt x="1498910" y="800886"/>
                  <a:pt x="1493097" y="813278"/>
                </a:cubicBezTo>
                <a:cubicBezTo>
                  <a:pt x="1516913" y="765577"/>
                  <a:pt x="1543729" y="715024"/>
                  <a:pt x="1482595" y="765577"/>
                </a:cubicBezTo>
                <a:lnTo>
                  <a:pt x="1452029" y="809440"/>
                </a:lnTo>
                <a:cubicBezTo>
                  <a:pt x="1449216" y="811304"/>
                  <a:pt x="1446403" y="813278"/>
                  <a:pt x="1443590" y="814155"/>
                </a:cubicBezTo>
                <a:cubicBezTo>
                  <a:pt x="1438714" y="821831"/>
                  <a:pt x="1431213" y="832358"/>
                  <a:pt x="1422587" y="845627"/>
                </a:cubicBezTo>
                <a:cubicBezTo>
                  <a:pt x="1430276" y="834222"/>
                  <a:pt x="1436839" y="823695"/>
                  <a:pt x="1442652" y="815142"/>
                </a:cubicBezTo>
                <a:cubicBezTo>
                  <a:pt x="1425400" y="823695"/>
                  <a:pt x="1421649" y="818980"/>
                  <a:pt x="1426337" y="805602"/>
                </a:cubicBezTo>
                <a:cubicBezTo>
                  <a:pt x="1420712" y="807466"/>
                  <a:pt x="1418836" y="803737"/>
                  <a:pt x="1425400" y="789372"/>
                </a:cubicBezTo>
                <a:cubicBezTo>
                  <a:pt x="1430276" y="786521"/>
                  <a:pt x="1434026" y="784657"/>
                  <a:pt x="1437777" y="782683"/>
                </a:cubicBezTo>
                <a:cubicBezTo>
                  <a:pt x="1466468" y="731254"/>
                  <a:pt x="1531352" y="641554"/>
                  <a:pt x="1534165" y="600542"/>
                </a:cubicBezTo>
                <a:cubicBezTo>
                  <a:pt x="1547480" y="598678"/>
                  <a:pt x="1501723" y="684540"/>
                  <a:pt x="1599049" y="572908"/>
                </a:cubicBezTo>
                <a:cubicBezTo>
                  <a:pt x="1658120" y="498560"/>
                  <a:pt x="1636180" y="493845"/>
                  <a:pt x="1582735" y="545275"/>
                </a:cubicBezTo>
                <a:lnTo>
                  <a:pt x="1695251" y="418510"/>
                </a:lnTo>
                <a:cubicBezTo>
                  <a:pt x="1630366" y="502398"/>
                  <a:pt x="1648556" y="504263"/>
                  <a:pt x="1622865" y="551964"/>
                </a:cubicBezTo>
                <a:cubicBezTo>
                  <a:pt x="1629429" y="539572"/>
                  <a:pt x="1651369" y="511939"/>
                  <a:pt x="1673310" y="485182"/>
                </a:cubicBezTo>
                <a:cubicBezTo>
                  <a:pt x="1643868" y="534747"/>
                  <a:pt x="1653245" y="544288"/>
                  <a:pt x="1634304" y="589138"/>
                </a:cubicBezTo>
                <a:lnTo>
                  <a:pt x="1612364" y="583435"/>
                </a:lnTo>
                <a:cubicBezTo>
                  <a:pt x="1508287" y="716889"/>
                  <a:pt x="1638055" y="606354"/>
                  <a:pt x="1602800" y="659757"/>
                </a:cubicBezTo>
                <a:cubicBezTo>
                  <a:pt x="1696188" y="550977"/>
                  <a:pt x="1685687" y="547248"/>
                  <a:pt x="1750571" y="481454"/>
                </a:cubicBezTo>
                <a:cubicBezTo>
                  <a:pt x="1751509" y="472791"/>
                  <a:pt x="1745883" y="470927"/>
                  <a:pt x="1728630" y="483318"/>
                </a:cubicBezTo>
                <a:cubicBezTo>
                  <a:pt x="1724880" y="490007"/>
                  <a:pt x="1719066" y="497574"/>
                  <a:pt x="1713441" y="506236"/>
                </a:cubicBezTo>
                <a:cubicBezTo>
                  <a:pt x="1719066" y="498560"/>
                  <a:pt x="1723942" y="490994"/>
                  <a:pt x="1727693" y="484305"/>
                </a:cubicBezTo>
                <a:cubicBezTo>
                  <a:pt x="1723942" y="487156"/>
                  <a:pt x="1719066" y="490994"/>
                  <a:pt x="1713441" y="495709"/>
                </a:cubicBezTo>
                <a:lnTo>
                  <a:pt x="1682874" y="539572"/>
                </a:lnTo>
                <a:cubicBezTo>
                  <a:pt x="1589486" y="597691"/>
                  <a:pt x="1760135" y="396579"/>
                  <a:pt x="1764823" y="330784"/>
                </a:cubicBezTo>
                <a:cubicBezTo>
                  <a:pt x="1778137" y="328811"/>
                  <a:pt x="1732381" y="413686"/>
                  <a:pt x="1827832" y="305015"/>
                </a:cubicBezTo>
                <a:cubicBezTo>
                  <a:pt x="1832520" y="299313"/>
                  <a:pt x="1836458" y="294488"/>
                  <a:pt x="1840209" y="289772"/>
                </a:cubicBezTo>
                <a:cubicBezTo>
                  <a:pt x="1885965" y="228693"/>
                  <a:pt x="1863087" y="226829"/>
                  <a:pt x="1813580" y="275407"/>
                </a:cubicBezTo>
                <a:close/>
                <a:moveTo>
                  <a:pt x="2180569" y="100833"/>
                </a:moveTo>
                <a:cubicBezTo>
                  <a:pt x="2172881" y="137129"/>
                  <a:pt x="2105184" y="217179"/>
                  <a:pt x="2030923" y="320148"/>
                </a:cubicBezTo>
                <a:cubicBezTo>
                  <a:pt x="2076680" y="256327"/>
                  <a:pt x="2047050" y="271569"/>
                  <a:pt x="2043300" y="274420"/>
                </a:cubicBezTo>
                <a:cubicBezTo>
                  <a:pt x="2112872" y="237247"/>
                  <a:pt x="2141564" y="150507"/>
                  <a:pt x="2180569" y="100833"/>
                </a:cubicBezTo>
                <a:close/>
                <a:moveTo>
                  <a:pt x="1843022" y="99955"/>
                </a:moveTo>
                <a:cubicBezTo>
                  <a:pt x="1855398" y="109495"/>
                  <a:pt x="1871713" y="128576"/>
                  <a:pt x="1835333" y="194370"/>
                </a:cubicBezTo>
                <a:cubicBezTo>
                  <a:pt x="1812455" y="200073"/>
                  <a:pt x="1715316" y="256327"/>
                  <a:pt x="1843022" y="99955"/>
                </a:cubicBezTo>
                <a:close/>
                <a:moveTo>
                  <a:pt x="2087407" y="106"/>
                </a:moveTo>
                <a:cubicBezTo>
                  <a:pt x="2089238" y="2408"/>
                  <a:pt x="2064772" y="41302"/>
                  <a:pt x="2067116" y="43701"/>
                </a:cubicBezTo>
                <a:cubicBezTo>
                  <a:pt x="2063365" y="39863"/>
                  <a:pt x="1999419" y="110373"/>
                  <a:pt x="2044238" y="51267"/>
                </a:cubicBezTo>
                <a:cubicBezTo>
                  <a:pt x="2075742" y="10516"/>
                  <a:pt x="2086308" y="-1276"/>
                  <a:pt x="2087407" y="106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89E6CC6-39BF-46E2-B1D0-7967F6F97C8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B79CB35-9B92-4624-B48F-C0CF7A2C5F8B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C1CE33F-5189-414B-9B26-A58EC61B34D2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AEA55C30-7C95-314D-B2D8-BCD7DB748729}" type="datetime1">
              <a:rPr lang="de-DE" smtClean="0"/>
              <a:t>12.06.23</a:t>
            </a:fld>
            <a:endParaRPr lang="en-US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E161DA4-AA69-44DA-AD82-6A3B9288D56D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1571870-B8E8-4979-BDF5-9E965C35F03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83A218E8-C0C8-4525-BD5F-99356FF4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27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403B924-E502-E40F-E2E8-75A139C7B0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78804"/>
            <a:ext cx="5126152" cy="6479196"/>
          </a:xfrm>
          <a:custGeom>
            <a:avLst/>
            <a:gdLst>
              <a:gd name="connsiteX0" fmla="*/ 3815655 w 3844614"/>
              <a:gd name="connsiteY0" fmla="*/ 2255285 h 6479196"/>
              <a:gd name="connsiteX1" fmla="*/ 3813596 w 3844614"/>
              <a:gd name="connsiteY1" fmla="*/ 2276768 h 6479196"/>
              <a:gd name="connsiteX2" fmla="*/ 3732124 w 3844614"/>
              <a:gd name="connsiteY2" fmla="*/ 2426626 h 6479196"/>
              <a:gd name="connsiteX3" fmla="*/ 3765589 w 3844614"/>
              <a:gd name="connsiteY3" fmla="*/ 2326820 h 6479196"/>
              <a:gd name="connsiteX4" fmla="*/ 3811294 w 3844614"/>
              <a:gd name="connsiteY4" fmla="*/ 2259046 h 6479196"/>
              <a:gd name="connsiteX5" fmla="*/ 3817915 w 3844614"/>
              <a:gd name="connsiteY5" fmla="*/ 2249418 h 6479196"/>
              <a:gd name="connsiteX6" fmla="*/ 3815958 w 3844614"/>
              <a:gd name="connsiteY6" fmla="*/ 2250322 h 6479196"/>
              <a:gd name="connsiteX7" fmla="*/ 3815958 w 3844614"/>
              <a:gd name="connsiteY7" fmla="*/ 2251227 h 6479196"/>
              <a:gd name="connsiteX8" fmla="*/ 3817915 w 3844614"/>
              <a:gd name="connsiteY8" fmla="*/ 2249418 h 6479196"/>
              <a:gd name="connsiteX9" fmla="*/ 1575933 w 3844614"/>
              <a:gd name="connsiteY9" fmla="*/ 2170 h 6479196"/>
              <a:gd name="connsiteX10" fmla="*/ 1593379 w 3844614"/>
              <a:gd name="connsiteY10" fmla="*/ 16240 h 6479196"/>
              <a:gd name="connsiteX11" fmla="*/ 1487474 w 3844614"/>
              <a:gd name="connsiteY11" fmla="*/ 128653 h 6479196"/>
              <a:gd name="connsiteX12" fmla="*/ 1622926 w 3844614"/>
              <a:gd name="connsiteY12" fmla="*/ 39145 h 6479196"/>
              <a:gd name="connsiteX13" fmla="*/ 1434967 w 3844614"/>
              <a:gd name="connsiteY13" fmla="*/ 262161 h 6479196"/>
              <a:gd name="connsiteX14" fmla="*/ 1805011 w 3844614"/>
              <a:gd name="connsiteY14" fmla="*/ 638878 h 6479196"/>
              <a:gd name="connsiteX15" fmla="*/ 1474125 w 3844614"/>
              <a:gd name="connsiteY15" fmla="*/ 990882 h 6479196"/>
              <a:gd name="connsiteX16" fmla="*/ 1587683 w 3844614"/>
              <a:gd name="connsiteY16" fmla="*/ 912525 h 6479196"/>
              <a:gd name="connsiteX17" fmla="*/ 1684867 w 3844614"/>
              <a:gd name="connsiteY17" fmla="*/ 772387 h 6479196"/>
              <a:gd name="connsiteX18" fmla="*/ 2325636 w 3844614"/>
              <a:gd name="connsiteY18" fmla="*/ 511096 h 6479196"/>
              <a:gd name="connsiteX19" fmla="*/ 2321898 w 3844614"/>
              <a:gd name="connsiteY19" fmla="*/ 497835 h 6479196"/>
              <a:gd name="connsiteX20" fmla="*/ 2476216 w 3844614"/>
              <a:gd name="connsiteY20" fmla="*/ 473123 h 6479196"/>
              <a:gd name="connsiteX21" fmla="*/ 2416233 w 3844614"/>
              <a:gd name="connsiteY21" fmla="*/ 503561 h 6479196"/>
              <a:gd name="connsiteX22" fmla="*/ 2331331 w 3844614"/>
              <a:gd name="connsiteY22" fmla="*/ 684687 h 6479196"/>
              <a:gd name="connsiteX23" fmla="*/ 2378143 w 3844614"/>
              <a:gd name="connsiteY23" fmla="*/ 607535 h 6479196"/>
              <a:gd name="connsiteX24" fmla="*/ 2477284 w 3844614"/>
              <a:gd name="connsiteY24" fmla="*/ 631344 h 6479196"/>
              <a:gd name="connsiteX25" fmla="*/ 2506831 w 3844614"/>
              <a:gd name="connsiteY25" fmla="*/ 573179 h 6479196"/>
              <a:gd name="connsiteX26" fmla="*/ 2535487 w 3844614"/>
              <a:gd name="connsiteY26" fmla="*/ 591261 h 6479196"/>
              <a:gd name="connsiteX27" fmla="*/ 2387577 w 3844614"/>
              <a:gd name="connsiteY27" fmla="*/ 794387 h 6479196"/>
              <a:gd name="connsiteX28" fmla="*/ 2556312 w 3844614"/>
              <a:gd name="connsiteY28" fmla="*/ 660878 h 6479196"/>
              <a:gd name="connsiteX29" fmla="*/ 2552575 w 3844614"/>
              <a:gd name="connsiteY29" fmla="*/ 726578 h 6479196"/>
              <a:gd name="connsiteX30" fmla="*/ 2653674 w 3844614"/>
              <a:gd name="connsiteY30" fmla="*/ 610248 h 6479196"/>
              <a:gd name="connsiteX31" fmla="*/ 2845370 w 3844614"/>
              <a:gd name="connsiteY31" fmla="*/ 541534 h 6479196"/>
              <a:gd name="connsiteX32" fmla="*/ 2949317 w 3844614"/>
              <a:gd name="connsiteY32" fmla="*/ 586439 h 6479196"/>
              <a:gd name="connsiteX33" fmla="*/ 2883461 w 3844614"/>
              <a:gd name="connsiteY33" fmla="*/ 678057 h 6479196"/>
              <a:gd name="connsiteX34" fmla="*/ 3006453 w 3844614"/>
              <a:gd name="connsiteY34" fmla="*/ 546356 h 6479196"/>
              <a:gd name="connsiteX35" fmla="*/ 2787167 w 3844614"/>
              <a:gd name="connsiteY35" fmla="*/ 897457 h 6479196"/>
              <a:gd name="connsiteX36" fmla="*/ 2870111 w 3844614"/>
              <a:gd name="connsiteY36" fmla="*/ 865812 h 6479196"/>
              <a:gd name="connsiteX37" fmla="*/ 3009301 w 3844614"/>
              <a:gd name="connsiteY37" fmla="*/ 634960 h 6479196"/>
              <a:gd name="connsiteX38" fmla="*/ 3263828 w 3844614"/>
              <a:gd name="connsiteY38" fmla="*/ 1150912 h 6479196"/>
              <a:gd name="connsiteX39" fmla="*/ 3143684 w 3844614"/>
              <a:gd name="connsiteY39" fmla="*/ 1291050 h 6479196"/>
              <a:gd name="connsiteX40" fmla="*/ 3204735 w 3844614"/>
              <a:gd name="connsiteY40" fmla="*/ 1265434 h 6479196"/>
              <a:gd name="connsiteX41" fmla="*/ 3271482 w 3844614"/>
              <a:gd name="connsiteY41" fmla="*/ 1178638 h 6479196"/>
              <a:gd name="connsiteX42" fmla="*/ 3351578 w 3844614"/>
              <a:gd name="connsiteY42" fmla="*/ 1137651 h 6479196"/>
              <a:gd name="connsiteX43" fmla="*/ 3271482 w 3844614"/>
              <a:gd name="connsiteY43" fmla="*/ 1257598 h 6479196"/>
              <a:gd name="connsiteX44" fmla="*/ 3420283 w 3844614"/>
              <a:gd name="connsiteY44" fmla="*/ 1213899 h 6479196"/>
              <a:gd name="connsiteX45" fmla="*/ 3318294 w 3844614"/>
              <a:gd name="connsiteY45" fmla="*/ 1415216 h 6479196"/>
              <a:gd name="connsiteX46" fmla="*/ 3474570 w 3844614"/>
              <a:gd name="connsiteY46" fmla="*/ 1239516 h 6479196"/>
              <a:gd name="connsiteX47" fmla="*/ 3689228 w 3844614"/>
              <a:gd name="connsiteY47" fmla="*/ 1350120 h 6479196"/>
              <a:gd name="connsiteX48" fmla="*/ 3574779 w 3844614"/>
              <a:gd name="connsiteY48" fmla="*/ 1509546 h 6479196"/>
              <a:gd name="connsiteX49" fmla="*/ 3721622 w 3844614"/>
              <a:gd name="connsiteY49" fmla="*/ 1536067 h 6479196"/>
              <a:gd name="connsiteX50" fmla="*/ 3668225 w 3844614"/>
              <a:gd name="connsiteY50" fmla="*/ 1589410 h 6479196"/>
              <a:gd name="connsiteX51" fmla="*/ 3818805 w 3844614"/>
              <a:gd name="connsiteY51" fmla="*/ 2099636 h 6479196"/>
              <a:gd name="connsiteX52" fmla="*/ 3691008 w 3844614"/>
              <a:gd name="connsiteY52" fmla="*/ 2292213 h 6479196"/>
              <a:gd name="connsiteX53" fmla="*/ 3793175 w 3844614"/>
              <a:gd name="connsiteY53" fmla="*/ 2245500 h 6479196"/>
              <a:gd name="connsiteX54" fmla="*/ 3844614 w 3844614"/>
              <a:gd name="connsiteY54" fmla="*/ 2180705 h 6479196"/>
              <a:gd name="connsiteX55" fmla="*/ 3817915 w 3844614"/>
              <a:gd name="connsiteY55" fmla="*/ 2253336 h 6479196"/>
              <a:gd name="connsiteX56" fmla="*/ 3815655 w 3844614"/>
              <a:gd name="connsiteY56" fmla="*/ 2255285 h 6479196"/>
              <a:gd name="connsiteX57" fmla="*/ 3815958 w 3844614"/>
              <a:gd name="connsiteY57" fmla="*/ 2252131 h 6479196"/>
              <a:gd name="connsiteX58" fmla="*/ 3811294 w 3844614"/>
              <a:gd name="connsiteY58" fmla="*/ 2259046 h 6479196"/>
              <a:gd name="connsiteX59" fmla="*/ 3777442 w 3844614"/>
              <a:gd name="connsiteY59" fmla="*/ 2288239 h 6479196"/>
              <a:gd name="connsiteX60" fmla="*/ 3697771 w 3844614"/>
              <a:gd name="connsiteY60" fmla="*/ 2387749 h 6479196"/>
              <a:gd name="connsiteX61" fmla="*/ 3686380 w 3844614"/>
              <a:gd name="connsiteY61" fmla="*/ 2350379 h 6479196"/>
              <a:gd name="connsiteX62" fmla="*/ 3679616 w 3844614"/>
              <a:gd name="connsiteY62" fmla="*/ 2408544 h 6479196"/>
              <a:gd name="connsiteX63" fmla="*/ 3703467 w 3844614"/>
              <a:gd name="connsiteY63" fmla="*/ 2411557 h 6479196"/>
              <a:gd name="connsiteX64" fmla="*/ 3616785 w 3844614"/>
              <a:gd name="connsiteY64" fmla="*/ 2508600 h 6479196"/>
              <a:gd name="connsiteX65" fmla="*/ 908646 w 3844614"/>
              <a:gd name="connsiteY65" fmla="*/ 5681159 h 6479196"/>
              <a:gd name="connsiteX66" fmla="*/ 229787 w 3844614"/>
              <a:gd name="connsiteY66" fmla="*/ 6479196 h 6479196"/>
              <a:gd name="connsiteX67" fmla="*/ 0 w 3844614"/>
              <a:gd name="connsiteY67" fmla="*/ 6479196 h 6479196"/>
              <a:gd name="connsiteX68" fmla="*/ 0 w 3844614"/>
              <a:gd name="connsiteY68" fmla="*/ 1136747 h 6479196"/>
              <a:gd name="connsiteX69" fmla="*/ 821964 w 3844614"/>
              <a:gd name="connsiteY69" fmla="*/ 222078 h 6479196"/>
              <a:gd name="connsiteX70" fmla="*/ 1076492 w 3844614"/>
              <a:gd name="connsiteY70" fmla="*/ 145831 h 6479196"/>
              <a:gd name="connsiteX71" fmla="*/ 1184355 w 3844614"/>
              <a:gd name="connsiteY71" fmla="*/ 43062 h 6479196"/>
              <a:gd name="connsiteX72" fmla="*/ 1176701 w 3844614"/>
              <a:gd name="connsiteY72" fmla="*/ 94296 h 6479196"/>
              <a:gd name="connsiteX73" fmla="*/ 1046945 w 3844614"/>
              <a:gd name="connsiteY73" fmla="*/ 203092 h 6479196"/>
              <a:gd name="connsiteX74" fmla="*/ 1145197 w 3844614"/>
              <a:gd name="connsiteY74" fmla="*/ 377587 h 6479196"/>
              <a:gd name="connsiteX75" fmla="*/ 1371246 w 3844614"/>
              <a:gd name="connsiteY75" fmla="*/ 203996 h 6479196"/>
              <a:gd name="connsiteX76" fmla="*/ 1284386 w 3844614"/>
              <a:gd name="connsiteY76" fmla="*/ 301340 h 6479196"/>
              <a:gd name="connsiteX77" fmla="*/ 1296845 w 3844614"/>
              <a:gd name="connsiteY77" fmla="*/ 343231 h 6479196"/>
              <a:gd name="connsiteX78" fmla="*/ 1550483 w 3844614"/>
              <a:gd name="connsiteY78" fmla="*/ 27692 h 6479196"/>
              <a:gd name="connsiteX79" fmla="*/ 1575933 w 3844614"/>
              <a:gd name="connsiteY79" fmla="*/ 2170 h 647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3844614" h="6479196">
                <a:moveTo>
                  <a:pt x="3815655" y="2255285"/>
                </a:moveTo>
                <a:lnTo>
                  <a:pt x="3813596" y="2276768"/>
                </a:lnTo>
                <a:cubicBezTo>
                  <a:pt x="3809516" y="2303157"/>
                  <a:pt x="3795800" y="2339378"/>
                  <a:pt x="3732124" y="2426626"/>
                </a:cubicBezTo>
                <a:cubicBezTo>
                  <a:pt x="3713568" y="2423914"/>
                  <a:pt x="3724948" y="2391026"/>
                  <a:pt x="3765589" y="2326820"/>
                </a:cubicBezTo>
                <a:lnTo>
                  <a:pt x="3811294" y="2259046"/>
                </a:lnTo>
                <a:close/>
                <a:moveTo>
                  <a:pt x="3817915" y="2249418"/>
                </a:moveTo>
                <a:cubicBezTo>
                  <a:pt x="3817025" y="2250322"/>
                  <a:pt x="3817025" y="2250322"/>
                  <a:pt x="3815958" y="2250322"/>
                </a:cubicBezTo>
                <a:cubicBezTo>
                  <a:pt x="3815958" y="2250322"/>
                  <a:pt x="3815958" y="2251227"/>
                  <a:pt x="3815958" y="2251227"/>
                </a:cubicBezTo>
                <a:cubicBezTo>
                  <a:pt x="3817025" y="2251227"/>
                  <a:pt x="3817025" y="2250322"/>
                  <a:pt x="3817915" y="2249418"/>
                </a:cubicBezTo>
                <a:close/>
                <a:moveTo>
                  <a:pt x="1575933" y="2170"/>
                </a:moveTo>
                <a:cubicBezTo>
                  <a:pt x="1590309" y="-7888"/>
                  <a:pt x="1577627" y="20535"/>
                  <a:pt x="1593379" y="16240"/>
                </a:cubicBezTo>
                <a:cubicBezTo>
                  <a:pt x="1574334" y="31610"/>
                  <a:pt x="1501714" y="100022"/>
                  <a:pt x="1487474" y="128653"/>
                </a:cubicBezTo>
                <a:cubicBezTo>
                  <a:pt x="1497086" y="161201"/>
                  <a:pt x="1559917" y="60241"/>
                  <a:pt x="1622926" y="39145"/>
                </a:cubicBezTo>
                <a:cubicBezTo>
                  <a:pt x="1605660" y="58131"/>
                  <a:pt x="1476973" y="171749"/>
                  <a:pt x="1434967" y="262161"/>
                </a:cubicBezTo>
                <a:cubicBezTo>
                  <a:pt x="1406488" y="398683"/>
                  <a:pt x="1743070" y="593069"/>
                  <a:pt x="1805011" y="638878"/>
                </a:cubicBezTo>
                <a:cubicBezTo>
                  <a:pt x="1772616" y="669317"/>
                  <a:pt x="1496018" y="971594"/>
                  <a:pt x="1474125" y="990882"/>
                </a:cubicBezTo>
                <a:lnTo>
                  <a:pt x="1587683" y="912525"/>
                </a:lnTo>
                <a:lnTo>
                  <a:pt x="1684867" y="772387"/>
                </a:lnTo>
                <a:cubicBezTo>
                  <a:pt x="1887955" y="599700"/>
                  <a:pt x="2155832" y="639782"/>
                  <a:pt x="2325636" y="511096"/>
                </a:cubicBezTo>
                <a:lnTo>
                  <a:pt x="2321898" y="497835"/>
                </a:lnTo>
                <a:cubicBezTo>
                  <a:pt x="2419971" y="437560"/>
                  <a:pt x="2445780" y="446300"/>
                  <a:pt x="2476216" y="473123"/>
                </a:cubicBezTo>
                <a:lnTo>
                  <a:pt x="2416233" y="503561"/>
                </a:lnTo>
                <a:cubicBezTo>
                  <a:pt x="2281850" y="672331"/>
                  <a:pt x="2305701" y="675947"/>
                  <a:pt x="2331331" y="684687"/>
                </a:cubicBezTo>
                <a:lnTo>
                  <a:pt x="2378143" y="607535"/>
                </a:lnTo>
                <a:cubicBezTo>
                  <a:pt x="2524986" y="479753"/>
                  <a:pt x="2428693" y="623508"/>
                  <a:pt x="2477284" y="631344"/>
                </a:cubicBezTo>
                <a:lnTo>
                  <a:pt x="2506831" y="573179"/>
                </a:lnTo>
                <a:cubicBezTo>
                  <a:pt x="2544921" y="543644"/>
                  <a:pt x="2531572" y="576795"/>
                  <a:pt x="2535487" y="591261"/>
                </a:cubicBezTo>
                <a:cubicBezTo>
                  <a:pt x="2459129" y="645508"/>
                  <a:pt x="2454323" y="707591"/>
                  <a:pt x="2387577" y="794387"/>
                </a:cubicBezTo>
                <a:cubicBezTo>
                  <a:pt x="2521070" y="619892"/>
                  <a:pt x="2534420" y="666604"/>
                  <a:pt x="2556312" y="660878"/>
                </a:cubicBezTo>
                <a:cubicBezTo>
                  <a:pt x="2455391" y="786853"/>
                  <a:pt x="2655632" y="605426"/>
                  <a:pt x="2552575" y="726578"/>
                </a:cubicBezTo>
                <a:cubicBezTo>
                  <a:pt x="2586927" y="704578"/>
                  <a:pt x="2642282" y="630440"/>
                  <a:pt x="2653674" y="610248"/>
                </a:cubicBezTo>
                <a:cubicBezTo>
                  <a:pt x="2621279" y="689509"/>
                  <a:pt x="2794821" y="525562"/>
                  <a:pt x="2845370" y="541534"/>
                </a:cubicBezTo>
                <a:cubicBezTo>
                  <a:pt x="2873849" y="638878"/>
                  <a:pt x="2761359" y="655152"/>
                  <a:pt x="2949317" y="586439"/>
                </a:cubicBezTo>
                <a:lnTo>
                  <a:pt x="2883461" y="678057"/>
                </a:lnTo>
                <a:lnTo>
                  <a:pt x="3006453" y="546356"/>
                </a:lnTo>
                <a:cubicBezTo>
                  <a:pt x="2805322" y="802825"/>
                  <a:pt x="2991145" y="649426"/>
                  <a:pt x="2787167" y="897457"/>
                </a:cubicBezTo>
                <a:cubicBezTo>
                  <a:pt x="2875807" y="809456"/>
                  <a:pt x="2776666" y="940252"/>
                  <a:pt x="2870111" y="865812"/>
                </a:cubicBezTo>
                <a:cubicBezTo>
                  <a:pt x="3004495" y="696139"/>
                  <a:pt x="2926357" y="746770"/>
                  <a:pt x="3009301" y="634960"/>
                </a:cubicBezTo>
                <a:cubicBezTo>
                  <a:pt x="3123749" y="630440"/>
                  <a:pt x="3255285" y="1043321"/>
                  <a:pt x="3263828" y="1150912"/>
                </a:cubicBezTo>
                <a:cubicBezTo>
                  <a:pt x="3241935" y="1155734"/>
                  <a:pt x="3174299" y="1238611"/>
                  <a:pt x="3143684" y="1291050"/>
                </a:cubicBezTo>
                <a:lnTo>
                  <a:pt x="3204735" y="1265434"/>
                </a:lnTo>
                <a:cubicBezTo>
                  <a:pt x="3238197" y="1222337"/>
                  <a:pt x="3235350" y="1212995"/>
                  <a:pt x="3271482" y="1178638"/>
                </a:cubicBezTo>
                <a:cubicBezTo>
                  <a:pt x="3309750" y="1152720"/>
                  <a:pt x="3228586" y="1269050"/>
                  <a:pt x="3351578" y="1137651"/>
                </a:cubicBezTo>
                <a:cubicBezTo>
                  <a:pt x="3281983" y="1214803"/>
                  <a:pt x="3288747" y="1237707"/>
                  <a:pt x="3271482" y="1257598"/>
                </a:cubicBezTo>
                <a:cubicBezTo>
                  <a:pt x="3397322" y="1134638"/>
                  <a:pt x="3190496" y="1453189"/>
                  <a:pt x="3420283" y="1213899"/>
                </a:cubicBezTo>
                <a:cubicBezTo>
                  <a:pt x="3486139" y="1201543"/>
                  <a:pt x="3285899" y="1383572"/>
                  <a:pt x="3318294" y="1415216"/>
                </a:cubicBezTo>
                <a:lnTo>
                  <a:pt x="3474570" y="1239516"/>
                </a:lnTo>
                <a:cubicBezTo>
                  <a:pt x="3458373" y="1263324"/>
                  <a:pt x="3622481" y="1436915"/>
                  <a:pt x="3689228" y="1350120"/>
                </a:cubicBezTo>
                <a:cubicBezTo>
                  <a:pt x="3655765" y="1393216"/>
                  <a:pt x="3605216" y="1457107"/>
                  <a:pt x="3574779" y="1509546"/>
                </a:cubicBezTo>
                <a:cubicBezTo>
                  <a:pt x="3640636" y="1497190"/>
                  <a:pt x="3653985" y="1543903"/>
                  <a:pt x="3721622" y="1536067"/>
                </a:cubicBezTo>
                <a:cubicBezTo>
                  <a:pt x="3702577" y="1550533"/>
                  <a:pt x="3701509" y="1545711"/>
                  <a:pt x="3668225" y="1589410"/>
                </a:cubicBezTo>
                <a:cubicBezTo>
                  <a:pt x="3788369" y="1684042"/>
                  <a:pt x="3785521" y="1908866"/>
                  <a:pt x="3818805" y="2099636"/>
                </a:cubicBezTo>
                <a:cubicBezTo>
                  <a:pt x="3828417" y="2132184"/>
                  <a:pt x="3682464" y="2264788"/>
                  <a:pt x="3691008" y="2292213"/>
                </a:cubicBezTo>
                <a:cubicBezTo>
                  <a:pt x="3662529" y="2349474"/>
                  <a:pt x="3754017" y="2270213"/>
                  <a:pt x="3793175" y="2245500"/>
                </a:cubicBezTo>
                <a:cubicBezTo>
                  <a:pt x="3809372" y="2221692"/>
                  <a:pt x="3806524" y="2212048"/>
                  <a:pt x="3844614" y="2180705"/>
                </a:cubicBezTo>
                <a:cubicBezTo>
                  <a:pt x="3823611" y="2216870"/>
                  <a:pt x="3819873" y="2236158"/>
                  <a:pt x="3817915" y="2253336"/>
                </a:cubicBezTo>
                <a:lnTo>
                  <a:pt x="3815655" y="2255285"/>
                </a:lnTo>
                <a:lnTo>
                  <a:pt x="3815958" y="2252131"/>
                </a:lnTo>
                <a:lnTo>
                  <a:pt x="3811294" y="2259046"/>
                </a:lnTo>
                <a:lnTo>
                  <a:pt x="3777442" y="2288239"/>
                </a:lnTo>
                <a:cubicBezTo>
                  <a:pt x="3738020" y="2321918"/>
                  <a:pt x="3704179" y="2352714"/>
                  <a:pt x="3697771" y="2387749"/>
                </a:cubicBezTo>
                <a:lnTo>
                  <a:pt x="3686380" y="2350379"/>
                </a:lnTo>
                <a:cubicBezTo>
                  <a:pt x="3599520" y="2447722"/>
                  <a:pt x="3706315" y="2341940"/>
                  <a:pt x="3679616" y="2408544"/>
                </a:cubicBezTo>
                <a:lnTo>
                  <a:pt x="3703467" y="2411557"/>
                </a:lnTo>
                <a:lnTo>
                  <a:pt x="3616785" y="2508600"/>
                </a:lnTo>
                <a:cubicBezTo>
                  <a:pt x="3249589" y="3030277"/>
                  <a:pt x="1842211" y="4632078"/>
                  <a:pt x="908646" y="5681159"/>
                </a:cubicBezTo>
                <a:cubicBezTo>
                  <a:pt x="710364" y="5920450"/>
                  <a:pt x="476839" y="6193193"/>
                  <a:pt x="229787" y="6479196"/>
                </a:cubicBezTo>
                <a:lnTo>
                  <a:pt x="0" y="6479196"/>
                </a:lnTo>
                <a:lnTo>
                  <a:pt x="0" y="1136747"/>
                </a:lnTo>
                <a:cubicBezTo>
                  <a:pt x="434833" y="653344"/>
                  <a:pt x="763761" y="287175"/>
                  <a:pt x="821964" y="222078"/>
                </a:cubicBezTo>
                <a:cubicBezTo>
                  <a:pt x="989810" y="88570"/>
                  <a:pt x="837272" y="352875"/>
                  <a:pt x="1076492" y="145831"/>
                </a:cubicBezTo>
                <a:cubicBezTo>
                  <a:pt x="1107107" y="92488"/>
                  <a:pt x="1103191" y="158187"/>
                  <a:pt x="1184355" y="43062"/>
                </a:cubicBezTo>
                <a:cubicBezTo>
                  <a:pt x="1152850" y="90680"/>
                  <a:pt x="1173853" y="84953"/>
                  <a:pt x="1176701" y="94296"/>
                </a:cubicBezTo>
                <a:cubicBezTo>
                  <a:pt x="1137543" y="119310"/>
                  <a:pt x="1099453" y="144927"/>
                  <a:pt x="1046945" y="203092"/>
                </a:cubicBezTo>
                <a:cubicBezTo>
                  <a:pt x="1067949" y="272709"/>
                  <a:pt x="1142349" y="288983"/>
                  <a:pt x="1145197" y="377587"/>
                </a:cubicBezTo>
                <a:cubicBezTo>
                  <a:pt x="1123304" y="457753"/>
                  <a:pt x="1368220" y="194653"/>
                  <a:pt x="1371246" y="203996"/>
                </a:cubicBezTo>
                <a:lnTo>
                  <a:pt x="1284386" y="301340"/>
                </a:lnTo>
                <a:lnTo>
                  <a:pt x="1296845" y="343231"/>
                </a:lnTo>
                <a:cubicBezTo>
                  <a:pt x="1380679" y="236544"/>
                  <a:pt x="1520937" y="84953"/>
                  <a:pt x="1550483" y="27692"/>
                </a:cubicBezTo>
                <a:cubicBezTo>
                  <a:pt x="1563343" y="13151"/>
                  <a:pt x="1571141" y="5523"/>
                  <a:pt x="1575933" y="217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46BF2A4-2203-49A4-A0A3-F3320F75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17" y="365126"/>
            <a:ext cx="5902183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E36C935-202C-45E1-AAC2-E76C25781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617" y="1825625"/>
            <a:ext cx="590218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74413308-021A-4482-BA51-2E12E6BAE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3239B419-05CA-4949-B332-FC0EB8422774}" type="datetime1">
              <a:rPr lang="de-DE" smtClean="0"/>
              <a:t>12.06.23</a:t>
            </a:fld>
            <a:endParaRPr lang="en-US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F5ABE93D-47C7-4C5D-9CBC-D68A4B8C5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8BE1DA5-7A31-4970-8B1A-A57B63F7B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83A218E8-C0C8-4525-BD5F-99356FF4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83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7CCF1CE-2CC5-7742-4B4F-2605CBA543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39387" y="0"/>
            <a:ext cx="6252613" cy="4250708"/>
          </a:xfrm>
          <a:custGeom>
            <a:avLst/>
            <a:gdLst>
              <a:gd name="connsiteX0" fmla="*/ 1798416 w 4689460"/>
              <a:gd name="connsiteY0" fmla="*/ 4139292 h 4250708"/>
              <a:gd name="connsiteX1" fmla="*/ 1737328 w 4689460"/>
              <a:gd name="connsiteY1" fmla="*/ 4207932 h 4250708"/>
              <a:gd name="connsiteX2" fmla="*/ 1340593 w 4689460"/>
              <a:gd name="connsiteY2" fmla="*/ 3941728 h 4250708"/>
              <a:gd name="connsiteX3" fmla="*/ 1324377 w 4689460"/>
              <a:gd name="connsiteY3" fmla="*/ 3961823 h 4250708"/>
              <a:gd name="connsiteX4" fmla="*/ 1337705 w 4689460"/>
              <a:gd name="connsiteY4" fmla="*/ 3943718 h 4250708"/>
              <a:gd name="connsiteX5" fmla="*/ 1340593 w 4689460"/>
              <a:gd name="connsiteY5" fmla="*/ 3941728 h 4250708"/>
              <a:gd name="connsiteX6" fmla="*/ 1360196 w 4689460"/>
              <a:gd name="connsiteY6" fmla="*/ 3903569 h 4250708"/>
              <a:gd name="connsiteX7" fmla="*/ 1337705 w 4689460"/>
              <a:gd name="connsiteY7" fmla="*/ 3943718 h 4250708"/>
              <a:gd name="connsiteX8" fmla="*/ 1306384 w 4689460"/>
              <a:gd name="connsiteY8" fmla="*/ 3974158 h 4250708"/>
              <a:gd name="connsiteX9" fmla="*/ 1350145 w 4689460"/>
              <a:gd name="connsiteY9" fmla="*/ 3910293 h 4250708"/>
              <a:gd name="connsiteX10" fmla="*/ 1360196 w 4689460"/>
              <a:gd name="connsiteY10" fmla="*/ 3903569 h 4250708"/>
              <a:gd name="connsiteX11" fmla="*/ 625536 w 4689460"/>
              <a:gd name="connsiteY11" fmla="*/ 3280993 h 4250708"/>
              <a:gd name="connsiteX12" fmla="*/ 611097 w 4689460"/>
              <a:gd name="connsiteY12" fmla="*/ 3292533 h 4250708"/>
              <a:gd name="connsiteX13" fmla="*/ 625536 w 4689460"/>
              <a:gd name="connsiteY13" fmla="*/ 3280993 h 4250708"/>
              <a:gd name="connsiteX14" fmla="*/ 122850 w 4689460"/>
              <a:gd name="connsiteY14" fmla="*/ 3259108 h 4250708"/>
              <a:gd name="connsiteX15" fmla="*/ 123064 w 4689460"/>
              <a:gd name="connsiteY15" fmla="*/ 3259108 h 4250708"/>
              <a:gd name="connsiteX16" fmla="*/ 58200 w 4689460"/>
              <a:gd name="connsiteY16" fmla="*/ 3328743 h 4250708"/>
              <a:gd name="connsiteX17" fmla="*/ 87244 w 4689460"/>
              <a:gd name="connsiteY17" fmla="*/ 3297507 h 4250708"/>
              <a:gd name="connsiteX18" fmla="*/ 120721 w 4689460"/>
              <a:gd name="connsiteY18" fmla="*/ 3260472 h 4250708"/>
              <a:gd name="connsiteX19" fmla="*/ 121953 w 4689460"/>
              <a:gd name="connsiteY19" fmla="*/ 3260103 h 4250708"/>
              <a:gd name="connsiteX20" fmla="*/ 169712 w 4689460"/>
              <a:gd name="connsiteY20" fmla="*/ 2944359 h 4250708"/>
              <a:gd name="connsiteX21" fmla="*/ 163937 w 4689460"/>
              <a:gd name="connsiteY21" fmla="*/ 2953113 h 4250708"/>
              <a:gd name="connsiteX22" fmla="*/ 169712 w 4689460"/>
              <a:gd name="connsiteY22" fmla="*/ 2944359 h 4250708"/>
              <a:gd name="connsiteX23" fmla="*/ 144833 w 4689460"/>
              <a:gd name="connsiteY23" fmla="*/ 2734658 h 4250708"/>
              <a:gd name="connsiteX24" fmla="*/ 144833 w 4689460"/>
              <a:gd name="connsiteY24" fmla="*/ 2735653 h 4250708"/>
              <a:gd name="connsiteX25" fmla="*/ 99073 w 4689460"/>
              <a:gd name="connsiteY25" fmla="*/ 2788974 h 4250708"/>
              <a:gd name="connsiteX26" fmla="*/ 266120 w 4689460"/>
              <a:gd name="connsiteY26" fmla="*/ 2309488 h 4250708"/>
              <a:gd name="connsiteX27" fmla="*/ 191704 w 4689460"/>
              <a:gd name="connsiteY27" fmla="*/ 2394244 h 4250708"/>
              <a:gd name="connsiteX28" fmla="*/ 182957 w 4689460"/>
              <a:gd name="connsiteY28" fmla="*/ 2378228 h 4250708"/>
              <a:gd name="connsiteX29" fmla="*/ 195544 w 4689460"/>
              <a:gd name="connsiteY29" fmla="*/ 2350314 h 4250708"/>
              <a:gd name="connsiteX30" fmla="*/ 197479 w 4689460"/>
              <a:gd name="connsiteY30" fmla="*/ 2348484 h 4250708"/>
              <a:gd name="connsiteX31" fmla="*/ 203698 w 4689460"/>
              <a:gd name="connsiteY31" fmla="*/ 2340527 h 4250708"/>
              <a:gd name="connsiteX32" fmla="*/ 217786 w 4689460"/>
              <a:gd name="connsiteY32" fmla="*/ 2325233 h 4250708"/>
              <a:gd name="connsiteX33" fmla="*/ 219249 w 4689460"/>
              <a:gd name="connsiteY33" fmla="*/ 2324609 h 4250708"/>
              <a:gd name="connsiteX34" fmla="*/ 219635 w 4689460"/>
              <a:gd name="connsiteY34" fmla="*/ 2324205 h 4250708"/>
              <a:gd name="connsiteX35" fmla="*/ 290777 w 4689460"/>
              <a:gd name="connsiteY35" fmla="*/ 2058604 h 4250708"/>
              <a:gd name="connsiteX36" fmla="*/ 290777 w 4689460"/>
              <a:gd name="connsiteY36" fmla="*/ 2061588 h 4250708"/>
              <a:gd name="connsiteX37" fmla="*/ 221248 w 4689460"/>
              <a:gd name="connsiteY37" fmla="*/ 2146344 h 4250708"/>
              <a:gd name="connsiteX38" fmla="*/ 93048 w 4689460"/>
              <a:gd name="connsiteY38" fmla="*/ 1897151 h 4250708"/>
              <a:gd name="connsiteX39" fmla="*/ 98184 w 4689460"/>
              <a:gd name="connsiteY39" fmla="*/ 1900434 h 4250708"/>
              <a:gd name="connsiteX40" fmla="*/ 74416 w 4689460"/>
              <a:gd name="connsiteY40" fmla="*/ 1911774 h 4250708"/>
              <a:gd name="connsiteX41" fmla="*/ 93048 w 4689460"/>
              <a:gd name="connsiteY41" fmla="*/ 1897151 h 4250708"/>
              <a:gd name="connsiteX42" fmla="*/ 556896 w 4689460"/>
              <a:gd name="connsiteY42" fmla="*/ 1064020 h 4250708"/>
              <a:gd name="connsiteX43" fmla="*/ 512024 w 4689460"/>
              <a:gd name="connsiteY43" fmla="*/ 1110775 h 4250708"/>
              <a:gd name="connsiteX44" fmla="*/ 528325 w 4689460"/>
              <a:gd name="connsiteY44" fmla="*/ 1091072 h 4250708"/>
              <a:gd name="connsiteX45" fmla="*/ 534016 w 4689460"/>
              <a:gd name="connsiteY45" fmla="*/ 1085109 h 4250708"/>
              <a:gd name="connsiteX46" fmla="*/ 539061 w 4689460"/>
              <a:gd name="connsiteY46" fmla="*/ 1079510 h 4250708"/>
              <a:gd name="connsiteX47" fmla="*/ 585551 w 4689460"/>
              <a:gd name="connsiteY47" fmla="*/ 992595 h 4250708"/>
              <a:gd name="connsiteX48" fmla="*/ 542457 w 4689460"/>
              <a:gd name="connsiteY48" fmla="*/ 1039349 h 4250708"/>
              <a:gd name="connsiteX49" fmla="*/ 1270176 w 4689460"/>
              <a:gd name="connsiteY49" fmla="*/ 166925 h 4250708"/>
              <a:gd name="connsiteX50" fmla="*/ 1225304 w 4689460"/>
              <a:gd name="connsiteY50" fmla="*/ 234570 h 4250708"/>
              <a:gd name="connsiteX51" fmla="*/ 1209088 w 4689460"/>
              <a:gd name="connsiteY51" fmla="*/ 237355 h 4250708"/>
              <a:gd name="connsiteX52" fmla="*/ 1270176 w 4689460"/>
              <a:gd name="connsiteY52" fmla="*/ 166925 h 4250708"/>
              <a:gd name="connsiteX53" fmla="*/ 1438777 w 4689460"/>
              <a:gd name="connsiteY53" fmla="*/ 0 h 4250708"/>
              <a:gd name="connsiteX54" fmla="*/ 4689460 w 4689460"/>
              <a:gd name="connsiteY54" fmla="*/ 0 h 4250708"/>
              <a:gd name="connsiteX55" fmla="*/ 4689460 w 4689460"/>
              <a:gd name="connsiteY55" fmla="*/ 1024389 h 4250708"/>
              <a:gd name="connsiteX56" fmla="*/ 4126848 w 4689460"/>
              <a:gd name="connsiteY56" fmla="*/ 1697299 h 4250708"/>
              <a:gd name="connsiteX57" fmla="*/ 4059985 w 4689460"/>
              <a:gd name="connsiteY57" fmla="*/ 1762955 h 4250708"/>
              <a:gd name="connsiteX58" fmla="*/ 3825631 w 4689460"/>
              <a:gd name="connsiteY58" fmla="*/ 2043284 h 4250708"/>
              <a:gd name="connsiteX59" fmla="*/ 3679688 w 4689460"/>
              <a:gd name="connsiteY59" fmla="*/ 2187329 h 4250708"/>
              <a:gd name="connsiteX60" fmla="*/ 3164776 w 4689460"/>
              <a:gd name="connsiteY60" fmla="*/ 2802304 h 4250708"/>
              <a:gd name="connsiteX61" fmla="*/ 3003505 w 4689460"/>
              <a:gd name="connsiteY61" fmla="*/ 2961668 h 4250708"/>
              <a:gd name="connsiteX62" fmla="*/ 2435280 w 4689460"/>
              <a:gd name="connsiteY62" fmla="*/ 3640508 h 4250708"/>
              <a:gd name="connsiteX63" fmla="*/ 1817297 w 4689460"/>
              <a:gd name="connsiteY63" fmla="*/ 4250708 h 4250708"/>
              <a:gd name="connsiteX64" fmla="*/ 1845064 w 4689460"/>
              <a:gd name="connsiteY64" fmla="*/ 4221262 h 4250708"/>
              <a:gd name="connsiteX65" fmla="*/ 1812632 w 4689460"/>
              <a:gd name="connsiteY65" fmla="*/ 4120988 h 4250708"/>
              <a:gd name="connsiteX66" fmla="*/ 1796416 w 4689460"/>
              <a:gd name="connsiteY66" fmla="*/ 4139093 h 4250708"/>
              <a:gd name="connsiteX67" fmla="*/ 1778201 w 4689460"/>
              <a:gd name="connsiteY67" fmla="*/ 4061898 h 4250708"/>
              <a:gd name="connsiteX68" fmla="*/ 1617152 w 4689460"/>
              <a:gd name="connsiteY68" fmla="*/ 4163963 h 4250708"/>
              <a:gd name="connsiteX69" fmla="*/ 1676241 w 4689460"/>
              <a:gd name="connsiteY69" fmla="*/ 4058118 h 4250708"/>
              <a:gd name="connsiteX70" fmla="*/ 1514081 w 4689460"/>
              <a:gd name="connsiteY70" fmla="*/ 4187837 h 4250708"/>
              <a:gd name="connsiteX71" fmla="*/ 1505640 w 4689460"/>
              <a:gd name="connsiteY71" fmla="*/ 4110642 h 4250708"/>
              <a:gd name="connsiteX72" fmla="*/ 1456992 w 4689460"/>
              <a:gd name="connsiteY72" fmla="*/ 4171523 h 4250708"/>
              <a:gd name="connsiteX73" fmla="*/ 1373913 w 4689460"/>
              <a:gd name="connsiteY73" fmla="*/ 3925613 h 4250708"/>
              <a:gd name="connsiteX74" fmla="*/ 1375024 w 4689460"/>
              <a:gd name="connsiteY74" fmla="*/ 3917057 h 4250708"/>
              <a:gd name="connsiteX75" fmla="*/ 1376801 w 4689460"/>
              <a:gd name="connsiteY75" fmla="*/ 3877067 h 4250708"/>
              <a:gd name="connsiteX76" fmla="*/ 1347257 w 4689460"/>
              <a:gd name="connsiteY76" fmla="*/ 3909497 h 4250708"/>
              <a:gd name="connsiteX77" fmla="*/ 1221528 w 4689460"/>
              <a:gd name="connsiteY77" fmla="*/ 3983708 h 4250708"/>
              <a:gd name="connsiteX78" fmla="*/ 1293056 w 4689460"/>
              <a:gd name="connsiteY78" fmla="*/ 3878858 h 4250708"/>
              <a:gd name="connsiteX79" fmla="*/ 1036488 w 4689460"/>
              <a:gd name="connsiteY79" fmla="*/ 3908502 h 4250708"/>
              <a:gd name="connsiteX80" fmla="*/ 1065144 w 4689460"/>
              <a:gd name="connsiteY80" fmla="*/ 3882638 h 4250708"/>
              <a:gd name="connsiteX81" fmla="*/ 1076473 w 4689460"/>
              <a:gd name="connsiteY81" fmla="*/ 3844637 h 4250708"/>
              <a:gd name="connsiteX82" fmla="*/ 948744 w 4689460"/>
              <a:gd name="connsiteY82" fmla="*/ 4000022 h 4250708"/>
              <a:gd name="connsiteX83" fmla="*/ 973624 w 4689460"/>
              <a:gd name="connsiteY83" fmla="*/ 3916063 h 4250708"/>
              <a:gd name="connsiteX84" fmla="*/ 987840 w 4689460"/>
              <a:gd name="connsiteY84" fmla="*/ 3903727 h 4250708"/>
              <a:gd name="connsiteX85" fmla="*/ 1082248 w 4689460"/>
              <a:gd name="connsiteY85" fmla="*/ 3755903 h 4250708"/>
              <a:gd name="connsiteX86" fmla="*/ 1001168 w 4689460"/>
              <a:gd name="connsiteY86" fmla="*/ 3855978 h 4250708"/>
              <a:gd name="connsiteX87" fmla="*/ 933417 w 4689460"/>
              <a:gd name="connsiteY87" fmla="*/ 3914073 h 4250708"/>
              <a:gd name="connsiteX88" fmla="*/ 991617 w 4689460"/>
              <a:gd name="connsiteY88" fmla="*/ 3714918 h 4250708"/>
              <a:gd name="connsiteX89" fmla="*/ 888768 w 4689460"/>
              <a:gd name="connsiteY89" fmla="*/ 3818773 h 4250708"/>
              <a:gd name="connsiteX90" fmla="*/ 868553 w 4689460"/>
              <a:gd name="connsiteY90" fmla="*/ 3672938 h 4250708"/>
              <a:gd name="connsiteX91" fmla="*/ 585551 w 4689460"/>
              <a:gd name="connsiteY91" fmla="*/ 3794102 h 4250708"/>
              <a:gd name="connsiteX92" fmla="*/ 669297 w 4689460"/>
              <a:gd name="connsiteY92" fmla="*/ 3576643 h 4250708"/>
              <a:gd name="connsiteX93" fmla="*/ 527352 w 4689460"/>
              <a:gd name="connsiteY93" fmla="*/ 3601313 h 4250708"/>
              <a:gd name="connsiteX94" fmla="*/ 641752 w 4689460"/>
              <a:gd name="connsiteY94" fmla="*/ 3422053 h 4250708"/>
              <a:gd name="connsiteX95" fmla="*/ 497808 w 4689460"/>
              <a:gd name="connsiteY95" fmla="*/ 3547993 h 4250708"/>
              <a:gd name="connsiteX96" fmla="*/ 603545 w 4689460"/>
              <a:gd name="connsiteY96" fmla="*/ 3426033 h 4250708"/>
              <a:gd name="connsiteX97" fmla="*/ 602656 w 4689460"/>
              <a:gd name="connsiteY97" fmla="*/ 3350628 h 4250708"/>
              <a:gd name="connsiteX98" fmla="*/ 631312 w 4689460"/>
              <a:gd name="connsiteY98" fmla="*/ 3322973 h 4250708"/>
              <a:gd name="connsiteX99" fmla="*/ 650193 w 4689460"/>
              <a:gd name="connsiteY99" fmla="*/ 3277213 h 4250708"/>
              <a:gd name="connsiteX100" fmla="*/ 517800 w 4689460"/>
              <a:gd name="connsiteY100" fmla="*/ 3414493 h 4250708"/>
              <a:gd name="connsiteX101" fmla="*/ 652192 w 4689460"/>
              <a:gd name="connsiteY101" fmla="*/ 3264878 h 4250708"/>
              <a:gd name="connsiteX102" fmla="*/ 624647 w 4689460"/>
              <a:gd name="connsiteY102" fmla="*/ 3281988 h 4250708"/>
              <a:gd name="connsiteX103" fmla="*/ 669297 w 4689460"/>
              <a:gd name="connsiteY103" fmla="*/ 3232448 h 4250708"/>
              <a:gd name="connsiteX104" fmla="*/ 526241 w 4689460"/>
              <a:gd name="connsiteY104" fmla="*/ 3358188 h 4250708"/>
              <a:gd name="connsiteX105" fmla="*/ 603545 w 4689460"/>
              <a:gd name="connsiteY105" fmla="*/ 3257118 h 4250708"/>
              <a:gd name="connsiteX106" fmla="*/ 497808 w 4689460"/>
              <a:gd name="connsiteY106" fmla="*/ 3379278 h 4250708"/>
              <a:gd name="connsiteX107" fmla="*/ 551120 w 4689460"/>
              <a:gd name="connsiteY107" fmla="*/ 3274428 h 4250708"/>
              <a:gd name="connsiteX108" fmla="*/ 609320 w 4689460"/>
              <a:gd name="connsiteY108" fmla="*/ 3219118 h 4250708"/>
              <a:gd name="connsiteX109" fmla="*/ 557784 w 4689460"/>
              <a:gd name="connsiteY109" fmla="*/ 3229464 h 4250708"/>
              <a:gd name="connsiteX110" fmla="*/ 377632 w 4689460"/>
              <a:gd name="connsiteY110" fmla="*/ 3433593 h 4250708"/>
              <a:gd name="connsiteX111" fmla="*/ 464265 w 4689460"/>
              <a:gd name="connsiteY111" fmla="*/ 3356398 h 4250708"/>
              <a:gd name="connsiteX112" fmla="*/ 275449 w 4689460"/>
              <a:gd name="connsiteY112" fmla="*/ 3536652 h 4250708"/>
              <a:gd name="connsiteX113" fmla="*/ 366081 w 4689460"/>
              <a:gd name="connsiteY113" fmla="*/ 3427823 h 4250708"/>
              <a:gd name="connsiteX114" fmla="*/ 297441 w 4689460"/>
              <a:gd name="connsiteY114" fmla="*/ 3471793 h 4250708"/>
              <a:gd name="connsiteX115" fmla="*/ 418505 w 4689460"/>
              <a:gd name="connsiteY115" fmla="*/ 3329738 h 4250708"/>
              <a:gd name="connsiteX116" fmla="*/ 301217 w 4689460"/>
              <a:gd name="connsiteY116" fmla="*/ 3446923 h 4250708"/>
              <a:gd name="connsiteX117" fmla="*/ 544456 w 4689460"/>
              <a:gd name="connsiteY117" fmla="*/ 3156049 h 4250708"/>
              <a:gd name="connsiteX118" fmla="*/ 563560 w 4689460"/>
              <a:gd name="connsiteY118" fmla="*/ 3110289 h 4250708"/>
              <a:gd name="connsiteX119" fmla="*/ 427168 w 4689460"/>
              <a:gd name="connsiteY119" fmla="*/ 3272438 h 4250708"/>
              <a:gd name="connsiteX120" fmla="*/ 493809 w 4689460"/>
              <a:gd name="connsiteY120" fmla="*/ 3160028 h 4250708"/>
              <a:gd name="connsiteX121" fmla="*/ 599768 w 4689460"/>
              <a:gd name="connsiteY121" fmla="*/ 3037868 h 4250708"/>
              <a:gd name="connsiteX122" fmla="*/ 498696 w 4689460"/>
              <a:gd name="connsiteY122" fmla="*/ 3128394 h 4250708"/>
              <a:gd name="connsiteX123" fmla="*/ 587329 w 4689460"/>
              <a:gd name="connsiteY123" fmla="*/ 3033093 h 4250708"/>
              <a:gd name="connsiteX124" fmla="*/ 475816 w 4689460"/>
              <a:gd name="connsiteY124" fmla="*/ 3031303 h 4250708"/>
              <a:gd name="connsiteX125" fmla="*/ 518688 w 4689460"/>
              <a:gd name="connsiteY125" fmla="*/ 2982558 h 4250708"/>
              <a:gd name="connsiteX126" fmla="*/ 500695 w 4689460"/>
              <a:gd name="connsiteY126" fmla="*/ 2953113 h 4250708"/>
              <a:gd name="connsiteX127" fmla="*/ 482480 w 4689460"/>
              <a:gd name="connsiteY127" fmla="*/ 2978778 h 4250708"/>
              <a:gd name="connsiteX128" fmla="*/ 443384 w 4689460"/>
              <a:gd name="connsiteY128" fmla="*/ 2988328 h 4250708"/>
              <a:gd name="connsiteX129" fmla="*/ 518688 w 4689460"/>
              <a:gd name="connsiteY129" fmla="*/ 2900588 h 4250708"/>
              <a:gd name="connsiteX130" fmla="*/ 477593 w 4689460"/>
              <a:gd name="connsiteY130" fmla="*/ 2923468 h 4250708"/>
              <a:gd name="connsiteX131" fmla="*/ 537792 w 4689460"/>
              <a:gd name="connsiteY131" fmla="*/ 2855823 h 4250708"/>
              <a:gd name="connsiteX132" fmla="*/ 476705 w 4689460"/>
              <a:gd name="connsiteY132" fmla="*/ 2862389 h 4250708"/>
              <a:gd name="connsiteX133" fmla="*/ 443384 w 4689460"/>
              <a:gd name="connsiteY133" fmla="*/ 2908149 h 4250708"/>
              <a:gd name="connsiteX134" fmla="*/ 221533 w 4689460"/>
              <a:gd name="connsiteY134" fmla="*/ 3149601 h 4250708"/>
              <a:gd name="connsiteX135" fmla="*/ 122850 w 4689460"/>
              <a:gd name="connsiteY135" fmla="*/ 3259108 h 4250708"/>
              <a:gd name="connsiteX136" fmla="*/ 121953 w 4689460"/>
              <a:gd name="connsiteY136" fmla="*/ 3259108 h 4250708"/>
              <a:gd name="connsiteX137" fmla="*/ 120721 w 4689460"/>
              <a:gd name="connsiteY137" fmla="*/ 3260472 h 4250708"/>
              <a:gd name="connsiteX138" fmla="*/ 115125 w 4689460"/>
              <a:gd name="connsiteY138" fmla="*/ 3262147 h 4250708"/>
              <a:gd name="connsiteX139" fmla="*/ 54424 w 4689460"/>
              <a:gd name="connsiteY139" fmla="*/ 3303873 h 4250708"/>
              <a:gd name="connsiteX140" fmla="*/ 188816 w 4689460"/>
              <a:gd name="connsiteY140" fmla="*/ 3154258 h 4250708"/>
              <a:gd name="connsiteX141" fmla="*/ 0 w 4689460"/>
              <a:gd name="connsiteY141" fmla="*/ 3334513 h 4250708"/>
              <a:gd name="connsiteX142" fmla="*/ 319432 w 4689460"/>
              <a:gd name="connsiteY142" fmla="*/ 2948338 h 4250708"/>
              <a:gd name="connsiteX143" fmla="*/ 209697 w 4689460"/>
              <a:gd name="connsiteY143" fmla="*/ 2987333 h 4250708"/>
              <a:gd name="connsiteX144" fmla="*/ 368080 w 4689460"/>
              <a:gd name="connsiteY144" fmla="*/ 2787183 h 4250708"/>
              <a:gd name="connsiteX145" fmla="*/ 233688 w 4689460"/>
              <a:gd name="connsiteY145" fmla="*/ 2910138 h 4250708"/>
              <a:gd name="connsiteX146" fmla="*/ 180153 w 4689460"/>
              <a:gd name="connsiteY146" fmla="*/ 2934013 h 4250708"/>
              <a:gd name="connsiteX147" fmla="*/ 170601 w 4689460"/>
              <a:gd name="connsiteY147" fmla="*/ 2945353 h 4250708"/>
              <a:gd name="connsiteX148" fmla="*/ 183041 w 4689460"/>
              <a:gd name="connsiteY148" fmla="*/ 2928243 h 4250708"/>
              <a:gd name="connsiteX149" fmla="*/ 175488 w 4689460"/>
              <a:gd name="connsiteY149" fmla="*/ 2897803 h 4250708"/>
              <a:gd name="connsiteX150" fmla="*/ 114400 w 4689460"/>
              <a:gd name="connsiteY150" fmla="*/ 2945353 h 4250708"/>
              <a:gd name="connsiteX151" fmla="*/ 120176 w 4689460"/>
              <a:gd name="connsiteY151" fmla="*/ 2907353 h 4250708"/>
              <a:gd name="connsiteX152" fmla="*/ 889 w 4689460"/>
              <a:gd name="connsiteY152" fmla="*/ 3036874 h 4250708"/>
              <a:gd name="connsiteX153" fmla="*/ 145944 w 4689460"/>
              <a:gd name="connsiteY153" fmla="*/ 2736648 h 4250708"/>
              <a:gd name="connsiteX154" fmla="*/ 152608 w 4689460"/>
              <a:gd name="connsiteY154" fmla="*/ 2691684 h 4250708"/>
              <a:gd name="connsiteX155" fmla="*/ 105737 w 4689460"/>
              <a:gd name="connsiteY155" fmla="*/ 2751769 h 4250708"/>
              <a:gd name="connsiteX156" fmla="*/ 130616 w 4689460"/>
              <a:gd name="connsiteY156" fmla="*/ 2560174 h 4250708"/>
              <a:gd name="connsiteX157" fmla="*/ 52424 w 4689460"/>
              <a:gd name="connsiteY157" fmla="*/ 2639358 h 4250708"/>
              <a:gd name="connsiteX158" fmla="*/ 210808 w 4689460"/>
              <a:gd name="connsiteY158" fmla="*/ 2440004 h 4250708"/>
              <a:gd name="connsiteX159" fmla="*/ 147721 w 4689460"/>
              <a:gd name="connsiteY159" fmla="*/ 2445773 h 4250708"/>
              <a:gd name="connsiteX160" fmla="*/ 193481 w 4689460"/>
              <a:gd name="connsiteY160" fmla="*/ 2394244 h 4250708"/>
              <a:gd name="connsiteX161" fmla="*/ 287000 w 4689460"/>
              <a:gd name="connsiteY161" fmla="*/ 2417124 h 4250708"/>
              <a:gd name="connsiteX162" fmla="*/ 385185 w 4689460"/>
              <a:gd name="connsiteY162" fmla="*/ 2303718 h 4250708"/>
              <a:gd name="connsiteX163" fmla="*/ 445384 w 4689460"/>
              <a:gd name="connsiteY163" fmla="*/ 2202649 h 4250708"/>
              <a:gd name="connsiteX164" fmla="*/ 316544 w 4689460"/>
              <a:gd name="connsiteY164" fmla="*/ 2339929 h 4250708"/>
              <a:gd name="connsiteX165" fmla="*/ 332760 w 4689460"/>
              <a:gd name="connsiteY165" fmla="*/ 2230304 h 4250708"/>
              <a:gd name="connsiteX166" fmla="*/ 262600 w 4689460"/>
              <a:gd name="connsiteY166" fmla="*/ 2279321 h 4250708"/>
              <a:gd name="connsiteX167" fmla="*/ 219635 w 4689460"/>
              <a:gd name="connsiteY167" fmla="*/ 2324205 h 4250708"/>
              <a:gd name="connsiteX168" fmla="*/ 218360 w 4689460"/>
              <a:gd name="connsiteY168" fmla="*/ 2324609 h 4250708"/>
              <a:gd name="connsiteX169" fmla="*/ 217786 w 4689460"/>
              <a:gd name="connsiteY169" fmla="*/ 2325233 h 4250708"/>
              <a:gd name="connsiteX170" fmla="*/ 214584 w 4689460"/>
              <a:gd name="connsiteY170" fmla="*/ 2326598 h 4250708"/>
              <a:gd name="connsiteX171" fmla="*/ 203698 w 4689460"/>
              <a:gd name="connsiteY171" fmla="*/ 2340527 h 4250708"/>
              <a:gd name="connsiteX172" fmla="*/ 196369 w 4689460"/>
              <a:gd name="connsiteY172" fmla="*/ 2348484 h 4250708"/>
              <a:gd name="connsiteX173" fmla="*/ 195544 w 4689460"/>
              <a:gd name="connsiteY173" fmla="*/ 2350314 h 4250708"/>
              <a:gd name="connsiteX174" fmla="*/ 193481 w 4689460"/>
              <a:gd name="connsiteY174" fmla="*/ 2352264 h 4250708"/>
              <a:gd name="connsiteX175" fmla="*/ 348088 w 4689460"/>
              <a:gd name="connsiteY175" fmla="*/ 2116898 h 4250708"/>
              <a:gd name="connsiteX176" fmla="*/ 357640 w 4689460"/>
              <a:gd name="connsiteY176" fmla="*/ 2133014 h 4250708"/>
              <a:gd name="connsiteX177" fmla="*/ 467153 w 4689460"/>
              <a:gd name="connsiteY177" fmla="*/ 1980414 h 4250708"/>
              <a:gd name="connsiteX178" fmla="*/ 413840 w 4689460"/>
              <a:gd name="connsiteY178" fmla="*/ 1983398 h 4250708"/>
              <a:gd name="connsiteX179" fmla="*/ 517800 w 4689460"/>
              <a:gd name="connsiteY179" fmla="*/ 1847909 h 4250708"/>
              <a:gd name="connsiteX180" fmla="*/ 607321 w 4689460"/>
              <a:gd name="connsiteY180" fmla="*/ 1663874 h 4250708"/>
              <a:gd name="connsiteX181" fmla="*/ 291665 w 4689460"/>
              <a:gd name="connsiteY181" fmla="*/ 2060593 h 4250708"/>
              <a:gd name="connsiteX182" fmla="*/ 277448 w 4689460"/>
              <a:gd name="connsiteY182" fmla="*/ 1982404 h 4250708"/>
              <a:gd name="connsiteX183" fmla="*/ 361416 w 4689460"/>
              <a:gd name="connsiteY183" fmla="*/ 1880339 h 4250708"/>
              <a:gd name="connsiteX184" fmla="*/ 302328 w 4689460"/>
              <a:gd name="connsiteY184" fmla="*/ 1931869 h 4250708"/>
              <a:gd name="connsiteX185" fmla="*/ 351864 w 4689460"/>
              <a:gd name="connsiteY185" fmla="*/ 1864024 h 4250708"/>
              <a:gd name="connsiteX186" fmla="*/ 39985 w 4689460"/>
              <a:gd name="connsiteY186" fmla="*/ 2209214 h 4250708"/>
              <a:gd name="connsiteX187" fmla="*/ 69529 w 4689460"/>
              <a:gd name="connsiteY187" fmla="*/ 2174994 h 4250708"/>
              <a:gd name="connsiteX188" fmla="*/ 123952 w 4689460"/>
              <a:gd name="connsiteY188" fmla="*/ 1989964 h 4250708"/>
              <a:gd name="connsiteX189" fmla="*/ 92409 w 4689460"/>
              <a:gd name="connsiteY189" fmla="*/ 2025179 h 4250708"/>
              <a:gd name="connsiteX190" fmla="*/ 18215 w 4689460"/>
              <a:gd name="connsiteY190" fmla="*/ 2127244 h 4250708"/>
              <a:gd name="connsiteX191" fmla="*/ 132616 w 4689460"/>
              <a:gd name="connsiteY191" fmla="*/ 1942214 h 4250708"/>
              <a:gd name="connsiteX192" fmla="*/ 98184 w 4689460"/>
              <a:gd name="connsiteY192" fmla="*/ 1901229 h 4250708"/>
              <a:gd name="connsiteX193" fmla="*/ 183041 w 4689460"/>
              <a:gd name="connsiteY193" fmla="*/ 1808913 h 4250708"/>
              <a:gd name="connsiteX194" fmla="*/ 272784 w 4689460"/>
              <a:gd name="connsiteY194" fmla="*/ 1674419 h 4250708"/>
              <a:gd name="connsiteX195" fmla="*/ 178376 w 4689460"/>
              <a:gd name="connsiteY195" fmla="*/ 1777279 h 4250708"/>
              <a:gd name="connsiteX196" fmla="*/ 331872 w 4689460"/>
              <a:gd name="connsiteY196" fmla="*/ 1558029 h 4250708"/>
              <a:gd name="connsiteX197" fmla="*/ 323209 w 4689460"/>
              <a:gd name="connsiteY197" fmla="*/ 1493169 h 4250708"/>
              <a:gd name="connsiteX198" fmla="*/ 488256 w 4689460"/>
              <a:gd name="connsiteY198" fmla="*/ 1175635 h 4250708"/>
              <a:gd name="connsiteX199" fmla="*/ 562671 w 4689460"/>
              <a:gd name="connsiteY199" fmla="*/ 1089884 h 4250708"/>
              <a:gd name="connsiteX200" fmla="*/ 556007 w 4689460"/>
              <a:gd name="connsiteY200" fmla="*/ 1066010 h 4250708"/>
              <a:gd name="connsiteX201" fmla="*/ 565337 w 4689460"/>
              <a:gd name="connsiteY201" fmla="*/ 1055465 h 4250708"/>
              <a:gd name="connsiteX202" fmla="*/ 557923 w 4689460"/>
              <a:gd name="connsiteY202" fmla="*/ 1058574 h 4250708"/>
              <a:gd name="connsiteX203" fmla="*/ 539061 w 4689460"/>
              <a:gd name="connsiteY203" fmla="*/ 1079510 h 4250708"/>
              <a:gd name="connsiteX204" fmla="*/ 534904 w 4689460"/>
              <a:gd name="connsiteY204" fmla="*/ 1083120 h 4250708"/>
              <a:gd name="connsiteX205" fmla="*/ 528325 w 4689460"/>
              <a:gd name="connsiteY205" fmla="*/ 1091072 h 4250708"/>
              <a:gd name="connsiteX206" fmla="*/ 517994 w 4689460"/>
              <a:gd name="connsiteY206" fmla="*/ 1101896 h 4250708"/>
              <a:gd name="connsiteX207" fmla="*/ 497808 w 4689460"/>
              <a:gd name="connsiteY207" fmla="*/ 1125100 h 4250708"/>
              <a:gd name="connsiteX208" fmla="*/ 510025 w 4689460"/>
              <a:gd name="connsiteY208" fmla="*/ 1111770 h 4250708"/>
              <a:gd name="connsiteX209" fmla="*/ 485368 w 4689460"/>
              <a:gd name="connsiteY209" fmla="*/ 1140419 h 4250708"/>
              <a:gd name="connsiteX210" fmla="*/ 619760 w 4689460"/>
              <a:gd name="connsiteY210" fmla="*/ 954395 h 4250708"/>
              <a:gd name="connsiteX211" fmla="*/ 583552 w 4689460"/>
              <a:gd name="connsiteY211" fmla="*/ 993589 h 4250708"/>
              <a:gd name="connsiteX212" fmla="*/ 649305 w 4689460"/>
              <a:gd name="connsiteY212" fmla="*/ 920174 h 4250708"/>
              <a:gd name="connsiteX213" fmla="*/ 1042264 w 4689460"/>
              <a:gd name="connsiteY213" fmla="*/ 342404 h 4250708"/>
              <a:gd name="connsiteX214" fmla="*/ 1207089 w 4689460"/>
              <a:gd name="connsiteY214" fmla="*/ 237355 h 4250708"/>
              <a:gd name="connsiteX215" fmla="*/ 1144224 w 4689460"/>
              <a:gd name="connsiteY215" fmla="*/ 320320 h 4250708"/>
              <a:gd name="connsiteX216" fmla="*/ 1307272 w 4689460"/>
              <a:gd name="connsiteY216" fmla="*/ 148820 h 4250708"/>
              <a:gd name="connsiteX217" fmla="*/ 1289057 w 4689460"/>
              <a:gd name="connsiteY217" fmla="*/ 180255 h 4250708"/>
              <a:gd name="connsiteX218" fmla="*/ 1313048 w 4689460"/>
              <a:gd name="connsiteY218" fmla="*/ 154390 h 4250708"/>
              <a:gd name="connsiteX219" fmla="*/ 1286391 w 4689460"/>
              <a:gd name="connsiteY219" fmla="*/ 186820 h 4250708"/>
              <a:gd name="connsiteX220" fmla="*/ 1302607 w 4689460"/>
              <a:gd name="connsiteY220" fmla="*/ 186024 h 4250708"/>
              <a:gd name="connsiteX221" fmla="*/ 1350145 w 4689460"/>
              <a:gd name="connsiteY221" fmla="*/ 115395 h 4250708"/>
              <a:gd name="connsiteX222" fmla="*/ 1313936 w 4689460"/>
              <a:gd name="connsiteY222" fmla="*/ 154390 h 4250708"/>
              <a:gd name="connsiteX223" fmla="*/ 1379689 w 4689460"/>
              <a:gd name="connsiteY223" fmla="*/ 80975 h 4250708"/>
              <a:gd name="connsiteX224" fmla="*/ 1438777 w 4689460"/>
              <a:gd name="connsiteY224" fmla="*/ 0 h 425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4689460" h="4250708">
                <a:moveTo>
                  <a:pt x="1798416" y="4139292"/>
                </a:moveTo>
                <a:cubicBezTo>
                  <a:pt x="1782200" y="4158193"/>
                  <a:pt x="1763096" y="4179282"/>
                  <a:pt x="1737328" y="4207932"/>
                </a:cubicBezTo>
                <a:close/>
                <a:moveTo>
                  <a:pt x="1340593" y="3941728"/>
                </a:moveTo>
                <a:lnTo>
                  <a:pt x="1324377" y="3961823"/>
                </a:lnTo>
                <a:cubicBezTo>
                  <a:pt x="1330152" y="3954262"/>
                  <a:pt x="1333040" y="3949487"/>
                  <a:pt x="1337705" y="3943718"/>
                </a:cubicBezTo>
                <a:cubicBezTo>
                  <a:pt x="1338816" y="3942723"/>
                  <a:pt x="1340593" y="3941728"/>
                  <a:pt x="1340593" y="3941728"/>
                </a:cubicBezTo>
                <a:close/>
                <a:moveTo>
                  <a:pt x="1360196" y="3903569"/>
                </a:moveTo>
                <a:cubicBezTo>
                  <a:pt x="1366444" y="3901116"/>
                  <a:pt x="1360696" y="3912233"/>
                  <a:pt x="1337705" y="3943718"/>
                </a:cubicBezTo>
                <a:cubicBezTo>
                  <a:pt x="1333040" y="3947498"/>
                  <a:pt x="1319712" y="3958043"/>
                  <a:pt x="1306384" y="3974158"/>
                </a:cubicBezTo>
                <a:cubicBezTo>
                  <a:pt x="1320600" y="3952273"/>
                  <a:pt x="1317713" y="3947498"/>
                  <a:pt x="1350145" y="3910293"/>
                </a:cubicBezTo>
                <a:cubicBezTo>
                  <a:pt x="1354699" y="3906712"/>
                  <a:pt x="1358114" y="3904386"/>
                  <a:pt x="1360196" y="3903569"/>
                </a:cubicBezTo>
                <a:close/>
                <a:moveTo>
                  <a:pt x="625536" y="3280993"/>
                </a:moveTo>
                <a:cubicBezTo>
                  <a:pt x="617761" y="3290543"/>
                  <a:pt x="611097" y="3296313"/>
                  <a:pt x="611097" y="3292533"/>
                </a:cubicBezTo>
                <a:cubicBezTo>
                  <a:pt x="613985" y="3291538"/>
                  <a:pt x="619760" y="3286763"/>
                  <a:pt x="625536" y="3280993"/>
                </a:cubicBezTo>
                <a:close/>
                <a:moveTo>
                  <a:pt x="122850" y="3259108"/>
                </a:moveTo>
                <a:lnTo>
                  <a:pt x="123064" y="3259108"/>
                </a:lnTo>
                <a:lnTo>
                  <a:pt x="58200" y="3328743"/>
                </a:lnTo>
                <a:cubicBezTo>
                  <a:pt x="66752" y="3319690"/>
                  <a:pt x="76526" y="3309195"/>
                  <a:pt x="87244" y="3297507"/>
                </a:cubicBezTo>
                <a:lnTo>
                  <a:pt x="120721" y="3260472"/>
                </a:lnTo>
                <a:lnTo>
                  <a:pt x="121953" y="3260103"/>
                </a:lnTo>
                <a:close/>
                <a:moveTo>
                  <a:pt x="169712" y="2944359"/>
                </a:moveTo>
                <a:cubicBezTo>
                  <a:pt x="167713" y="2947343"/>
                  <a:pt x="166825" y="2949134"/>
                  <a:pt x="163937" y="2953113"/>
                </a:cubicBezTo>
                <a:cubicBezTo>
                  <a:pt x="140168" y="2978778"/>
                  <a:pt x="155496" y="2961668"/>
                  <a:pt x="169712" y="2944359"/>
                </a:cubicBezTo>
                <a:close/>
                <a:moveTo>
                  <a:pt x="144833" y="2734658"/>
                </a:moveTo>
                <a:cubicBezTo>
                  <a:pt x="144833" y="2735653"/>
                  <a:pt x="144833" y="2735653"/>
                  <a:pt x="144833" y="2735653"/>
                </a:cubicBezTo>
                <a:cubicBezTo>
                  <a:pt x="132616" y="2750973"/>
                  <a:pt x="117288" y="2768083"/>
                  <a:pt x="99073" y="2788974"/>
                </a:cubicBezTo>
                <a:close/>
                <a:moveTo>
                  <a:pt x="266120" y="2309488"/>
                </a:moveTo>
                <a:lnTo>
                  <a:pt x="191704" y="2394244"/>
                </a:lnTo>
                <a:cubicBezTo>
                  <a:pt x="185928" y="2390463"/>
                  <a:pt x="182596" y="2385490"/>
                  <a:pt x="182957" y="2378228"/>
                </a:cubicBezTo>
                <a:lnTo>
                  <a:pt x="195544" y="2350314"/>
                </a:lnTo>
                <a:lnTo>
                  <a:pt x="197479" y="2348484"/>
                </a:lnTo>
                <a:lnTo>
                  <a:pt x="203698" y="2340527"/>
                </a:lnTo>
                <a:lnTo>
                  <a:pt x="217786" y="2325233"/>
                </a:lnTo>
                <a:lnTo>
                  <a:pt x="219249" y="2324609"/>
                </a:lnTo>
                <a:lnTo>
                  <a:pt x="219635" y="2324205"/>
                </a:lnTo>
                <a:close/>
                <a:moveTo>
                  <a:pt x="290777" y="2058604"/>
                </a:moveTo>
                <a:cubicBezTo>
                  <a:pt x="290777" y="2059599"/>
                  <a:pt x="290777" y="2060593"/>
                  <a:pt x="290777" y="2061588"/>
                </a:cubicBezTo>
                <a:lnTo>
                  <a:pt x="221248" y="2146344"/>
                </a:lnTo>
                <a:close/>
                <a:moveTo>
                  <a:pt x="93048" y="1897151"/>
                </a:moveTo>
                <a:cubicBezTo>
                  <a:pt x="96740" y="1895609"/>
                  <a:pt x="98184" y="1897051"/>
                  <a:pt x="98184" y="1900434"/>
                </a:cubicBezTo>
                <a:cubicBezTo>
                  <a:pt x="79081" y="1925104"/>
                  <a:pt x="65753" y="1939429"/>
                  <a:pt x="74416" y="1911774"/>
                </a:cubicBezTo>
                <a:cubicBezTo>
                  <a:pt x="83412" y="1903219"/>
                  <a:pt x="89354" y="1898693"/>
                  <a:pt x="93048" y="1897151"/>
                </a:cubicBezTo>
                <a:close/>
                <a:moveTo>
                  <a:pt x="556896" y="1064020"/>
                </a:moveTo>
                <a:lnTo>
                  <a:pt x="512024" y="1110775"/>
                </a:lnTo>
                <a:lnTo>
                  <a:pt x="528325" y="1091072"/>
                </a:lnTo>
                <a:lnTo>
                  <a:pt x="534016" y="1085109"/>
                </a:lnTo>
                <a:lnTo>
                  <a:pt x="539061" y="1079510"/>
                </a:lnTo>
                <a:close/>
                <a:moveTo>
                  <a:pt x="585551" y="992595"/>
                </a:moveTo>
                <a:cubicBezTo>
                  <a:pt x="570224" y="1012689"/>
                  <a:pt x="554897" y="1029799"/>
                  <a:pt x="542457" y="1039349"/>
                </a:cubicBezTo>
                <a:close/>
                <a:moveTo>
                  <a:pt x="1270176" y="166925"/>
                </a:moveTo>
                <a:cubicBezTo>
                  <a:pt x="1259513" y="184035"/>
                  <a:pt x="1234856" y="217460"/>
                  <a:pt x="1225304" y="234570"/>
                </a:cubicBezTo>
                <a:cubicBezTo>
                  <a:pt x="1225304" y="234570"/>
                  <a:pt x="1219528" y="234570"/>
                  <a:pt x="1209088" y="237355"/>
                </a:cubicBezTo>
                <a:cubicBezTo>
                  <a:pt x="1240631" y="194580"/>
                  <a:pt x="1270176" y="157375"/>
                  <a:pt x="1270176" y="166925"/>
                </a:cubicBezTo>
                <a:close/>
                <a:moveTo>
                  <a:pt x="1438777" y="0"/>
                </a:moveTo>
                <a:lnTo>
                  <a:pt x="4689460" y="0"/>
                </a:lnTo>
                <a:lnTo>
                  <a:pt x="4689460" y="1024389"/>
                </a:lnTo>
                <a:lnTo>
                  <a:pt x="4126848" y="1697299"/>
                </a:lnTo>
                <a:lnTo>
                  <a:pt x="4059985" y="1762955"/>
                </a:lnTo>
                <a:lnTo>
                  <a:pt x="3825631" y="2043284"/>
                </a:lnTo>
                <a:lnTo>
                  <a:pt x="3679688" y="2187329"/>
                </a:lnTo>
                <a:lnTo>
                  <a:pt x="3164776" y="2802304"/>
                </a:lnTo>
                <a:lnTo>
                  <a:pt x="3003505" y="2961668"/>
                </a:lnTo>
                <a:lnTo>
                  <a:pt x="2435280" y="3640508"/>
                </a:lnTo>
                <a:lnTo>
                  <a:pt x="1817297" y="4250708"/>
                </a:lnTo>
                <a:cubicBezTo>
                  <a:pt x="1830848" y="4236383"/>
                  <a:pt x="1845064" y="4221262"/>
                  <a:pt x="1845064" y="4221262"/>
                </a:cubicBezTo>
                <a:cubicBezTo>
                  <a:pt x="1944137" y="4058118"/>
                  <a:pt x="1699121" y="4297463"/>
                  <a:pt x="1812632" y="4120988"/>
                </a:cubicBezTo>
                <a:lnTo>
                  <a:pt x="1796416" y="4139093"/>
                </a:lnTo>
                <a:cubicBezTo>
                  <a:pt x="1985232" y="3920838"/>
                  <a:pt x="1615153" y="4261253"/>
                  <a:pt x="1778201" y="4061898"/>
                </a:cubicBezTo>
                <a:cubicBezTo>
                  <a:pt x="1839289" y="3958043"/>
                  <a:pt x="1660025" y="4140088"/>
                  <a:pt x="1617152" y="4163963"/>
                </a:cubicBezTo>
                <a:cubicBezTo>
                  <a:pt x="1640032" y="4141083"/>
                  <a:pt x="1764873" y="3978137"/>
                  <a:pt x="1676241" y="4058118"/>
                </a:cubicBezTo>
                <a:cubicBezTo>
                  <a:pt x="1663801" y="4062893"/>
                  <a:pt x="1442775" y="4291693"/>
                  <a:pt x="1514081" y="4187837"/>
                </a:cubicBezTo>
                <a:cubicBezTo>
                  <a:pt x="1585609" y="4082987"/>
                  <a:pt x="1508528" y="4136308"/>
                  <a:pt x="1505640" y="4110642"/>
                </a:cubicBezTo>
                <a:lnTo>
                  <a:pt x="1456992" y="4171523"/>
                </a:lnTo>
                <a:cubicBezTo>
                  <a:pt x="1474985" y="4036232"/>
                  <a:pt x="1269065" y="4144863"/>
                  <a:pt x="1373913" y="3925613"/>
                </a:cubicBezTo>
                <a:cubicBezTo>
                  <a:pt x="1551400" y="3741578"/>
                  <a:pt x="1167104" y="4133522"/>
                  <a:pt x="1375024" y="3917057"/>
                </a:cubicBezTo>
                <a:lnTo>
                  <a:pt x="1376801" y="3877067"/>
                </a:lnTo>
                <a:cubicBezTo>
                  <a:pt x="1364583" y="3890397"/>
                  <a:pt x="1355032" y="3900743"/>
                  <a:pt x="1347257" y="3909497"/>
                </a:cubicBezTo>
                <a:cubicBezTo>
                  <a:pt x="1285281" y="3959037"/>
                  <a:pt x="1035600" y="4223053"/>
                  <a:pt x="1221528" y="3983708"/>
                </a:cubicBezTo>
                <a:cubicBezTo>
                  <a:pt x="1376801" y="3802657"/>
                  <a:pt x="1143336" y="4036232"/>
                  <a:pt x="1293056" y="3878858"/>
                </a:cubicBezTo>
                <a:cubicBezTo>
                  <a:pt x="981176" y="4133522"/>
                  <a:pt x="1376801" y="3628968"/>
                  <a:pt x="1036488" y="3908502"/>
                </a:cubicBezTo>
                <a:lnTo>
                  <a:pt x="1065144" y="3882638"/>
                </a:lnTo>
                <a:lnTo>
                  <a:pt x="1076473" y="3844637"/>
                </a:lnTo>
                <a:lnTo>
                  <a:pt x="948744" y="4000022"/>
                </a:lnTo>
                <a:cubicBezTo>
                  <a:pt x="1048928" y="3870303"/>
                  <a:pt x="850560" y="4056327"/>
                  <a:pt x="973624" y="3916063"/>
                </a:cubicBezTo>
                <a:lnTo>
                  <a:pt x="987840" y="3903727"/>
                </a:lnTo>
                <a:cubicBezTo>
                  <a:pt x="1110904" y="3763463"/>
                  <a:pt x="1045151" y="3812207"/>
                  <a:pt x="1082248" y="3755903"/>
                </a:cubicBezTo>
                <a:cubicBezTo>
                  <a:pt x="1022271" y="3826532"/>
                  <a:pt x="1004945" y="3849412"/>
                  <a:pt x="1001168" y="3855978"/>
                </a:cubicBezTo>
                <a:cubicBezTo>
                  <a:pt x="996504" y="3858763"/>
                  <a:pt x="981176" y="3871297"/>
                  <a:pt x="933417" y="3914073"/>
                </a:cubicBezTo>
                <a:cubicBezTo>
                  <a:pt x="1063144" y="3717703"/>
                  <a:pt x="852337" y="3908502"/>
                  <a:pt x="991617" y="3714918"/>
                </a:cubicBezTo>
                <a:lnTo>
                  <a:pt x="888768" y="3818773"/>
                </a:lnTo>
                <a:cubicBezTo>
                  <a:pt x="1004056" y="3635733"/>
                  <a:pt x="645528" y="3976148"/>
                  <a:pt x="868553" y="3672938"/>
                </a:cubicBezTo>
                <a:cubicBezTo>
                  <a:pt x="779032" y="3697807"/>
                  <a:pt x="691288" y="3748342"/>
                  <a:pt x="585551" y="3794102"/>
                </a:cubicBezTo>
                <a:cubicBezTo>
                  <a:pt x="587329" y="3753117"/>
                  <a:pt x="504472" y="3788333"/>
                  <a:pt x="669297" y="3576643"/>
                </a:cubicBezTo>
                <a:cubicBezTo>
                  <a:pt x="742824" y="3430808"/>
                  <a:pt x="532905" y="3644288"/>
                  <a:pt x="527352" y="3601313"/>
                </a:cubicBezTo>
                <a:cubicBezTo>
                  <a:pt x="737048" y="3369728"/>
                  <a:pt x="548233" y="3543218"/>
                  <a:pt x="641752" y="3422053"/>
                </a:cubicBezTo>
                <a:cubicBezTo>
                  <a:pt x="460489" y="3632947"/>
                  <a:pt x="646417" y="3384053"/>
                  <a:pt x="497808" y="3547993"/>
                </a:cubicBezTo>
                <a:lnTo>
                  <a:pt x="603545" y="3426033"/>
                </a:lnTo>
                <a:lnTo>
                  <a:pt x="602656" y="3350628"/>
                </a:lnTo>
                <a:lnTo>
                  <a:pt x="631312" y="3322973"/>
                </a:lnTo>
                <a:cubicBezTo>
                  <a:pt x="720832" y="3220908"/>
                  <a:pt x="618872" y="3323968"/>
                  <a:pt x="650193" y="3277213"/>
                </a:cubicBezTo>
                <a:lnTo>
                  <a:pt x="517800" y="3414493"/>
                </a:lnTo>
                <a:lnTo>
                  <a:pt x="652192" y="3264878"/>
                </a:lnTo>
                <a:cubicBezTo>
                  <a:pt x="677960" y="3227673"/>
                  <a:pt x="645528" y="3261893"/>
                  <a:pt x="624647" y="3281988"/>
                </a:cubicBezTo>
                <a:cubicBezTo>
                  <a:pt x="635976" y="3270449"/>
                  <a:pt x="652192" y="3251548"/>
                  <a:pt x="669297" y="3232448"/>
                </a:cubicBezTo>
                <a:cubicBezTo>
                  <a:pt x="717945" y="3159033"/>
                  <a:pt x="646417" y="3221903"/>
                  <a:pt x="526241" y="3358188"/>
                </a:cubicBezTo>
                <a:cubicBezTo>
                  <a:pt x="542457" y="3331528"/>
                  <a:pt x="616873" y="3249558"/>
                  <a:pt x="603545" y="3257118"/>
                </a:cubicBezTo>
                <a:cubicBezTo>
                  <a:pt x="574889" y="3278208"/>
                  <a:pt x="529129" y="3338293"/>
                  <a:pt x="497808" y="3379278"/>
                </a:cubicBezTo>
                <a:cubicBezTo>
                  <a:pt x="531128" y="3326753"/>
                  <a:pt x="606432" y="3238218"/>
                  <a:pt x="551120" y="3274428"/>
                </a:cubicBezTo>
                <a:lnTo>
                  <a:pt x="609320" y="3219118"/>
                </a:lnTo>
                <a:cubicBezTo>
                  <a:pt x="552009" y="3267663"/>
                  <a:pt x="703728" y="3084623"/>
                  <a:pt x="557784" y="3229464"/>
                </a:cubicBezTo>
                <a:lnTo>
                  <a:pt x="377632" y="3433593"/>
                </a:lnTo>
                <a:lnTo>
                  <a:pt x="464265" y="3356398"/>
                </a:lnTo>
                <a:lnTo>
                  <a:pt x="275449" y="3536652"/>
                </a:lnTo>
                <a:cubicBezTo>
                  <a:pt x="291665" y="3509793"/>
                  <a:pt x="320321" y="3482138"/>
                  <a:pt x="366081" y="3427823"/>
                </a:cubicBezTo>
                <a:cubicBezTo>
                  <a:pt x="280336" y="3504223"/>
                  <a:pt x="445384" y="3314418"/>
                  <a:pt x="297441" y="3471793"/>
                </a:cubicBezTo>
                <a:lnTo>
                  <a:pt x="418505" y="3329738"/>
                </a:lnTo>
                <a:lnTo>
                  <a:pt x="301217" y="3446923"/>
                </a:lnTo>
                <a:cubicBezTo>
                  <a:pt x="375633" y="3365948"/>
                  <a:pt x="510025" y="3221903"/>
                  <a:pt x="544456" y="3156049"/>
                </a:cubicBezTo>
                <a:lnTo>
                  <a:pt x="563560" y="3110289"/>
                </a:lnTo>
                <a:lnTo>
                  <a:pt x="427168" y="3272438"/>
                </a:lnTo>
                <a:cubicBezTo>
                  <a:pt x="474928" y="3205788"/>
                  <a:pt x="640863" y="3009219"/>
                  <a:pt x="493809" y="3160028"/>
                </a:cubicBezTo>
                <a:lnTo>
                  <a:pt x="599768" y="3037868"/>
                </a:lnTo>
                <a:cubicBezTo>
                  <a:pt x="633089" y="2977783"/>
                  <a:pt x="420504" y="3235233"/>
                  <a:pt x="498696" y="3128394"/>
                </a:cubicBezTo>
                <a:lnTo>
                  <a:pt x="587329" y="3033093"/>
                </a:lnTo>
                <a:cubicBezTo>
                  <a:pt x="551120" y="3023543"/>
                  <a:pt x="363193" y="3204793"/>
                  <a:pt x="475816" y="3031303"/>
                </a:cubicBezTo>
                <a:lnTo>
                  <a:pt x="518688" y="2982558"/>
                </a:lnTo>
                <a:cubicBezTo>
                  <a:pt x="552009" y="2929238"/>
                  <a:pt x="514024" y="2945353"/>
                  <a:pt x="500695" y="2953113"/>
                </a:cubicBezTo>
                <a:lnTo>
                  <a:pt x="482480" y="2978778"/>
                </a:lnTo>
                <a:lnTo>
                  <a:pt x="443384" y="2988328"/>
                </a:lnTo>
                <a:lnTo>
                  <a:pt x="518688" y="2900588"/>
                </a:lnTo>
                <a:lnTo>
                  <a:pt x="477593" y="2923468"/>
                </a:lnTo>
                <a:lnTo>
                  <a:pt x="537792" y="2855823"/>
                </a:lnTo>
                <a:cubicBezTo>
                  <a:pt x="587329" y="2776638"/>
                  <a:pt x="548233" y="2799518"/>
                  <a:pt x="476705" y="2862389"/>
                </a:cubicBezTo>
                <a:lnTo>
                  <a:pt x="443384" y="2908149"/>
                </a:lnTo>
                <a:cubicBezTo>
                  <a:pt x="436220" y="2912476"/>
                  <a:pt x="326596" y="3033193"/>
                  <a:pt x="221533" y="3149601"/>
                </a:cubicBezTo>
                <a:lnTo>
                  <a:pt x="122850" y="3259108"/>
                </a:lnTo>
                <a:lnTo>
                  <a:pt x="121953" y="3259108"/>
                </a:lnTo>
                <a:lnTo>
                  <a:pt x="120721" y="3260472"/>
                </a:lnTo>
                <a:lnTo>
                  <a:pt x="115125" y="3262147"/>
                </a:lnTo>
                <a:cubicBezTo>
                  <a:pt x="88754" y="3281438"/>
                  <a:pt x="-777" y="3389002"/>
                  <a:pt x="54424" y="3303873"/>
                </a:cubicBezTo>
                <a:cubicBezTo>
                  <a:pt x="113512" y="3241998"/>
                  <a:pt x="127729" y="3228668"/>
                  <a:pt x="188816" y="3154258"/>
                </a:cubicBezTo>
                <a:cubicBezTo>
                  <a:pt x="103960" y="3224689"/>
                  <a:pt x="162160" y="3169578"/>
                  <a:pt x="0" y="3334513"/>
                </a:cubicBezTo>
                <a:cubicBezTo>
                  <a:pt x="132616" y="3197034"/>
                  <a:pt x="269896" y="3028318"/>
                  <a:pt x="319432" y="2948338"/>
                </a:cubicBezTo>
                <a:cubicBezTo>
                  <a:pt x="298551" y="2924463"/>
                  <a:pt x="128617" y="3114268"/>
                  <a:pt x="209697" y="2987333"/>
                </a:cubicBezTo>
                <a:lnTo>
                  <a:pt x="368080" y="2787183"/>
                </a:lnTo>
                <a:cubicBezTo>
                  <a:pt x="387184" y="2746994"/>
                  <a:pt x="156384" y="3011208"/>
                  <a:pt x="233688" y="2910138"/>
                </a:cubicBezTo>
                <a:cubicBezTo>
                  <a:pt x="284113" y="2813843"/>
                  <a:pt x="143056" y="3009219"/>
                  <a:pt x="180153" y="2934013"/>
                </a:cubicBezTo>
                <a:cubicBezTo>
                  <a:pt x="177265" y="2937793"/>
                  <a:pt x="174377" y="2941573"/>
                  <a:pt x="170601" y="2945353"/>
                </a:cubicBezTo>
                <a:cubicBezTo>
                  <a:pt x="175488" y="2938788"/>
                  <a:pt x="179264" y="2934013"/>
                  <a:pt x="183041" y="2928243"/>
                </a:cubicBezTo>
                <a:cubicBezTo>
                  <a:pt x="243239" y="2843289"/>
                  <a:pt x="172600" y="2914913"/>
                  <a:pt x="175488" y="2897803"/>
                </a:cubicBezTo>
                <a:lnTo>
                  <a:pt x="114400" y="2945353"/>
                </a:lnTo>
                <a:cubicBezTo>
                  <a:pt x="-50647" y="3129388"/>
                  <a:pt x="118177" y="2919688"/>
                  <a:pt x="120176" y="2907353"/>
                </a:cubicBezTo>
                <a:lnTo>
                  <a:pt x="889" y="3036874"/>
                </a:lnTo>
                <a:cubicBezTo>
                  <a:pt x="111513" y="2877708"/>
                  <a:pt x="151497" y="2780418"/>
                  <a:pt x="145944" y="2736648"/>
                </a:cubicBezTo>
                <a:cubicBezTo>
                  <a:pt x="224136" y="2642144"/>
                  <a:pt x="188816" y="2667013"/>
                  <a:pt x="152608" y="2691684"/>
                </a:cubicBezTo>
                <a:lnTo>
                  <a:pt x="105737" y="2751769"/>
                </a:lnTo>
                <a:cubicBezTo>
                  <a:pt x="181263" y="2582059"/>
                  <a:pt x="176376" y="2587828"/>
                  <a:pt x="130616" y="2560174"/>
                </a:cubicBezTo>
                <a:lnTo>
                  <a:pt x="52424" y="2639358"/>
                </a:lnTo>
                <a:cubicBezTo>
                  <a:pt x="120176" y="2567734"/>
                  <a:pt x="196369" y="2463879"/>
                  <a:pt x="210808" y="2440004"/>
                </a:cubicBezTo>
                <a:cubicBezTo>
                  <a:pt x="213473" y="2420904"/>
                  <a:pt x="158383" y="2457114"/>
                  <a:pt x="147721" y="2445773"/>
                </a:cubicBezTo>
                <a:lnTo>
                  <a:pt x="193481" y="2394244"/>
                </a:lnTo>
                <a:cubicBezTo>
                  <a:pt x="216361" y="2408569"/>
                  <a:pt x="279448" y="2394244"/>
                  <a:pt x="287000" y="2417124"/>
                </a:cubicBezTo>
                <a:lnTo>
                  <a:pt x="385185" y="2303718"/>
                </a:lnTo>
                <a:lnTo>
                  <a:pt x="445384" y="2202649"/>
                </a:lnTo>
                <a:lnTo>
                  <a:pt x="316544" y="2339929"/>
                </a:lnTo>
                <a:cubicBezTo>
                  <a:pt x="425169" y="2171213"/>
                  <a:pt x="326985" y="2263728"/>
                  <a:pt x="332760" y="2230304"/>
                </a:cubicBezTo>
                <a:cubicBezTo>
                  <a:pt x="329928" y="2219560"/>
                  <a:pt x="302356" y="2239928"/>
                  <a:pt x="262600" y="2279321"/>
                </a:cubicBezTo>
                <a:lnTo>
                  <a:pt x="219635" y="2324205"/>
                </a:lnTo>
                <a:lnTo>
                  <a:pt x="218360" y="2324609"/>
                </a:lnTo>
                <a:lnTo>
                  <a:pt x="217786" y="2325233"/>
                </a:lnTo>
                <a:lnTo>
                  <a:pt x="214584" y="2326598"/>
                </a:lnTo>
                <a:lnTo>
                  <a:pt x="203698" y="2340527"/>
                </a:lnTo>
                <a:lnTo>
                  <a:pt x="196369" y="2348484"/>
                </a:lnTo>
                <a:lnTo>
                  <a:pt x="195544" y="2350314"/>
                </a:lnTo>
                <a:lnTo>
                  <a:pt x="193481" y="2352264"/>
                </a:lnTo>
                <a:cubicBezTo>
                  <a:pt x="263232" y="2251194"/>
                  <a:pt x="298551" y="2200659"/>
                  <a:pt x="348088" y="2116898"/>
                </a:cubicBezTo>
                <a:lnTo>
                  <a:pt x="357640" y="2133014"/>
                </a:lnTo>
                <a:lnTo>
                  <a:pt x="467153" y="1980414"/>
                </a:lnTo>
                <a:cubicBezTo>
                  <a:pt x="522465" y="1896454"/>
                  <a:pt x="225024" y="2254178"/>
                  <a:pt x="413840" y="1983398"/>
                </a:cubicBezTo>
                <a:lnTo>
                  <a:pt x="517800" y="1847909"/>
                </a:lnTo>
                <a:cubicBezTo>
                  <a:pt x="408065" y="1967084"/>
                  <a:pt x="542457" y="1764944"/>
                  <a:pt x="607321" y="1663874"/>
                </a:cubicBezTo>
                <a:lnTo>
                  <a:pt x="291665" y="2060593"/>
                </a:lnTo>
                <a:cubicBezTo>
                  <a:pt x="293664" y="2026174"/>
                  <a:pt x="345200" y="1930874"/>
                  <a:pt x="277448" y="1982404"/>
                </a:cubicBezTo>
                <a:cubicBezTo>
                  <a:pt x="291665" y="1965094"/>
                  <a:pt x="326985" y="1930874"/>
                  <a:pt x="361416" y="1880339"/>
                </a:cubicBezTo>
                <a:lnTo>
                  <a:pt x="302328" y="1931869"/>
                </a:lnTo>
                <a:lnTo>
                  <a:pt x="351864" y="1864024"/>
                </a:lnTo>
                <a:cubicBezTo>
                  <a:pt x="277448" y="1932863"/>
                  <a:pt x="163937" y="2072929"/>
                  <a:pt x="39985" y="2209214"/>
                </a:cubicBezTo>
                <a:lnTo>
                  <a:pt x="69529" y="2174994"/>
                </a:lnTo>
                <a:cubicBezTo>
                  <a:pt x="-94408" y="2360023"/>
                  <a:pt x="198368" y="1927094"/>
                  <a:pt x="123952" y="1989964"/>
                </a:cubicBezTo>
                <a:cubicBezTo>
                  <a:pt x="111513" y="2010058"/>
                  <a:pt x="33321" y="2108144"/>
                  <a:pt x="92409" y="2025179"/>
                </a:cubicBezTo>
                <a:cubicBezTo>
                  <a:pt x="62865" y="2059599"/>
                  <a:pt x="42873" y="2094018"/>
                  <a:pt x="18215" y="2127244"/>
                </a:cubicBezTo>
                <a:cubicBezTo>
                  <a:pt x="18215" y="2111129"/>
                  <a:pt x="78192" y="2042488"/>
                  <a:pt x="132616" y="1942214"/>
                </a:cubicBezTo>
                <a:cubicBezTo>
                  <a:pt x="-19992" y="2108144"/>
                  <a:pt x="97296" y="1929879"/>
                  <a:pt x="98184" y="1901229"/>
                </a:cubicBezTo>
                <a:cubicBezTo>
                  <a:pt x="125952" y="1866014"/>
                  <a:pt x="165936" y="1809709"/>
                  <a:pt x="183041" y="1808913"/>
                </a:cubicBezTo>
                <a:lnTo>
                  <a:pt x="272784" y="1674419"/>
                </a:lnTo>
                <a:cubicBezTo>
                  <a:pt x="262121" y="1675414"/>
                  <a:pt x="143056" y="1844129"/>
                  <a:pt x="178376" y="1777279"/>
                </a:cubicBezTo>
                <a:cubicBezTo>
                  <a:pt x="232577" y="1693519"/>
                  <a:pt x="326096" y="1606575"/>
                  <a:pt x="331872" y="1558029"/>
                </a:cubicBezTo>
                <a:cubicBezTo>
                  <a:pt x="367192" y="1490384"/>
                  <a:pt x="238352" y="1611350"/>
                  <a:pt x="323209" y="1493169"/>
                </a:cubicBezTo>
                <a:cubicBezTo>
                  <a:pt x="318544" y="1477054"/>
                  <a:pt x="636865" y="1021244"/>
                  <a:pt x="488256" y="1175635"/>
                </a:cubicBezTo>
                <a:lnTo>
                  <a:pt x="562671" y="1089884"/>
                </a:lnTo>
                <a:cubicBezTo>
                  <a:pt x="565337" y="1079340"/>
                  <a:pt x="573112" y="1055465"/>
                  <a:pt x="556007" y="1066010"/>
                </a:cubicBezTo>
                <a:lnTo>
                  <a:pt x="565337" y="1055465"/>
                </a:lnTo>
                <a:cubicBezTo>
                  <a:pt x="566781" y="1050789"/>
                  <a:pt x="563727" y="1052729"/>
                  <a:pt x="557923" y="1058574"/>
                </a:cubicBezTo>
                <a:lnTo>
                  <a:pt x="539061" y="1079510"/>
                </a:lnTo>
                <a:lnTo>
                  <a:pt x="534904" y="1083120"/>
                </a:lnTo>
                <a:lnTo>
                  <a:pt x="528325" y="1091072"/>
                </a:lnTo>
                <a:lnTo>
                  <a:pt x="517994" y="1101896"/>
                </a:lnTo>
                <a:cubicBezTo>
                  <a:pt x="512024" y="1108437"/>
                  <a:pt x="505360" y="1116047"/>
                  <a:pt x="497808" y="1125100"/>
                </a:cubicBezTo>
                <a:lnTo>
                  <a:pt x="510025" y="1111770"/>
                </a:lnTo>
                <a:cubicBezTo>
                  <a:pt x="500695" y="1122314"/>
                  <a:pt x="492921" y="1131864"/>
                  <a:pt x="485368" y="1140419"/>
                </a:cubicBezTo>
                <a:cubicBezTo>
                  <a:pt x="505360" y="1106995"/>
                  <a:pt x="594881" y="1004930"/>
                  <a:pt x="619760" y="954395"/>
                </a:cubicBezTo>
                <a:lnTo>
                  <a:pt x="583552" y="993589"/>
                </a:lnTo>
                <a:cubicBezTo>
                  <a:pt x="628424" y="935295"/>
                  <a:pt x="672185" y="858100"/>
                  <a:pt x="649305" y="920174"/>
                </a:cubicBezTo>
                <a:cubicBezTo>
                  <a:pt x="788584" y="733354"/>
                  <a:pt x="1042264" y="342404"/>
                  <a:pt x="1042264" y="342404"/>
                </a:cubicBezTo>
                <a:cubicBezTo>
                  <a:pt x="1119345" y="265010"/>
                  <a:pt x="1179544" y="243125"/>
                  <a:pt x="1207089" y="237355"/>
                </a:cubicBezTo>
                <a:cubicBezTo>
                  <a:pt x="1184209" y="267000"/>
                  <a:pt x="1160440" y="299430"/>
                  <a:pt x="1144224" y="320320"/>
                </a:cubicBezTo>
                <a:cubicBezTo>
                  <a:pt x="1213753" y="235565"/>
                  <a:pt x="1173768" y="318530"/>
                  <a:pt x="1307272" y="148820"/>
                </a:cubicBezTo>
                <a:cubicBezTo>
                  <a:pt x="1299720" y="162150"/>
                  <a:pt x="1293056" y="172495"/>
                  <a:pt x="1289057" y="180255"/>
                </a:cubicBezTo>
                <a:lnTo>
                  <a:pt x="1313048" y="154390"/>
                </a:lnTo>
                <a:cubicBezTo>
                  <a:pt x="1304384" y="166925"/>
                  <a:pt x="1294833" y="178265"/>
                  <a:pt x="1286391" y="186820"/>
                </a:cubicBezTo>
                <a:cubicBezTo>
                  <a:pt x="1277728" y="204130"/>
                  <a:pt x="1286391" y="201145"/>
                  <a:pt x="1302607" y="186024"/>
                </a:cubicBezTo>
                <a:cubicBezTo>
                  <a:pt x="1322600" y="159165"/>
                  <a:pt x="1340593" y="133500"/>
                  <a:pt x="1350145" y="115395"/>
                </a:cubicBezTo>
                <a:lnTo>
                  <a:pt x="1313936" y="154390"/>
                </a:lnTo>
                <a:cubicBezTo>
                  <a:pt x="1358808" y="96295"/>
                  <a:pt x="1402569" y="19100"/>
                  <a:pt x="1379689" y="80975"/>
                </a:cubicBezTo>
                <a:cubicBezTo>
                  <a:pt x="1397904" y="57300"/>
                  <a:pt x="1417896" y="29645"/>
                  <a:pt x="1438777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7C3195D-1724-4A88-BD6D-9DFE6FCDC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4106488"/>
            <a:ext cx="10515600" cy="101592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648EDA-6713-4A81-80F6-FECA02B6F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5320146"/>
            <a:ext cx="10515600" cy="769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3199031-3894-4988-AD6A-1D5A1837E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0D5726-1FDA-964F-B2D6-529ADFB0504C}" type="datetime1">
              <a:rPr lang="de-DE" smtClean="0"/>
              <a:t>12.06.23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5C51C7F-11B2-45E9-BD36-07AB456F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BE049E1-FD38-4199-B011-6F9B783A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19E888-69DF-4A19-BF5D-F6CF70DE7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17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198CD73-31D8-C722-6AF8-204F87D7F1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416" y="3146532"/>
            <a:ext cx="9417459" cy="3711468"/>
          </a:xfrm>
          <a:custGeom>
            <a:avLst/>
            <a:gdLst>
              <a:gd name="connsiteX0" fmla="*/ 7027647 w 7063094"/>
              <a:gd name="connsiteY0" fmla="*/ 2996289 h 3711468"/>
              <a:gd name="connsiteX1" fmla="*/ 6916382 w 7063094"/>
              <a:gd name="connsiteY1" fmla="*/ 3228023 h 3711468"/>
              <a:gd name="connsiteX2" fmla="*/ 7027647 w 7063094"/>
              <a:gd name="connsiteY2" fmla="*/ 2996289 h 3711468"/>
              <a:gd name="connsiteX3" fmla="*/ 7030601 w 7063094"/>
              <a:gd name="connsiteY3" fmla="*/ 2993510 h 3711468"/>
              <a:gd name="connsiteX4" fmla="*/ 7028632 w 7063094"/>
              <a:gd name="connsiteY4" fmla="*/ 2997331 h 3711468"/>
              <a:gd name="connsiteX5" fmla="*/ 7028632 w 7063094"/>
              <a:gd name="connsiteY5" fmla="*/ 2995420 h 3711468"/>
              <a:gd name="connsiteX6" fmla="*/ 7030601 w 7063094"/>
              <a:gd name="connsiteY6" fmla="*/ 2993510 h 3711468"/>
              <a:gd name="connsiteX7" fmla="*/ 4360155 w 7063094"/>
              <a:gd name="connsiteY7" fmla="*/ 846344 h 3711468"/>
              <a:gd name="connsiteX8" fmla="*/ 4356955 w 7063094"/>
              <a:gd name="connsiteY8" fmla="*/ 850752 h 3711468"/>
              <a:gd name="connsiteX9" fmla="*/ 4355970 w 7063094"/>
              <a:gd name="connsiteY9" fmla="*/ 849883 h 3711468"/>
              <a:gd name="connsiteX10" fmla="*/ 4360155 w 7063094"/>
              <a:gd name="connsiteY10" fmla="*/ 846344 h 3711468"/>
              <a:gd name="connsiteX11" fmla="*/ 4056729 w 7063094"/>
              <a:gd name="connsiteY11" fmla="*/ 38 h 3711468"/>
              <a:gd name="connsiteX12" fmla="*/ 4072720 w 7063094"/>
              <a:gd name="connsiteY12" fmla="*/ 22138 h 3711468"/>
              <a:gd name="connsiteX13" fmla="*/ 3932572 w 7063094"/>
              <a:gd name="connsiteY13" fmla="*/ 171010 h 3711468"/>
              <a:gd name="connsiteX14" fmla="*/ 4112762 w 7063094"/>
              <a:gd name="connsiteY14" fmla="*/ 51669 h 3711468"/>
              <a:gd name="connsiteX15" fmla="*/ 3862990 w 7063094"/>
              <a:gd name="connsiteY15" fmla="*/ 348372 h 3711468"/>
              <a:gd name="connsiteX16" fmla="*/ 4354986 w 7063094"/>
              <a:gd name="connsiteY16" fmla="*/ 848841 h 3711468"/>
              <a:gd name="connsiteX17" fmla="*/ 3915505 w 7063094"/>
              <a:gd name="connsiteY17" fmla="*/ 1317173 h 3711468"/>
              <a:gd name="connsiteX18" fmla="*/ 4066156 w 7063094"/>
              <a:gd name="connsiteY18" fmla="*/ 1212250 h 3711468"/>
              <a:gd name="connsiteX19" fmla="*/ 4195801 w 7063094"/>
              <a:gd name="connsiteY19" fmla="*/ 1026203 h 3711468"/>
              <a:gd name="connsiteX20" fmla="*/ 5047193 w 7063094"/>
              <a:gd name="connsiteY20" fmla="*/ 679123 h 3711468"/>
              <a:gd name="connsiteX21" fmla="*/ 5041613 w 7063094"/>
              <a:gd name="connsiteY21" fmla="*/ 661057 h 3711468"/>
              <a:gd name="connsiteX22" fmla="*/ 5246748 w 7063094"/>
              <a:gd name="connsiteY22" fmla="*/ 627704 h 3711468"/>
              <a:gd name="connsiteX23" fmla="*/ 5166663 w 7063094"/>
              <a:gd name="connsiteY23" fmla="*/ 668700 h 3711468"/>
              <a:gd name="connsiteX24" fmla="*/ 5054085 w 7063094"/>
              <a:gd name="connsiteY24" fmla="*/ 909988 h 3711468"/>
              <a:gd name="connsiteX25" fmla="*/ 5116118 w 7063094"/>
              <a:gd name="connsiteY25" fmla="*/ 807845 h 3711468"/>
              <a:gd name="connsiteX26" fmla="*/ 5248389 w 7063094"/>
              <a:gd name="connsiteY26" fmla="*/ 840329 h 3711468"/>
              <a:gd name="connsiteX27" fmla="*/ 5287775 w 7063094"/>
              <a:gd name="connsiteY27" fmla="*/ 764069 h 3711468"/>
              <a:gd name="connsiteX28" fmla="*/ 5324863 w 7063094"/>
              <a:gd name="connsiteY28" fmla="*/ 787868 h 3711468"/>
              <a:gd name="connsiteX29" fmla="*/ 5128262 w 7063094"/>
              <a:gd name="connsiteY29" fmla="*/ 1057645 h 3711468"/>
              <a:gd name="connsiteX30" fmla="*/ 5352434 w 7063094"/>
              <a:gd name="connsiteY30" fmla="*/ 880283 h 3711468"/>
              <a:gd name="connsiteX31" fmla="*/ 5347839 w 7063094"/>
              <a:gd name="connsiteY31" fmla="*/ 968009 h 3711468"/>
              <a:gd name="connsiteX32" fmla="*/ 5481094 w 7063094"/>
              <a:gd name="connsiteY32" fmla="*/ 813577 h 3711468"/>
              <a:gd name="connsiteX33" fmla="*/ 5735790 w 7063094"/>
              <a:gd name="connsiteY33" fmla="*/ 722030 h 3711468"/>
              <a:gd name="connsiteX34" fmla="*/ 5873968 w 7063094"/>
              <a:gd name="connsiteY34" fmla="*/ 782135 h 3711468"/>
              <a:gd name="connsiteX35" fmla="*/ 5787319 w 7063094"/>
              <a:gd name="connsiteY35" fmla="*/ 904256 h 3711468"/>
              <a:gd name="connsiteX36" fmla="*/ 5950443 w 7063094"/>
              <a:gd name="connsiteY36" fmla="*/ 728805 h 3711468"/>
              <a:gd name="connsiteX37" fmla="*/ 5658659 w 7063094"/>
              <a:gd name="connsiteY37" fmla="*/ 1195921 h 3711468"/>
              <a:gd name="connsiteX38" fmla="*/ 5769268 w 7063094"/>
              <a:gd name="connsiteY38" fmla="*/ 1154056 h 3711468"/>
              <a:gd name="connsiteX39" fmla="*/ 5954053 w 7063094"/>
              <a:gd name="connsiteY39" fmla="*/ 847972 h 3711468"/>
              <a:gd name="connsiteX40" fmla="*/ 6292772 w 7063094"/>
              <a:gd name="connsiteY40" fmla="*/ 1533620 h 3711468"/>
              <a:gd name="connsiteX41" fmla="*/ 6133259 w 7063094"/>
              <a:gd name="connsiteY41" fmla="*/ 1720362 h 3711468"/>
              <a:gd name="connsiteX42" fmla="*/ 6215313 w 7063094"/>
              <a:gd name="connsiteY42" fmla="*/ 1686141 h 3711468"/>
              <a:gd name="connsiteX43" fmla="*/ 6303931 w 7063094"/>
              <a:gd name="connsiteY43" fmla="*/ 1569753 h 3711468"/>
              <a:gd name="connsiteX44" fmla="*/ 6410929 w 7063094"/>
              <a:gd name="connsiteY44" fmla="*/ 1515380 h 3711468"/>
              <a:gd name="connsiteX45" fmla="*/ 6304916 w 7063094"/>
              <a:gd name="connsiteY45" fmla="*/ 1675544 h 3711468"/>
              <a:gd name="connsiteX46" fmla="*/ 6503486 w 7063094"/>
              <a:gd name="connsiteY46" fmla="*/ 1617524 h 3711468"/>
              <a:gd name="connsiteX47" fmla="*/ 6366949 w 7063094"/>
              <a:gd name="connsiteY47" fmla="*/ 1884522 h 3711468"/>
              <a:gd name="connsiteX48" fmla="*/ 6574709 w 7063094"/>
              <a:gd name="connsiteY48" fmla="*/ 1650877 h 3711468"/>
              <a:gd name="connsiteX49" fmla="*/ 6859929 w 7063094"/>
              <a:gd name="connsiteY49" fmla="*/ 1797665 h 3711468"/>
              <a:gd name="connsiteX50" fmla="*/ 6707308 w 7063094"/>
              <a:gd name="connsiteY50" fmla="*/ 2009422 h 3711468"/>
              <a:gd name="connsiteX51" fmla="*/ 6902925 w 7063094"/>
              <a:gd name="connsiteY51" fmla="*/ 2044686 h 3711468"/>
              <a:gd name="connsiteX52" fmla="*/ 6831374 w 7063094"/>
              <a:gd name="connsiteY52" fmla="*/ 2116082 h 3711468"/>
              <a:gd name="connsiteX53" fmla="*/ 7032570 w 7063094"/>
              <a:gd name="connsiteY53" fmla="*/ 2793218 h 3711468"/>
              <a:gd name="connsiteX54" fmla="*/ 6862883 w 7063094"/>
              <a:gd name="connsiteY54" fmla="*/ 3049619 h 3711468"/>
              <a:gd name="connsiteX55" fmla="*/ 6998108 w 7063094"/>
              <a:gd name="connsiteY55" fmla="*/ 2987777 h 3711468"/>
              <a:gd name="connsiteX56" fmla="*/ 7063094 w 7063094"/>
              <a:gd name="connsiteY56" fmla="*/ 2898141 h 3711468"/>
              <a:gd name="connsiteX57" fmla="*/ 7027975 w 7063094"/>
              <a:gd name="connsiteY57" fmla="*/ 2994378 h 3711468"/>
              <a:gd name="connsiteX58" fmla="*/ 6868462 w 7063094"/>
              <a:gd name="connsiteY58" fmla="*/ 3173651 h 3711468"/>
              <a:gd name="connsiteX59" fmla="*/ 6853364 w 7063094"/>
              <a:gd name="connsiteY59" fmla="*/ 3125011 h 3711468"/>
              <a:gd name="connsiteX60" fmla="*/ 6844831 w 7063094"/>
              <a:gd name="connsiteY60" fmla="*/ 3202313 h 3711468"/>
              <a:gd name="connsiteX61" fmla="*/ 6876996 w 7063094"/>
              <a:gd name="connsiteY61" fmla="*/ 3205093 h 3711468"/>
              <a:gd name="connsiteX62" fmla="*/ 6761792 w 7063094"/>
              <a:gd name="connsiteY62" fmla="*/ 3333815 h 3711468"/>
              <a:gd name="connsiteX63" fmla="*/ 6474603 w 7063094"/>
              <a:gd name="connsiteY63" fmla="*/ 3711468 h 3711468"/>
              <a:gd name="connsiteX64" fmla="*/ 0 w 7063094"/>
              <a:gd name="connsiteY64" fmla="*/ 3711468 h 3711468"/>
              <a:gd name="connsiteX65" fmla="*/ 0 w 7063094"/>
              <a:gd name="connsiteY65" fmla="*/ 3682150 h 3711468"/>
              <a:gd name="connsiteX66" fmla="*/ 219818 w 7063094"/>
              <a:gd name="connsiteY66" fmla="*/ 3437726 h 3711468"/>
              <a:gd name="connsiteX67" fmla="*/ 3047702 w 7063094"/>
              <a:gd name="connsiteY67" fmla="*/ 294000 h 3711468"/>
              <a:gd name="connsiteX68" fmla="*/ 3386421 w 7063094"/>
              <a:gd name="connsiteY68" fmla="*/ 192898 h 3711468"/>
              <a:gd name="connsiteX69" fmla="*/ 3530179 w 7063094"/>
              <a:gd name="connsiteY69" fmla="*/ 56533 h 3711468"/>
              <a:gd name="connsiteX70" fmla="*/ 3519677 w 7063094"/>
              <a:gd name="connsiteY70" fmla="*/ 125150 h 3711468"/>
              <a:gd name="connsiteX71" fmla="*/ 3347363 w 7063094"/>
              <a:gd name="connsiteY71" fmla="*/ 269159 h 3711468"/>
              <a:gd name="connsiteX72" fmla="*/ 3477008 w 7063094"/>
              <a:gd name="connsiteY72" fmla="*/ 500893 h 3711468"/>
              <a:gd name="connsiteX73" fmla="*/ 3777326 w 7063094"/>
              <a:gd name="connsiteY73" fmla="*/ 270201 h 3711468"/>
              <a:gd name="connsiteX74" fmla="*/ 3661794 w 7063094"/>
              <a:gd name="connsiteY74" fmla="*/ 399791 h 3711468"/>
              <a:gd name="connsiteX75" fmla="*/ 3679189 w 7063094"/>
              <a:gd name="connsiteY75" fmla="*/ 455032 h 3711468"/>
              <a:gd name="connsiteX76" fmla="*/ 4015611 w 7063094"/>
              <a:gd name="connsiteY76" fmla="*/ 36556 h 3711468"/>
              <a:gd name="connsiteX77" fmla="*/ 4056729 w 7063094"/>
              <a:gd name="connsiteY77" fmla="*/ 38 h 371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063094" h="3711468">
                <a:moveTo>
                  <a:pt x="7027647" y="2996289"/>
                </a:moveTo>
                <a:cubicBezTo>
                  <a:pt x="7024037" y="3039196"/>
                  <a:pt x="7029616" y="3073592"/>
                  <a:pt x="6916382" y="3228023"/>
                </a:cubicBezTo>
                <a:cubicBezTo>
                  <a:pt x="6883888" y="3223159"/>
                  <a:pt x="6921961" y="3147941"/>
                  <a:pt x="7027647" y="2996289"/>
                </a:cubicBezTo>
                <a:close/>
                <a:moveTo>
                  <a:pt x="7030601" y="2993510"/>
                </a:moveTo>
                <a:cubicBezTo>
                  <a:pt x="7029616" y="2994378"/>
                  <a:pt x="7028632" y="2995420"/>
                  <a:pt x="7028632" y="2997331"/>
                </a:cubicBezTo>
                <a:cubicBezTo>
                  <a:pt x="7028632" y="2996289"/>
                  <a:pt x="7028632" y="2995420"/>
                  <a:pt x="7028632" y="2995420"/>
                </a:cubicBezTo>
                <a:cubicBezTo>
                  <a:pt x="7029616" y="2994378"/>
                  <a:pt x="7029616" y="2994378"/>
                  <a:pt x="7030601" y="2993510"/>
                </a:cubicBezTo>
                <a:close/>
                <a:moveTo>
                  <a:pt x="4360155" y="846344"/>
                </a:moveTo>
                <a:cubicBezTo>
                  <a:pt x="4360401" y="846453"/>
                  <a:pt x="4359417" y="847886"/>
                  <a:pt x="4356955" y="850752"/>
                </a:cubicBezTo>
                <a:cubicBezTo>
                  <a:pt x="4356955" y="850752"/>
                  <a:pt x="4355970" y="849883"/>
                  <a:pt x="4355970" y="849883"/>
                </a:cubicBezTo>
                <a:cubicBezTo>
                  <a:pt x="4358432" y="847451"/>
                  <a:pt x="4359909" y="846235"/>
                  <a:pt x="4360155" y="846344"/>
                </a:cubicBezTo>
                <a:close/>
                <a:moveTo>
                  <a:pt x="4056729" y="38"/>
                </a:moveTo>
                <a:cubicBezTo>
                  <a:pt x="4064207" y="1156"/>
                  <a:pt x="4054873" y="26915"/>
                  <a:pt x="4072720" y="22138"/>
                </a:cubicBezTo>
                <a:cubicBezTo>
                  <a:pt x="4048104" y="41246"/>
                  <a:pt x="3951608" y="132793"/>
                  <a:pt x="3932572" y="171010"/>
                </a:cubicBezTo>
                <a:cubicBezTo>
                  <a:pt x="3946029" y="214786"/>
                  <a:pt x="4029067" y="80332"/>
                  <a:pt x="4112762" y="51669"/>
                </a:cubicBezTo>
                <a:cubicBezTo>
                  <a:pt x="4090116" y="77552"/>
                  <a:pt x="3919443" y="227120"/>
                  <a:pt x="3862990" y="348372"/>
                </a:cubicBezTo>
                <a:cubicBezTo>
                  <a:pt x="3825902" y="529382"/>
                  <a:pt x="4272932" y="787868"/>
                  <a:pt x="4354986" y="848841"/>
                </a:cubicBezTo>
                <a:cubicBezTo>
                  <a:pt x="4312318" y="889837"/>
                  <a:pt x="3945044" y="1291290"/>
                  <a:pt x="3915505" y="1317173"/>
                </a:cubicBezTo>
                <a:lnTo>
                  <a:pt x="4066156" y="1212250"/>
                </a:lnTo>
                <a:lnTo>
                  <a:pt x="4195801" y="1026203"/>
                </a:lnTo>
                <a:cubicBezTo>
                  <a:pt x="4465595" y="797422"/>
                  <a:pt x="4821380" y="850752"/>
                  <a:pt x="5047193" y="679123"/>
                </a:cubicBezTo>
                <a:lnTo>
                  <a:pt x="5041613" y="661057"/>
                </a:lnTo>
                <a:cubicBezTo>
                  <a:pt x="5171258" y="580975"/>
                  <a:pt x="5205721" y="591397"/>
                  <a:pt x="5246748" y="627704"/>
                </a:cubicBezTo>
                <a:lnTo>
                  <a:pt x="5166663" y="668700"/>
                </a:lnTo>
                <a:cubicBezTo>
                  <a:pt x="4988114" y="893659"/>
                  <a:pt x="5020607" y="898523"/>
                  <a:pt x="5054085" y="909988"/>
                </a:cubicBezTo>
                <a:lnTo>
                  <a:pt x="5116118" y="807845"/>
                </a:lnTo>
                <a:cubicBezTo>
                  <a:pt x="5311407" y="638126"/>
                  <a:pt x="5184715" y="829906"/>
                  <a:pt x="5248389" y="840329"/>
                </a:cubicBezTo>
                <a:lnTo>
                  <a:pt x="5287775" y="764069"/>
                </a:lnTo>
                <a:cubicBezTo>
                  <a:pt x="5337336" y="724983"/>
                  <a:pt x="5319940" y="768759"/>
                  <a:pt x="5324863" y="787868"/>
                </a:cubicBezTo>
                <a:cubicBezTo>
                  <a:pt x="5223773" y="860306"/>
                  <a:pt x="5217209" y="942299"/>
                  <a:pt x="5128262" y="1057645"/>
                </a:cubicBezTo>
                <a:cubicBezTo>
                  <a:pt x="5305827" y="826085"/>
                  <a:pt x="5323879" y="887927"/>
                  <a:pt x="5352434" y="880283"/>
                </a:cubicBezTo>
                <a:cubicBezTo>
                  <a:pt x="5217865" y="1048264"/>
                  <a:pt x="5484048" y="806976"/>
                  <a:pt x="5347839" y="968009"/>
                </a:cubicBezTo>
                <a:cubicBezTo>
                  <a:pt x="5392476" y="939520"/>
                  <a:pt x="5465996" y="840329"/>
                  <a:pt x="5481094" y="813577"/>
                </a:cubicBezTo>
                <a:cubicBezTo>
                  <a:pt x="5438426" y="918500"/>
                  <a:pt x="5669162" y="700142"/>
                  <a:pt x="5735790" y="722030"/>
                </a:cubicBezTo>
                <a:cubicBezTo>
                  <a:pt x="5773863" y="851794"/>
                  <a:pt x="5624196" y="873682"/>
                  <a:pt x="5873968" y="782135"/>
                </a:cubicBezTo>
                <a:lnTo>
                  <a:pt x="5787319" y="904256"/>
                </a:lnTo>
                <a:lnTo>
                  <a:pt x="5950443" y="728805"/>
                </a:lnTo>
                <a:cubicBezTo>
                  <a:pt x="5682290" y="1070152"/>
                  <a:pt x="5929437" y="867081"/>
                  <a:pt x="5658659" y="1195921"/>
                </a:cubicBezTo>
                <a:cubicBezTo>
                  <a:pt x="5777801" y="1078664"/>
                  <a:pt x="5645202" y="1252204"/>
                  <a:pt x="5769268" y="1154056"/>
                </a:cubicBezTo>
                <a:cubicBezTo>
                  <a:pt x="5947489" y="928923"/>
                  <a:pt x="5844429" y="995803"/>
                  <a:pt x="5954053" y="847972"/>
                </a:cubicBezTo>
                <a:cubicBezTo>
                  <a:pt x="6105689" y="841198"/>
                  <a:pt x="6281284" y="1390480"/>
                  <a:pt x="6292772" y="1533620"/>
                </a:cubicBezTo>
                <a:cubicBezTo>
                  <a:pt x="6263889" y="1541090"/>
                  <a:pt x="6174286" y="1650877"/>
                  <a:pt x="6133259" y="1720362"/>
                </a:cubicBezTo>
                <a:lnTo>
                  <a:pt x="6215313" y="1686141"/>
                </a:lnTo>
                <a:cubicBezTo>
                  <a:pt x="6260278" y="1627947"/>
                  <a:pt x="6256340" y="1615613"/>
                  <a:pt x="6303931" y="1569753"/>
                </a:cubicBezTo>
                <a:cubicBezTo>
                  <a:pt x="6355461" y="1536400"/>
                  <a:pt x="6247806" y="1690831"/>
                  <a:pt x="6410929" y="1515380"/>
                </a:cubicBezTo>
                <a:cubicBezTo>
                  <a:pt x="6319357" y="1618392"/>
                  <a:pt x="6328876" y="1649835"/>
                  <a:pt x="6304916" y="1675544"/>
                </a:cubicBezTo>
                <a:cubicBezTo>
                  <a:pt x="6472962" y="1512601"/>
                  <a:pt x="6198246" y="1934899"/>
                  <a:pt x="6503486" y="1617524"/>
                </a:cubicBezTo>
                <a:cubicBezTo>
                  <a:pt x="6590135" y="1601195"/>
                  <a:pt x="6323952" y="1842483"/>
                  <a:pt x="6366949" y="1884522"/>
                </a:cubicBezTo>
                <a:lnTo>
                  <a:pt x="6574709" y="1650877"/>
                </a:lnTo>
                <a:cubicBezTo>
                  <a:pt x="6554032" y="1683188"/>
                  <a:pt x="6771310" y="1913011"/>
                  <a:pt x="6859929" y="1797665"/>
                </a:cubicBezTo>
                <a:cubicBezTo>
                  <a:pt x="6815291" y="1854817"/>
                  <a:pt x="6748335" y="1938720"/>
                  <a:pt x="6707308" y="2009422"/>
                </a:cubicBezTo>
                <a:cubicBezTo>
                  <a:pt x="6795270" y="1993093"/>
                  <a:pt x="6813322" y="2055109"/>
                  <a:pt x="6902925" y="2044686"/>
                </a:cubicBezTo>
                <a:cubicBezTo>
                  <a:pt x="6876996" y="2064663"/>
                  <a:pt x="6875355" y="2058062"/>
                  <a:pt x="6831374" y="2116082"/>
                </a:cubicBezTo>
                <a:cubicBezTo>
                  <a:pt x="6991543" y="2240114"/>
                  <a:pt x="6987605" y="2539596"/>
                  <a:pt x="7032570" y="2793218"/>
                </a:cubicBezTo>
                <a:cubicBezTo>
                  <a:pt x="7046027" y="2836125"/>
                  <a:pt x="6852380" y="3012444"/>
                  <a:pt x="6862883" y="3049619"/>
                </a:cubicBezTo>
                <a:cubicBezTo>
                  <a:pt x="6823825" y="3126053"/>
                  <a:pt x="6946906" y="3021130"/>
                  <a:pt x="6998108" y="2987777"/>
                </a:cubicBezTo>
                <a:cubicBezTo>
                  <a:pt x="7019113" y="2956161"/>
                  <a:pt x="7015503" y="2943828"/>
                  <a:pt x="7063094" y="2898141"/>
                </a:cubicBezTo>
                <a:cubicBezTo>
                  <a:pt x="7035524" y="2945738"/>
                  <a:pt x="7029616" y="2971448"/>
                  <a:pt x="7027975" y="2994378"/>
                </a:cubicBezTo>
                <a:cubicBezTo>
                  <a:pt x="6955439" y="3059173"/>
                  <a:pt x="6879950" y="3111635"/>
                  <a:pt x="6868462" y="3173651"/>
                </a:cubicBezTo>
                <a:lnTo>
                  <a:pt x="6853364" y="3125011"/>
                </a:lnTo>
                <a:cubicBezTo>
                  <a:pt x="6737832" y="3254775"/>
                  <a:pt x="6879950" y="3113546"/>
                  <a:pt x="6844831" y="3202313"/>
                </a:cubicBezTo>
                <a:lnTo>
                  <a:pt x="6876996" y="3205093"/>
                </a:lnTo>
                <a:lnTo>
                  <a:pt x="6761792" y="3333815"/>
                </a:lnTo>
                <a:cubicBezTo>
                  <a:pt x="6692210" y="3432137"/>
                  <a:pt x="6595059" y="3560858"/>
                  <a:pt x="6474603" y="3711468"/>
                </a:cubicBezTo>
                <a:lnTo>
                  <a:pt x="0" y="3711468"/>
                </a:lnTo>
                <a:lnTo>
                  <a:pt x="0" y="3682150"/>
                </a:lnTo>
                <a:lnTo>
                  <a:pt x="219818" y="3437726"/>
                </a:lnTo>
                <a:cubicBezTo>
                  <a:pt x="1465593" y="2052647"/>
                  <a:pt x="2901236" y="458485"/>
                  <a:pt x="3047702" y="294000"/>
                </a:cubicBezTo>
                <a:cubicBezTo>
                  <a:pt x="3271874" y="116638"/>
                  <a:pt x="3067723" y="467540"/>
                  <a:pt x="3386421" y="192898"/>
                </a:cubicBezTo>
                <a:cubicBezTo>
                  <a:pt x="3427448" y="123239"/>
                  <a:pt x="3422525" y="210096"/>
                  <a:pt x="3530179" y="56533"/>
                </a:cubicBezTo>
                <a:cubicBezTo>
                  <a:pt x="3487512" y="120460"/>
                  <a:pt x="3516066" y="112816"/>
                  <a:pt x="3519677" y="125150"/>
                </a:cubicBezTo>
                <a:cubicBezTo>
                  <a:pt x="3468147" y="158503"/>
                  <a:pt x="3416945" y="191856"/>
                  <a:pt x="3347363" y="269159"/>
                </a:cubicBezTo>
                <a:cubicBezTo>
                  <a:pt x="3374933" y="361748"/>
                  <a:pt x="3473070" y="382594"/>
                  <a:pt x="3477008" y="500893"/>
                </a:cubicBezTo>
                <a:cubicBezTo>
                  <a:pt x="3447469" y="607726"/>
                  <a:pt x="3773387" y="257693"/>
                  <a:pt x="3777326" y="270201"/>
                </a:cubicBezTo>
                <a:lnTo>
                  <a:pt x="3661794" y="399791"/>
                </a:lnTo>
                <a:lnTo>
                  <a:pt x="3679189" y="455032"/>
                </a:lnTo>
                <a:cubicBezTo>
                  <a:pt x="3790455" y="313977"/>
                  <a:pt x="3976553" y="112816"/>
                  <a:pt x="4015611" y="36556"/>
                </a:cubicBezTo>
                <a:cubicBezTo>
                  <a:pt x="4041704" y="7567"/>
                  <a:pt x="4052243" y="-632"/>
                  <a:pt x="4056729" y="38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80202-F3F2-4AC0-8936-ED6BADE0563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1851" y="441170"/>
            <a:ext cx="10515600" cy="178548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57C91EF-9ECF-426B-B335-36ED8057F197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1851" y="2253647"/>
            <a:ext cx="10515600" cy="6535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242CDC6-C80B-4491-B1E2-366FDCB68A5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0CC482D-C9DD-614F-9C64-5C10D3603DF1}" type="datetime1">
              <a:rPr lang="de-DE" smtClean="0"/>
              <a:t>12.06.23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54C03DC-D27B-4334-B9C0-FE0B3C2E572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1518FF9-282A-4BBA-A731-44ABDF5A332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19E888-69DF-4A19-BF5D-F6CF70DE7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04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D1A9A0-E54C-34F3-314A-18D6B226A8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34640" y="1"/>
            <a:ext cx="4971043" cy="3882661"/>
          </a:xfrm>
          <a:custGeom>
            <a:avLst/>
            <a:gdLst>
              <a:gd name="connsiteX0" fmla="*/ 1146083 w 3728282"/>
              <a:gd name="connsiteY0" fmla="*/ 3639033 h 3882661"/>
              <a:gd name="connsiteX1" fmla="*/ 1125096 w 3728282"/>
              <a:gd name="connsiteY1" fmla="*/ 3654798 h 3882661"/>
              <a:gd name="connsiteX2" fmla="*/ 1052722 w 3728282"/>
              <a:gd name="connsiteY2" fmla="*/ 3774903 h 3882661"/>
              <a:gd name="connsiteX3" fmla="*/ 1146083 w 3728282"/>
              <a:gd name="connsiteY3" fmla="*/ 3639033 h 3882661"/>
              <a:gd name="connsiteX4" fmla="*/ 1205298 w 3728282"/>
              <a:gd name="connsiteY4" fmla="*/ 3553377 h 3882661"/>
              <a:gd name="connsiteX5" fmla="*/ 1161457 w 3728282"/>
              <a:gd name="connsiteY5" fmla="*/ 3588010 h 3882661"/>
              <a:gd name="connsiteX6" fmla="*/ 1189119 w 3728282"/>
              <a:gd name="connsiteY6" fmla="*/ 3583146 h 3882661"/>
              <a:gd name="connsiteX7" fmla="*/ 1205298 w 3728282"/>
              <a:gd name="connsiteY7" fmla="*/ 3553377 h 3882661"/>
              <a:gd name="connsiteX8" fmla="*/ 862916 w 3728282"/>
              <a:gd name="connsiteY8" fmla="*/ 3329652 h 3882661"/>
              <a:gd name="connsiteX9" fmla="*/ 832470 w 3728282"/>
              <a:gd name="connsiteY9" fmla="*/ 3401117 h 3882661"/>
              <a:gd name="connsiteX10" fmla="*/ 862916 w 3728282"/>
              <a:gd name="connsiteY10" fmla="*/ 3329652 h 3882661"/>
              <a:gd name="connsiteX11" fmla="*/ 489218 w 3728282"/>
              <a:gd name="connsiteY11" fmla="*/ 3293359 h 3882661"/>
              <a:gd name="connsiteX12" fmla="*/ 408145 w 3728282"/>
              <a:gd name="connsiteY12" fmla="*/ 3398311 h 3882661"/>
              <a:gd name="connsiteX13" fmla="*/ 489218 w 3728282"/>
              <a:gd name="connsiteY13" fmla="*/ 3293359 h 3882661"/>
              <a:gd name="connsiteX14" fmla="*/ 1734530 w 3728282"/>
              <a:gd name="connsiteY14" fmla="*/ 3240976 h 3882661"/>
              <a:gd name="connsiteX15" fmla="*/ 1664766 w 3728282"/>
              <a:gd name="connsiteY15" fmla="*/ 3323853 h 3882661"/>
              <a:gd name="connsiteX16" fmla="*/ 1728789 w 3728282"/>
              <a:gd name="connsiteY16" fmla="*/ 3255194 h 3882661"/>
              <a:gd name="connsiteX17" fmla="*/ 1734530 w 3728282"/>
              <a:gd name="connsiteY17" fmla="*/ 3240976 h 3882661"/>
              <a:gd name="connsiteX18" fmla="*/ 584487 w 3728282"/>
              <a:gd name="connsiteY18" fmla="*/ 3199963 h 3882661"/>
              <a:gd name="connsiteX19" fmla="*/ 552023 w 3728282"/>
              <a:gd name="connsiteY19" fmla="*/ 3225636 h 3882661"/>
              <a:gd name="connsiteX20" fmla="*/ 553066 w 3728282"/>
              <a:gd name="connsiteY20" fmla="*/ 3215159 h 3882661"/>
              <a:gd name="connsiteX21" fmla="*/ 552023 w 3728282"/>
              <a:gd name="connsiteY21" fmla="*/ 3225636 h 3882661"/>
              <a:gd name="connsiteX22" fmla="*/ 551153 w 3728282"/>
              <a:gd name="connsiteY22" fmla="*/ 3241912 h 3882661"/>
              <a:gd name="connsiteX23" fmla="*/ 584487 w 3728282"/>
              <a:gd name="connsiteY23" fmla="*/ 3199963 h 3882661"/>
              <a:gd name="connsiteX24" fmla="*/ 1058463 w 3728282"/>
              <a:gd name="connsiteY24" fmla="*/ 3163712 h 3882661"/>
              <a:gd name="connsiteX25" fmla="*/ 1042110 w 3728282"/>
              <a:gd name="connsiteY25" fmla="*/ 3173253 h 3882661"/>
              <a:gd name="connsiteX26" fmla="*/ 936333 w 3728282"/>
              <a:gd name="connsiteY26" fmla="*/ 3294294 h 3882661"/>
              <a:gd name="connsiteX27" fmla="*/ 909715 w 3728282"/>
              <a:gd name="connsiteY27" fmla="*/ 3355282 h 3882661"/>
              <a:gd name="connsiteX28" fmla="*/ 1005053 w 3728282"/>
              <a:gd name="connsiteY28" fmla="*/ 3227507 h 3882661"/>
              <a:gd name="connsiteX29" fmla="*/ 1024016 w 3728282"/>
              <a:gd name="connsiteY29" fmla="*/ 3215159 h 3882661"/>
              <a:gd name="connsiteX30" fmla="*/ 1058463 w 3728282"/>
              <a:gd name="connsiteY30" fmla="*/ 3163712 h 3882661"/>
              <a:gd name="connsiteX31" fmla="*/ 540714 w 3728282"/>
              <a:gd name="connsiteY31" fmla="*/ 3139766 h 3882661"/>
              <a:gd name="connsiteX32" fmla="*/ 500526 w 3728282"/>
              <a:gd name="connsiteY32" fmla="*/ 3183730 h 3882661"/>
              <a:gd name="connsiteX33" fmla="*/ 750594 w 3728282"/>
              <a:gd name="connsiteY33" fmla="*/ 3079290 h 3882661"/>
              <a:gd name="connsiteX34" fmla="*/ 707556 w 3728282"/>
              <a:gd name="connsiteY34" fmla="*/ 3095989 h 3882661"/>
              <a:gd name="connsiteX35" fmla="*/ 591167 w 3728282"/>
              <a:gd name="connsiteY35" fmla="*/ 3261929 h 3882661"/>
              <a:gd name="connsiteX36" fmla="*/ 705642 w 3728282"/>
              <a:gd name="connsiteY36" fmla="*/ 3122742 h 3882661"/>
              <a:gd name="connsiteX37" fmla="*/ 699901 w 3728282"/>
              <a:gd name="connsiteY37" fmla="*/ 3145565 h 3882661"/>
              <a:gd name="connsiteX38" fmla="*/ 752548 w 3728282"/>
              <a:gd name="connsiteY38" fmla="*/ 3079915 h 3882661"/>
              <a:gd name="connsiteX39" fmla="*/ 750594 w 3728282"/>
              <a:gd name="connsiteY39" fmla="*/ 3079290 h 3882661"/>
              <a:gd name="connsiteX40" fmla="*/ 1018275 w 3728282"/>
              <a:gd name="connsiteY40" fmla="*/ 2953808 h 3882661"/>
              <a:gd name="connsiteX41" fmla="*/ 989743 w 3728282"/>
              <a:gd name="connsiteY41" fmla="*/ 2964285 h 3882661"/>
              <a:gd name="connsiteX42" fmla="*/ 975477 w 3728282"/>
              <a:gd name="connsiteY42" fmla="*/ 2990102 h 3882661"/>
              <a:gd name="connsiteX43" fmla="*/ 965909 w 3728282"/>
              <a:gd name="connsiteY43" fmla="*/ 2995901 h 3882661"/>
              <a:gd name="connsiteX44" fmla="*/ 932506 w 3728282"/>
              <a:gd name="connsiteY44" fmla="*/ 3036872 h 3882661"/>
              <a:gd name="connsiteX45" fmla="*/ 935463 w 3728282"/>
              <a:gd name="connsiteY45" fmla="*/ 3035001 h 3882661"/>
              <a:gd name="connsiteX46" fmla="*/ 968692 w 3728282"/>
              <a:gd name="connsiteY46" fmla="*/ 3017790 h 3882661"/>
              <a:gd name="connsiteX47" fmla="*/ 977391 w 3728282"/>
              <a:gd name="connsiteY47" fmla="*/ 3013861 h 3882661"/>
              <a:gd name="connsiteX48" fmla="*/ 1018275 w 3728282"/>
              <a:gd name="connsiteY48" fmla="*/ 2953808 h 3882661"/>
              <a:gd name="connsiteX49" fmla="*/ 481563 w 3728282"/>
              <a:gd name="connsiteY49" fmla="*/ 2909096 h 3882661"/>
              <a:gd name="connsiteX50" fmla="*/ 473908 w 3728282"/>
              <a:gd name="connsiteY50" fmla="*/ 2921443 h 3882661"/>
              <a:gd name="connsiteX51" fmla="*/ 429022 w 3728282"/>
              <a:gd name="connsiteY51" fmla="*/ 2967278 h 3882661"/>
              <a:gd name="connsiteX52" fmla="*/ 481563 w 3728282"/>
              <a:gd name="connsiteY52" fmla="*/ 2909096 h 3882661"/>
              <a:gd name="connsiteX53" fmla="*/ 429022 w 3728282"/>
              <a:gd name="connsiteY53" fmla="*/ 2869061 h 3882661"/>
              <a:gd name="connsiteX54" fmla="*/ 415800 w 3728282"/>
              <a:gd name="connsiteY54" fmla="*/ 2899555 h 3882661"/>
              <a:gd name="connsiteX55" fmla="*/ 429022 w 3728282"/>
              <a:gd name="connsiteY55" fmla="*/ 2869061 h 3882661"/>
              <a:gd name="connsiteX56" fmla="*/ 559502 w 3728282"/>
              <a:gd name="connsiteY56" fmla="*/ 2585503 h 3882661"/>
              <a:gd name="connsiteX57" fmla="*/ 445202 w 3728282"/>
              <a:gd name="connsiteY57" fmla="*/ 2697321 h 3882661"/>
              <a:gd name="connsiteX58" fmla="*/ 424325 w 3728282"/>
              <a:gd name="connsiteY58" fmla="*/ 2710791 h 3882661"/>
              <a:gd name="connsiteX59" fmla="*/ 445202 w 3728282"/>
              <a:gd name="connsiteY59" fmla="*/ 2697321 h 3882661"/>
              <a:gd name="connsiteX60" fmla="*/ 510095 w 3728282"/>
              <a:gd name="connsiteY60" fmla="*/ 2658222 h 3882661"/>
              <a:gd name="connsiteX61" fmla="*/ 559502 w 3728282"/>
              <a:gd name="connsiteY61" fmla="*/ 2585503 h 3882661"/>
              <a:gd name="connsiteX62" fmla="*/ 269835 w 3728282"/>
              <a:gd name="connsiteY62" fmla="*/ 2538116 h 3882661"/>
              <a:gd name="connsiteX63" fmla="*/ 268791 w 3728282"/>
              <a:gd name="connsiteY63" fmla="*/ 2546722 h 3882661"/>
              <a:gd name="connsiteX64" fmla="*/ 261311 w 3728282"/>
              <a:gd name="connsiteY64" fmla="*/ 2555328 h 3882661"/>
              <a:gd name="connsiteX65" fmla="*/ 381546 w 3728282"/>
              <a:gd name="connsiteY65" fmla="*/ 2526549 h 3882661"/>
              <a:gd name="connsiteX66" fmla="*/ 358562 w 3728282"/>
              <a:gd name="connsiteY66" fmla="*/ 2540922 h 3882661"/>
              <a:gd name="connsiteX67" fmla="*/ 327943 w 3728282"/>
              <a:gd name="connsiteY67" fmla="*/ 2585822 h 3882661"/>
              <a:gd name="connsiteX68" fmla="*/ 292800 w 3728282"/>
              <a:gd name="connsiteY68" fmla="*/ 2638204 h 3882661"/>
              <a:gd name="connsiteX69" fmla="*/ 327943 w 3728282"/>
              <a:gd name="connsiteY69" fmla="*/ 2585822 h 3882661"/>
              <a:gd name="connsiteX70" fmla="*/ 381546 w 3728282"/>
              <a:gd name="connsiteY70" fmla="*/ 2526549 h 3882661"/>
              <a:gd name="connsiteX71" fmla="*/ 463709 w 3728282"/>
              <a:gd name="connsiteY71" fmla="*/ 2466652 h 3882661"/>
              <a:gd name="connsiteX72" fmla="*/ 436677 w 3728282"/>
              <a:gd name="connsiteY72" fmla="*/ 2467587 h 3882661"/>
              <a:gd name="connsiteX73" fmla="*/ 472864 w 3728282"/>
              <a:gd name="connsiteY73" fmla="*/ 2471329 h 3882661"/>
              <a:gd name="connsiteX74" fmla="*/ 463709 w 3728282"/>
              <a:gd name="connsiteY74" fmla="*/ 2466652 h 3882661"/>
              <a:gd name="connsiteX75" fmla="*/ 685635 w 3728282"/>
              <a:gd name="connsiteY75" fmla="*/ 2398929 h 3882661"/>
              <a:gd name="connsiteX76" fmla="*/ 545412 w 3728282"/>
              <a:gd name="connsiteY76" fmla="*/ 2591621 h 3882661"/>
              <a:gd name="connsiteX77" fmla="*/ 681808 w 3728282"/>
              <a:gd name="connsiteY77" fmla="*/ 2409405 h 3882661"/>
              <a:gd name="connsiteX78" fmla="*/ 685635 w 3728282"/>
              <a:gd name="connsiteY78" fmla="*/ 2398929 h 3882661"/>
              <a:gd name="connsiteX79" fmla="*/ 692246 w 3728282"/>
              <a:gd name="connsiteY79" fmla="*/ 2369370 h 3882661"/>
              <a:gd name="connsiteX80" fmla="*/ 650318 w 3728282"/>
              <a:gd name="connsiteY80" fmla="*/ 2414269 h 3882661"/>
              <a:gd name="connsiteX81" fmla="*/ 692246 w 3728282"/>
              <a:gd name="connsiteY81" fmla="*/ 2374234 h 3882661"/>
              <a:gd name="connsiteX82" fmla="*/ 692246 w 3728282"/>
              <a:gd name="connsiteY82" fmla="*/ 2369370 h 3882661"/>
              <a:gd name="connsiteX83" fmla="*/ 475822 w 3728282"/>
              <a:gd name="connsiteY83" fmla="*/ 2167323 h 3882661"/>
              <a:gd name="connsiteX84" fmla="*/ 465383 w 3728282"/>
              <a:gd name="connsiteY84" fmla="*/ 2184348 h 3882661"/>
              <a:gd name="connsiteX85" fmla="*/ 477735 w 3728282"/>
              <a:gd name="connsiteY85" fmla="*/ 2168259 h 3882661"/>
              <a:gd name="connsiteX86" fmla="*/ 475822 w 3728282"/>
              <a:gd name="connsiteY86" fmla="*/ 2167323 h 3882661"/>
              <a:gd name="connsiteX87" fmla="*/ 504353 w 3728282"/>
              <a:gd name="connsiteY87" fmla="*/ 2111012 h 3882661"/>
              <a:gd name="connsiteX88" fmla="*/ 491131 w 3728282"/>
              <a:gd name="connsiteY88" fmla="*/ 2126166 h 3882661"/>
              <a:gd name="connsiteX89" fmla="*/ 495829 w 3728282"/>
              <a:gd name="connsiteY89" fmla="*/ 2123360 h 3882661"/>
              <a:gd name="connsiteX90" fmla="*/ 504353 w 3728282"/>
              <a:gd name="connsiteY90" fmla="*/ 2111012 h 3882661"/>
              <a:gd name="connsiteX91" fmla="*/ 452857 w 3728282"/>
              <a:gd name="connsiteY91" fmla="*/ 2103342 h 3882661"/>
              <a:gd name="connsiteX92" fmla="*/ 307066 w 3728282"/>
              <a:gd name="connsiteY92" fmla="*/ 2299776 h 3882661"/>
              <a:gd name="connsiteX93" fmla="*/ 416670 w 3728282"/>
              <a:gd name="connsiteY93" fmla="*/ 2226254 h 3882661"/>
              <a:gd name="connsiteX94" fmla="*/ 448160 w 3728282"/>
              <a:gd name="connsiteY94" fmla="*/ 2171065 h 3882661"/>
              <a:gd name="connsiteX95" fmla="*/ 454771 w 3728282"/>
              <a:gd name="connsiteY95" fmla="*/ 2115689 h 3882661"/>
              <a:gd name="connsiteX96" fmla="*/ 452857 w 3728282"/>
              <a:gd name="connsiteY96" fmla="*/ 2103342 h 3882661"/>
              <a:gd name="connsiteX97" fmla="*/ 773319 w 3728282"/>
              <a:gd name="connsiteY97" fmla="*/ 2093801 h 3882661"/>
              <a:gd name="connsiteX98" fmla="*/ 760966 w 3728282"/>
              <a:gd name="connsiteY98" fmla="*/ 2094736 h 3882661"/>
              <a:gd name="connsiteX99" fmla="*/ 754181 w 3728282"/>
              <a:gd name="connsiteY99" fmla="*/ 2106148 h 3882661"/>
              <a:gd name="connsiteX100" fmla="*/ 773319 w 3728282"/>
              <a:gd name="connsiteY100" fmla="*/ 2093801 h 3882661"/>
              <a:gd name="connsiteX101" fmla="*/ 659887 w 3728282"/>
              <a:gd name="connsiteY101" fmla="*/ 2035619 h 3882661"/>
              <a:gd name="connsiteX102" fmla="*/ 597778 w 3728282"/>
              <a:gd name="connsiteY102" fmla="*/ 2101471 h 3882661"/>
              <a:gd name="connsiteX103" fmla="*/ 642663 w 3728282"/>
              <a:gd name="connsiteY103" fmla="*/ 2062371 h 3882661"/>
              <a:gd name="connsiteX104" fmla="*/ 659887 w 3728282"/>
              <a:gd name="connsiteY104" fmla="*/ 2035619 h 3882661"/>
              <a:gd name="connsiteX105" fmla="*/ 470080 w 3728282"/>
              <a:gd name="connsiteY105" fmla="*/ 2032813 h 3882661"/>
              <a:gd name="connsiteX106" fmla="*/ 465383 w 3728282"/>
              <a:gd name="connsiteY106" fmla="*/ 2067984 h 3882661"/>
              <a:gd name="connsiteX107" fmla="*/ 470080 w 3728282"/>
              <a:gd name="connsiteY107" fmla="*/ 2032813 h 3882661"/>
              <a:gd name="connsiteX108" fmla="*/ 435807 w 3728282"/>
              <a:gd name="connsiteY108" fmla="*/ 1981366 h 3882661"/>
              <a:gd name="connsiteX109" fmla="*/ 425195 w 3728282"/>
              <a:gd name="connsiteY109" fmla="*/ 1984172 h 3882661"/>
              <a:gd name="connsiteX110" fmla="*/ 410059 w 3728282"/>
              <a:gd name="connsiteY110" fmla="*/ 1995584 h 3882661"/>
              <a:gd name="connsiteX111" fmla="*/ 409015 w 3728282"/>
              <a:gd name="connsiteY111" fmla="*/ 2008866 h 3882661"/>
              <a:gd name="connsiteX112" fmla="*/ 283231 w 3728282"/>
              <a:gd name="connsiteY112" fmla="*/ 1914578 h 3882661"/>
              <a:gd name="connsiteX113" fmla="*/ 197288 w 3728282"/>
              <a:gd name="connsiteY113" fmla="*/ 2023272 h 3882661"/>
              <a:gd name="connsiteX114" fmla="*/ 286015 w 3728282"/>
              <a:gd name="connsiteY114" fmla="*/ 1931790 h 3882661"/>
              <a:gd name="connsiteX115" fmla="*/ 393705 w 3728282"/>
              <a:gd name="connsiteY115" fmla="*/ 1890632 h 3882661"/>
              <a:gd name="connsiteX116" fmla="*/ 374742 w 3728282"/>
              <a:gd name="connsiteY116" fmla="*/ 1914578 h 3882661"/>
              <a:gd name="connsiteX117" fmla="*/ 378570 w 3728282"/>
              <a:gd name="connsiteY117" fmla="*/ 1913643 h 3882661"/>
              <a:gd name="connsiteX118" fmla="*/ 393705 w 3728282"/>
              <a:gd name="connsiteY118" fmla="*/ 1890632 h 3882661"/>
              <a:gd name="connsiteX119" fmla="*/ 751398 w 3728282"/>
              <a:gd name="connsiteY119" fmla="*/ 1826838 h 3882661"/>
              <a:gd name="connsiteX120" fmla="*/ 717995 w 3728282"/>
              <a:gd name="connsiteY120" fmla="*/ 1870614 h 3882661"/>
              <a:gd name="connsiteX121" fmla="*/ 716951 w 3728282"/>
              <a:gd name="connsiteY121" fmla="*/ 1872672 h 3882661"/>
              <a:gd name="connsiteX122" fmla="*/ 728433 w 3728282"/>
              <a:gd name="connsiteY122" fmla="*/ 1865002 h 3882661"/>
              <a:gd name="connsiteX123" fmla="*/ 751398 w 3728282"/>
              <a:gd name="connsiteY123" fmla="*/ 1827773 h 3882661"/>
              <a:gd name="connsiteX124" fmla="*/ 751398 w 3728282"/>
              <a:gd name="connsiteY124" fmla="*/ 1826838 h 3882661"/>
              <a:gd name="connsiteX125" fmla="*/ 709470 w 3728282"/>
              <a:gd name="connsiteY125" fmla="*/ 1810562 h 3882661"/>
              <a:gd name="connsiteX126" fmla="*/ 653102 w 3728282"/>
              <a:gd name="connsiteY126" fmla="*/ 1892690 h 3882661"/>
              <a:gd name="connsiteX127" fmla="*/ 674153 w 3728282"/>
              <a:gd name="connsiteY127" fmla="*/ 1872672 h 3882661"/>
              <a:gd name="connsiteX128" fmla="*/ 676067 w 3728282"/>
              <a:gd name="connsiteY128" fmla="*/ 1871550 h 3882661"/>
              <a:gd name="connsiteX129" fmla="*/ 703729 w 3728282"/>
              <a:gd name="connsiteY129" fmla="*/ 1840120 h 3882661"/>
              <a:gd name="connsiteX130" fmla="*/ 709470 w 3728282"/>
              <a:gd name="connsiteY130" fmla="*/ 1810562 h 3882661"/>
              <a:gd name="connsiteX131" fmla="*/ 45160 w 3728282"/>
              <a:gd name="connsiteY131" fmla="*/ 1799299 h 3882661"/>
              <a:gd name="connsiteX132" fmla="*/ 7655 w 3728282"/>
              <a:gd name="connsiteY132" fmla="*/ 1859202 h 3882661"/>
              <a:gd name="connsiteX133" fmla="*/ 30446 w 3728282"/>
              <a:gd name="connsiteY133" fmla="*/ 1807755 h 3882661"/>
              <a:gd name="connsiteX134" fmla="*/ 45160 w 3728282"/>
              <a:gd name="connsiteY134" fmla="*/ 1799299 h 3882661"/>
              <a:gd name="connsiteX135" fmla="*/ 420454 w 3728282"/>
              <a:gd name="connsiteY135" fmla="*/ 1784932 h 3882661"/>
              <a:gd name="connsiteX136" fmla="*/ 421234 w 3728282"/>
              <a:gd name="connsiteY136" fmla="*/ 1788925 h 3882661"/>
              <a:gd name="connsiteX137" fmla="*/ 420901 w 3728282"/>
              <a:gd name="connsiteY137" fmla="*/ 1789552 h 3882661"/>
              <a:gd name="connsiteX138" fmla="*/ 415822 w 3728282"/>
              <a:gd name="connsiteY138" fmla="*/ 1788931 h 3882661"/>
              <a:gd name="connsiteX139" fmla="*/ 405188 w 3728282"/>
              <a:gd name="connsiteY139" fmla="*/ 1795408 h 3882661"/>
              <a:gd name="connsiteX140" fmla="*/ 420454 w 3728282"/>
              <a:gd name="connsiteY140" fmla="*/ 1784932 h 3882661"/>
              <a:gd name="connsiteX141" fmla="*/ 484346 w 3728282"/>
              <a:gd name="connsiteY141" fmla="*/ 1743774 h 3882661"/>
              <a:gd name="connsiteX142" fmla="*/ 479649 w 3728282"/>
              <a:gd name="connsiteY142" fmla="*/ 1744896 h 3882661"/>
              <a:gd name="connsiteX143" fmla="*/ 458598 w 3728282"/>
              <a:gd name="connsiteY143" fmla="*/ 1778197 h 3882661"/>
              <a:gd name="connsiteX144" fmla="*/ 390922 w 3728282"/>
              <a:gd name="connsiteY144" fmla="*/ 1707667 h 3882661"/>
              <a:gd name="connsiteX145" fmla="*/ 373698 w 3728282"/>
              <a:gd name="connsiteY145" fmla="*/ 1914578 h 3882661"/>
              <a:gd name="connsiteX146" fmla="*/ 399447 w 3728282"/>
              <a:gd name="connsiteY146" fmla="*/ 1882026 h 3882661"/>
              <a:gd name="connsiteX147" fmla="*/ 442418 w 3728282"/>
              <a:gd name="connsiteY147" fmla="*/ 1832450 h 3882661"/>
              <a:gd name="connsiteX148" fmla="*/ 467297 w 3728282"/>
              <a:gd name="connsiteY148" fmla="*/ 1784932 h 3882661"/>
              <a:gd name="connsiteX149" fmla="*/ 382397 w 3728282"/>
              <a:gd name="connsiteY149" fmla="*/ 1880155 h 3882661"/>
              <a:gd name="connsiteX150" fmla="*/ 430936 w 3728282"/>
              <a:gd name="connsiteY150" fmla="*/ 1813555 h 3882661"/>
              <a:gd name="connsiteX151" fmla="*/ 370915 w 3728282"/>
              <a:gd name="connsiteY151" fmla="*/ 1891567 h 3882661"/>
              <a:gd name="connsiteX152" fmla="*/ 414311 w 3728282"/>
              <a:gd name="connsiteY152" fmla="*/ 1801965 h 3882661"/>
              <a:gd name="connsiteX153" fmla="*/ 420901 w 3728282"/>
              <a:gd name="connsiteY153" fmla="*/ 1789552 h 3882661"/>
              <a:gd name="connsiteX154" fmla="*/ 421367 w 3728282"/>
              <a:gd name="connsiteY154" fmla="*/ 1789609 h 3882661"/>
              <a:gd name="connsiteX155" fmla="*/ 421234 w 3728282"/>
              <a:gd name="connsiteY155" fmla="*/ 1788925 h 3882661"/>
              <a:gd name="connsiteX156" fmla="*/ 421367 w 3728282"/>
              <a:gd name="connsiteY156" fmla="*/ 1788673 h 3882661"/>
              <a:gd name="connsiteX157" fmla="*/ 474778 w 3728282"/>
              <a:gd name="connsiteY157" fmla="*/ 1744896 h 3882661"/>
              <a:gd name="connsiteX158" fmla="*/ 390922 w 3728282"/>
              <a:gd name="connsiteY158" fmla="*/ 1707667 h 3882661"/>
              <a:gd name="connsiteX159" fmla="*/ 172583 w 3728282"/>
              <a:gd name="connsiteY159" fmla="*/ 1663704 h 3882661"/>
              <a:gd name="connsiteX160" fmla="*/ 131525 w 3728282"/>
              <a:gd name="connsiteY160" fmla="*/ 1726750 h 3882661"/>
              <a:gd name="connsiteX161" fmla="*/ 123000 w 3728282"/>
              <a:gd name="connsiteY161" fmla="*/ 1719079 h 3882661"/>
              <a:gd name="connsiteX162" fmla="*/ 608390 w 3728282"/>
              <a:gd name="connsiteY162" fmla="*/ 1654163 h 3882661"/>
              <a:gd name="connsiteX163" fmla="*/ 494785 w 3728282"/>
              <a:gd name="connsiteY163" fmla="*/ 1814490 h 3882661"/>
              <a:gd name="connsiteX164" fmla="*/ 498612 w 3728282"/>
              <a:gd name="connsiteY164" fmla="*/ 1833572 h 3882661"/>
              <a:gd name="connsiteX165" fmla="*/ 566462 w 3728282"/>
              <a:gd name="connsiteY165" fmla="*/ 1749574 h 3882661"/>
              <a:gd name="connsiteX166" fmla="*/ 608390 w 3728282"/>
              <a:gd name="connsiteY166" fmla="*/ 1654163 h 3882661"/>
              <a:gd name="connsiteX167" fmla="*/ 225994 w 3728282"/>
              <a:gd name="connsiteY167" fmla="*/ 1600845 h 3882661"/>
              <a:gd name="connsiteX168" fmla="*/ 217469 w 3728282"/>
              <a:gd name="connsiteY168" fmla="*/ 1618056 h 3882661"/>
              <a:gd name="connsiteX169" fmla="*/ 225994 w 3728282"/>
              <a:gd name="connsiteY169" fmla="*/ 1600845 h 3882661"/>
              <a:gd name="connsiteX170" fmla="*/ 361346 w 3728282"/>
              <a:gd name="connsiteY170" fmla="*/ 1593174 h 3882661"/>
              <a:gd name="connsiteX171" fmla="*/ 329857 w 3728282"/>
              <a:gd name="connsiteY171" fmla="*/ 1648550 h 3882661"/>
              <a:gd name="connsiteX172" fmla="*/ 361346 w 3728282"/>
              <a:gd name="connsiteY172" fmla="*/ 1593174 h 3882661"/>
              <a:gd name="connsiteX173" fmla="*/ 340469 w 3728282"/>
              <a:gd name="connsiteY173" fmla="*/ 1555945 h 3882661"/>
              <a:gd name="connsiteX174" fmla="*/ 290886 w 3728282"/>
              <a:gd name="connsiteY174" fmla="*/ 1626662 h 3882661"/>
              <a:gd name="connsiteX175" fmla="*/ 340469 w 3728282"/>
              <a:gd name="connsiteY175" fmla="*/ 1555945 h 3882661"/>
              <a:gd name="connsiteX176" fmla="*/ 607347 w 3728282"/>
              <a:gd name="connsiteY176" fmla="*/ 1541728 h 3882661"/>
              <a:gd name="connsiteX177" fmla="*/ 521577 w 3728282"/>
              <a:gd name="connsiteY177" fmla="*/ 1650421 h 3882661"/>
              <a:gd name="connsiteX178" fmla="*/ 610304 w 3728282"/>
              <a:gd name="connsiteY178" fmla="*/ 1558939 h 3882661"/>
              <a:gd name="connsiteX179" fmla="*/ 233649 w 3728282"/>
              <a:gd name="connsiteY179" fmla="*/ 1506369 h 3882661"/>
              <a:gd name="connsiteX180" fmla="*/ 225994 w 3728282"/>
              <a:gd name="connsiteY180" fmla="*/ 1600845 h 3882661"/>
              <a:gd name="connsiteX181" fmla="*/ 233649 w 3728282"/>
              <a:gd name="connsiteY181" fmla="*/ 1506369 h 3882661"/>
              <a:gd name="connsiteX182" fmla="*/ 727849 w 3728282"/>
              <a:gd name="connsiteY182" fmla="*/ 1494230 h 3882661"/>
              <a:gd name="connsiteX183" fmla="*/ 717995 w 3728282"/>
              <a:gd name="connsiteY183" fmla="*/ 1495893 h 3882661"/>
              <a:gd name="connsiteX184" fmla="*/ 676937 w 3728282"/>
              <a:gd name="connsiteY184" fmla="*/ 1542663 h 3882661"/>
              <a:gd name="connsiteX185" fmla="*/ 694160 w 3728282"/>
              <a:gd name="connsiteY185" fmla="*/ 1542663 h 3882661"/>
              <a:gd name="connsiteX186" fmla="*/ 727849 w 3728282"/>
              <a:gd name="connsiteY186" fmla="*/ 1494230 h 3882661"/>
              <a:gd name="connsiteX187" fmla="*/ 676937 w 3728282"/>
              <a:gd name="connsiteY187" fmla="*/ 1442575 h 3882661"/>
              <a:gd name="connsiteX188" fmla="*/ 672239 w 3728282"/>
              <a:gd name="connsiteY188" fmla="*/ 1539857 h 3882661"/>
              <a:gd name="connsiteX189" fmla="*/ 680764 w 3728282"/>
              <a:gd name="connsiteY189" fmla="*/ 1528445 h 3882661"/>
              <a:gd name="connsiteX190" fmla="*/ 720778 w 3728282"/>
              <a:gd name="connsiteY190" fmla="*/ 1457728 h 3882661"/>
              <a:gd name="connsiteX191" fmla="*/ 676937 w 3728282"/>
              <a:gd name="connsiteY191" fmla="*/ 1442575 h 3882661"/>
              <a:gd name="connsiteX192" fmla="*/ 369374 w 3728282"/>
              <a:gd name="connsiteY192" fmla="*/ 1426843 h 3882661"/>
              <a:gd name="connsiteX193" fmla="*/ 331770 w 3728282"/>
              <a:gd name="connsiteY193" fmla="*/ 1486352 h 3882661"/>
              <a:gd name="connsiteX194" fmla="*/ 354735 w 3728282"/>
              <a:gd name="connsiteY194" fmla="*/ 1434905 h 3882661"/>
              <a:gd name="connsiteX195" fmla="*/ 369374 w 3728282"/>
              <a:gd name="connsiteY195" fmla="*/ 1426843 h 3882661"/>
              <a:gd name="connsiteX196" fmla="*/ 636052 w 3728282"/>
              <a:gd name="connsiteY196" fmla="*/ 1419751 h 3882661"/>
              <a:gd name="connsiteX197" fmla="*/ 587339 w 3728282"/>
              <a:gd name="connsiteY197" fmla="*/ 1436776 h 3882661"/>
              <a:gd name="connsiteX198" fmla="*/ 546281 w 3728282"/>
              <a:gd name="connsiteY198" fmla="*/ 1502628 h 3882661"/>
              <a:gd name="connsiteX199" fmla="*/ 507311 w 3728282"/>
              <a:gd name="connsiteY199" fmla="*/ 1538921 h 3882661"/>
              <a:gd name="connsiteX200" fmla="*/ 483476 w 3728282"/>
              <a:gd name="connsiteY200" fmla="*/ 1615998 h 3882661"/>
              <a:gd name="connsiteX201" fmla="*/ 574987 w 3728282"/>
              <a:gd name="connsiteY201" fmla="*/ 1484481 h 3882661"/>
              <a:gd name="connsiteX202" fmla="*/ 532015 w 3728282"/>
              <a:gd name="connsiteY202" fmla="*/ 1577086 h 3882661"/>
              <a:gd name="connsiteX203" fmla="*/ 575857 w 3728282"/>
              <a:gd name="connsiteY203" fmla="*/ 1508427 h 3882661"/>
              <a:gd name="connsiteX204" fmla="*/ 556894 w 3728282"/>
              <a:gd name="connsiteY204" fmla="*/ 1548462 h 3882661"/>
              <a:gd name="connsiteX205" fmla="*/ 636052 w 3728282"/>
              <a:gd name="connsiteY205" fmla="*/ 1419751 h 3882661"/>
              <a:gd name="connsiteX206" fmla="*/ 855261 w 3728282"/>
              <a:gd name="connsiteY206" fmla="*/ 1370175 h 3882661"/>
              <a:gd name="connsiteX207" fmla="*/ 790542 w 3728282"/>
              <a:gd name="connsiteY207" fmla="*/ 1446317 h 3882661"/>
              <a:gd name="connsiteX208" fmla="*/ 846736 w 3728282"/>
              <a:gd name="connsiteY208" fmla="*/ 1383458 h 3882661"/>
              <a:gd name="connsiteX209" fmla="*/ 823771 w 3728282"/>
              <a:gd name="connsiteY209" fmla="*/ 1440704 h 3882661"/>
              <a:gd name="connsiteX210" fmla="*/ 851433 w 3728282"/>
              <a:gd name="connsiteY210" fmla="*/ 1379529 h 3882661"/>
              <a:gd name="connsiteX211" fmla="*/ 855261 w 3728282"/>
              <a:gd name="connsiteY211" fmla="*/ 1370175 h 3882661"/>
              <a:gd name="connsiteX212" fmla="*/ 664584 w 3728282"/>
              <a:gd name="connsiteY212" fmla="*/ 1331075 h 3882661"/>
              <a:gd name="connsiteX213" fmla="*/ 616045 w 3728282"/>
              <a:gd name="connsiteY213" fmla="*/ 1394870 h 3882661"/>
              <a:gd name="connsiteX214" fmla="*/ 660757 w 3728282"/>
              <a:gd name="connsiteY214" fmla="*/ 1351093 h 3882661"/>
              <a:gd name="connsiteX215" fmla="*/ 664584 w 3728282"/>
              <a:gd name="connsiteY215" fmla="*/ 1331075 h 3882661"/>
              <a:gd name="connsiteX216" fmla="*/ 496699 w 3728282"/>
              <a:gd name="connsiteY216" fmla="*/ 1290853 h 3882661"/>
              <a:gd name="connsiteX217" fmla="*/ 455814 w 3728282"/>
              <a:gd name="connsiteY217" fmla="*/ 1353899 h 3882661"/>
              <a:gd name="connsiteX218" fmla="*/ 447116 w 3728282"/>
              <a:gd name="connsiteY218" fmla="*/ 1346229 h 3882661"/>
              <a:gd name="connsiteX219" fmla="*/ 859088 w 3728282"/>
              <a:gd name="connsiteY219" fmla="*/ 1252876 h 3882661"/>
              <a:gd name="connsiteX220" fmla="*/ 773319 w 3728282"/>
              <a:gd name="connsiteY220" fmla="*/ 1361569 h 3882661"/>
              <a:gd name="connsiteX221" fmla="*/ 862046 w 3728282"/>
              <a:gd name="connsiteY221" fmla="*/ 1269900 h 3882661"/>
              <a:gd name="connsiteX222" fmla="*/ 948620 w 3728282"/>
              <a:gd name="connsiteY222" fmla="*/ 1242236 h 3882661"/>
              <a:gd name="connsiteX223" fmla="*/ 939291 w 3728282"/>
              <a:gd name="connsiteY223" fmla="*/ 1243335 h 3882661"/>
              <a:gd name="connsiteX224" fmla="*/ 929722 w 3728282"/>
              <a:gd name="connsiteY224" fmla="*/ 1253811 h 3882661"/>
              <a:gd name="connsiteX225" fmla="*/ 942944 w 3728282"/>
              <a:gd name="connsiteY225" fmla="*/ 1254747 h 3882661"/>
              <a:gd name="connsiteX226" fmla="*/ 948620 w 3728282"/>
              <a:gd name="connsiteY226" fmla="*/ 1242236 h 3882661"/>
              <a:gd name="connsiteX227" fmla="*/ 550109 w 3728282"/>
              <a:gd name="connsiteY227" fmla="*/ 1227994 h 3882661"/>
              <a:gd name="connsiteX228" fmla="*/ 541584 w 3728282"/>
              <a:gd name="connsiteY228" fmla="*/ 1245206 h 3882661"/>
              <a:gd name="connsiteX229" fmla="*/ 550109 w 3728282"/>
              <a:gd name="connsiteY229" fmla="*/ 1227994 h 3882661"/>
              <a:gd name="connsiteX230" fmla="*/ 916326 w 3728282"/>
              <a:gd name="connsiteY230" fmla="*/ 1203299 h 3882661"/>
              <a:gd name="connsiteX231" fmla="*/ 921023 w 3728282"/>
              <a:gd name="connsiteY231" fmla="*/ 1248947 h 3882661"/>
              <a:gd name="connsiteX232" fmla="*/ 933550 w 3728282"/>
              <a:gd name="connsiteY232" fmla="*/ 1231736 h 3882661"/>
              <a:gd name="connsiteX233" fmla="*/ 950599 w 3728282"/>
              <a:gd name="connsiteY233" fmla="*/ 1203299 h 3882661"/>
              <a:gd name="connsiteX234" fmla="*/ 916326 w 3728282"/>
              <a:gd name="connsiteY234" fmla="*/ 1203299 h 3882661"/>
              <a:gd name="connsiteX235" fmla="*/ 664584 w 3728282"/>
              <a:gd name="connsiteY235" fmla="*/ 1183282 h 3882661"/>
              <a:gd name="connsiteX236" fmla="*/ 663544 w 3728282"/>
              <a:gd name="connsiteY236" fmla="*/ 1187878 h 3882661"/>
              <a:gd name="connsiteX237" fmla="*/ 649333 w 3728282"/>
              <a:gd name="connsiteY237" fmla="*/ 1210980 h 3882661"/>
              <a:gd name="connsiteX238" fmla="*/ 615001 w 3728282"/>
              <a:gd name="connsiteY238" fmla="*/ 1253811 h 3882661"/>
              <a:gd name="connsiteX239" fmla="*/ 664584 w 3728282"/>
              <a:gd name="connsiteY239" fmla="*/ 1183282 h 3882661"/>
              <a:gd name="connsiteX240" fmla="*/ 848498 w 3728282"/>
              <a:gd name="connsiteY240" fmla="*/ 1167380 h 3882661"/>
              <a:gd name="connsiteX241" fmla="*/ 819074 w 3728282"/>
              <a:gd name="connsiteY241" fmla="*/ 1177483 h 3882661"/>
              <a:gd name="connsiteX242" fmla="*/ 798023 w 3728282"/>
              <a:gd name="connsiteY242" fmla="*/ 1213776 h 3882661"/>
              <a:gd name="connsiteX243" fmla="*/ 759053 w 3728282"/>
              <a:gd name="connsiteY243" fmla="*/ 1249882 h 3882661"/>
              <a:gd name="connsiteX244" fmla="*/ 731391 w 3728282"/>
              <a:gd name="connsiteY244" fmla="*/ 1296652 h 3882661"/>
              <a:gd name="connsiteX245" fmla="*/ 711384 w 3728282"/>
              <a:gd name="connsiteY245" fmla="*/ 1347164 h 3882661"/>
              <a:gd name="connsiteX246" fmla="*/ 735218 w 3728282"/>
              <a:gd name="connsiteY246" fmla="*/ 1328082 h 3882661"/>
              <a:gd name="connsiteX247" fmla="*/ 826729 w 3728282"/>
              <a:gd name="connsiteY247" fmla="*/ 1196565 h 3882661"/>
              <a:gd name="connsiteX248" fmla="*/ 793326 w 3728282"/>
              <a:gd name="connsiteY248" fmla="*/ 1280376 h 3882661"/>
              <a:gd name="connsiteX249" fmla="*/ 868657 w 3728282"/>
              <a:gd name="connsiteY249" fmla="*/ 1167941 h 3882661"/>
              <a:gd name="connsiteX250" fmla="*/ 848498 w 3728282"/>
              <a:gd name="connsiteY250" fmla="*/ 1167380 h 3882661"/>
              <a:gd name="connsiteX251" fmla="*/ 620514 w 3728282"/>
              <a:gd name="connsiteY251" fmla="*/ 1137991 h 3882661"/>
              <a:gd name="connsiteX252" fmla="*/ 582642 w 3728282"/>
              <a:gd name="connsiteY252" fmla="*/ 1197500 h 3882661"/>
              <a:gd name="connsiteX253" fmla="*/ 605433 w 3728282"/>
              <a:gd name="connsiteY253" fmla="*/ 1146053 h 3882661"/>
              <a:gd name="connsiteX254" fmla="*/ 620514 w 3728282"/>
              <a:gd name="connsiteY254" fmla="*/ 1137991 h 3882661"/>
              <a:gd name="connsiteX255" fmla="*/ 557764 w 3728282"/>
              <a:gd name="connsiteY255" fmla="*/ 1133706 h 3882661"/>
              <a:gd name="connsiteX256" fmla="*/ 550109 w 3728282"/>
              <a:gd name="connsiteY256" fmla="*/ 1227994 h 3882661"/>
              <a:gd name="connsiteX257" fmla="*/ 557764 w 3728282"/>
              <a:gd name="connsiteY257" fmla="*/ 1133706 h 3882661"/>
              <a:gd name="connsiteX258" fmla="*/ 1070816 w 3728282"/>
              <a:gd name="connsiteY258" fmla="*/ 1128842 h 3882661"/>
              <a:gd name="connsiteX259" fmla="*/ 1057420 w 3728282"/>
              <a:gd name="connsiteY259" fmla="*/ 1154659 h 3882661"/>
              <a:gd name="connsiteX260" fmla="*/ 1070816 w 3728282"/>
              <a:gd name="connsiteY260" fmla="*/ 1128842 h 3882661"/>
              <a:gd name="connsiteX261" fmla="*/ 1079340 w 3728282"/>
              <a:gd name="connsiteY261" fmla="*/ 1112566 h 3882661"/>
              <a:gd name="connsiteX262" fmla="*/ 1030801 w 3728282"/>
              <a:gd name="connsiteY262" fmla="*/ 1167006 h 3882661"/>
              <a:gd name="connsiteX263" fmla="*/ 1073599 w 3728282"/>
              <a:gd name="connsiteY263" fmla="*/ 1123042 h 3882661"/>
              <a:gd name="connsiteX264" fmla="*/ 1079340 w 3728282"/>
              <a:gd name="connsiteY264" fmla="*/ 1112566 h 3882661"/>
              <a:gd name="connsiteX265" fmla="*/ 881009 w 3728282"/>
              <a:gd name="connsiteY265" fmla="*/ 1088806 h 3882661"/>
              <a:gd name="connsiteX266" fmla="*/ 858218 w 3728282"/>
              <a:gd name="connsiteY266" fmla="*/ 1120236 h 3882661"/>
              <a:gd name="connsiteX267" fmla="*/ 881009 w 3728282"/>
              <a:gd name="connsiteY267" fmla="*/ 1098348 h 3882661"/>
              <a:gd name="connsiteX268" fmla="*/ 881009 w 3728282"/>
              <a:gd name="connsiteY268" fmla="*/ 1088806 h 3882661"/>
              <a:gd name="connsiteX269" fmla="*/ 748440 w 3728282"/>
              <a:gd name="connsiteY269" fmla="*/ 1002001 h 3882661"/>
              <a:gd name="connsiteX270" fmla="*/ 707556 w 3728282"/>
              <a:gd name="connsiteY270" fmla="*/ 1065047 h 3882661"/>
              <a:gd name="connsiteX271" fmla="*/ 698857 w 3728282"/>
              <a:gd name="connsiteY271" fmla="*/ 1057377 h 3882661"/>
              <a:gd name="connsiteX272" fmla="*/ 1079340 w 3728282"/>
              <a:gd name="connsiteY272" fmla="*/ 999195 h 3882661"/>
              <a:gd name="connsiteX273" fmla="*/ 993571 w 3728282"/>
              <a:gd name="connsiteY273" fmla="*/ 1107889 h 3882661"/>
              <a:gd name="connsiteX274" fmla="*/ 1082298 w 3728282"/>
              <a:gd name="connsiteY274" fmla="*/ 1016406 h 3882661"/>
              <a:gd name="connsiteX275" fmla="*/ 1432162 w 3728282"/>
              <a:gd name="connsiteY275" fmla="*/ 977307 h 3882661"/>
              <a:gd name="connsiteX276" fmla="*/ 1394061 w 3728282"/>
              <a:gd name="connsiteY276" fmla="*/ 1029689 h 3882661"/>
              <a:gd name="connsiteX277" fmla="*/ 1427464 w 3728282"/>
              <a:gd name="connsiteY277" fmla="*/ 998260 h 3882661"/>
              <a:gd name="connsiteX278" fmla="*/ 1432162 w 3728282"/>
              <a:gd name="connsiteY278" fmla="*/ 977307 h 3882661"/>
              <a:gd name="connsiteX279" fmla="*/ 1180893 w 3728282"/>
              <a:gd name="connsiteY279" fmla="*/ 971785 h 3882661"/>
              <a:gd name="connsiteX280" fmla="*/ 1171895 w 3728282"/>
              <a:gd name="connsiteY280" fmla="*/ 974313 h 3882661"/>
              <a:gd name="connsiteX281" fmla="*/ 1148930 w 3728282"/>
              <a:gd name="connsiteY281" fmla="*/ 1001066 h 3882661"/>
              <a:gd name="connsiteX282" fmla="*/ 1165284 w 3728282"/>
              <a:gd name="connsiteY282" fmla="*/ 1001066 h 3882661"/>
              <a:gd name="connsiteX283" fmla="*/ 1180893 w 3728282"/>
              <a:gd name="connsiteY283" fmla="*/ 971785 h 3882661"/>
              <a:gd name="connsiteX284" fmla="*/ 926699 w 3728282"/>
              <a:gd name="connsiteY284" fmla="*/ 970806 h 3882661"/>
              <a:gd name="connsiteX285" fmla="*/ 913542 w 3728282"/>
              <a:gd name="connsiteY285" fmla="*/ 976184 h 3882661"/>
              <a:gd name="connsiteX286" fmla="*/ 905887 w 3728282"/>
              <a:gd name="connsiteY286" fmla="*/ 986848 h 3882661"/>
              <a:gd name="connsiteX287" fmla="*/ 912499 w 3728282"/>
              <a:gd name="connsiteY287" fmla="*/ 976184 h 3882661"/>
              <a:gd name="connsiteX288" fmla="*/ 892491 w 3728282"/>
              <a:gd name="connsiteY288" fmla="*/ 991525 h 3882661"/>
              <a:gd name="connsiteX289" fmla="*/ 862046 w 3728282"/>
              <a:gd name="connsiteY289" fmla="*/ 1035302 h 3882661"/>
              <a:gd name="connsiteX290" fmla="*/ 835254 w 3728282"/>
              <a:gd name="connsiteY290" fmla="*/ 1044843 h 3882661"/>
              <a:gd name="connsiteX291" fmla="*/ 825685 w 3728282"/>
              <a:gd name="connsiteY291" fmla="*/ 1068789 h 3882661"/>
              <a:gd name="connsiteX292" fmla="*/ 802894 w 3728282"/>
              <a:gd name="connsiteY292" fmla="*/ 1062989 h 3882661"/>
              <a:gd name="connsiteX293" fmla="*/ 792456 w 3728282"/>
              <a:gd name="connsiteY293" fmla="*/ 1139318 h 3882661"/>
              <a:gd name="connsiteX294" fmla="*/ 930592 w 3728282"/>
              <a:gd name="connsiteY294" fmla="*/ 975249 h 3882661"/>
              <a:gd name="connsiteX295" fmla="*/ 926699 w 3728282"/>
              <a:gd name="connsiteY295" fmla="*/ 970806 h 3882661"/>
              <a:gd name="connsiteX296" fmla="*/ 800981 w 3728282"/>
              <a:gd name="connsiteY296" fmla="*/ 947748 h 3882661"/>
              <a:gd name="connsiteX297" fmla="*/ 798023 w 3728282"/>
              <a:gd name="connsiteY297" fmla="*/ 953360 h 3882661"/>
              <a:gd name="connsiteX298" fmla="*/ 800124 w 3728282"/>
              <a:gd name="connsiteY298" fmla="*/ 948578 h 3882661"/>
              <a:gd name="connsiteX299" fmla="*/ 801851 w 3728282"/>
              <a:gd name="connsiteY299" fmla="*/ 939142 h 3882661"/>
              <a:gd name="connsiteX300" fmla="*/ 804808 w 3728282"/>
              <a:gd name="connsiteY300" fmla="*/ 939142 h 3882661"/>
              <a:gd name="connsiteX301" fmla="*/ 800981 w 3728282"/>
              <a:gd name="connsiteY301" fmla="*/ 946626 h 3882661"/>
              <a:gd name="connsiteX302" fmla="*/ 800124 w 3728282"/>
              <a:gd name="connsiteY302" fmla="*/ 948578 h 3882661"/>
              <a:gd name="connsiteX303" fmla="*/ 792282 w 3728282"/>
              <a:gd name="connsiteY303" fmla="*/ 956167 h 3882661"/>
              <a:gd name="connsiteX304" fmla="*/ 800788 w 3728282"/>
              <a:gd name="connsiteY304" fmla="*/ 939519 h 3882661"/>
              <a:gd name="connsiteX305" fmla="*/ 1141275 w 3728282"/>
              <a:gd name="connsiteY305" fmla="*/ 929601 h 3882661"/>
              <a:gd name="connsiteX306" fmla="*/ 1142319 w 3728282"/>
              <a:gd name="connsiteY306" fmla="*/ 996389 h 3882661"/>
              <a:gd name="connsiteX307" fmla="*/ 1151888 w 3728282"/>
              <a:gd name="connsiteY307" fmla="*/ 983854 h 3882661"/>
              <a:gd name="connsiteX308" fmla="*/ 1180420 w 3728282"/>
              <a:gd name="connsiteY308" fmla="*/ 935214 h 3882661"/>
              <a:gd name="connsiteX309" fmla="*/ 1141275 w 3728282"/>
              <a:gd name="connsiteY309" fmla="*/ 929601 h 3882661"/>
              <a:gd name="connsiteX310" fmla="*/ 1097434 w 3728282"/>
              <a:gd name="connsiteY310" fmla="*/ 897049 h 3882661"/>
              <a:gd name="connsiteX311" fmla="*/ 1046981 w 3728282"/>
              <a:gd name="connsiteY311" fmla="*/ 910519 h 3882661"/>
              <a:gd name="connsiteX312" fmla="*/ 1017405 w 3728282"/>
              <a:gd name="connsiteY312" fmla="*/ 960095 h 3882661"/>
              <a:gd name="connsiteX313" fmla="*/ 989743 w 3728282"/>
              <a:gd name="connsiteY313" fmla="*/ 985912 h 3882661"/>
              <a:gd name="connsiteX314" fmla="*/ 957384 w 3728282"/>
              <a:gd name="connsiteY314" fmla="*/ 1071595 h 3882661"/>
              <a:gd name="connsiteX315" fmla="*/ 1045937 w 3728282"/>
              <a:gd name="connsiteY315" fmla="*/ 942884 h 3882661"/>
              <a:gd name="connsiteX316" fmla="*/ 1012708 w 3728282"/>
              <a:gd name="connsiteY316" fmla="*/ 1026883 h 3882661"/>
              <a:gd name="connsiteX317" fmla="*/ 1020189 w 3728282"/>
              <a:gd name="connsiteY317" fmla="*/ 1016406 h 3882661"/>
              <a:gd name="connsiteX318" fmla="*/ 1011664 w 3728282"/>
              <a:gd name="connsiteY318" fmla="*/ 1019213 h 3882661"/>
              <a:gd name="connsiteX319" fmla="*/ 1022103 w 3728282"/>
              <a:gd name="connsiteY319" fmla="*/ 1013413 h 3882661"/>
              <a:gd name="connsiteX320" fmla="*/ 1097434 w 3728282"/>
              <a:gd name="connsiteY320" fmla="*/ 897049 h 3882661"/>
              <a:gd name="connsiteX321" fmla="*/ 840307 w 3728282"/>
              <a:gd name="connsiteY321" fmla="*/ 884763 h 3882661"/>
              <a:gd name="connsiteX322" fmla="*/ 804808 w 3728282"/>
              <a:gd name="connsiteY322" fmla="*/ 939142 h 3882661"/>
              <a:gd name="connsiteX323" fmla="*/ 825685 w 3728282"/>
              <a:gd name="connsiteY323" fmla="*/ 893308 h 3882661"/>
              <a:gd name="connsiteX324" fmla="*/ 840307 w 3728282"/>
              <a:gd name="connsiteY324" fmla="*/ 884763 h 3882661"/>
              <a:gd name="connsiteX325" fmla="*/ 3456708 w 3728282"/>
              <a:gd name="connsiteY325" fmla="*/ 872700 h 3882661"/>
              <a:gd name="connsiteX326" fmla="*/ 3459317 w 3728282"/>
              <a:gd name="connsiteY326" fmla="*/ 873290 h 3882661"/>
              <a:gd name="connsiteX327" fmla="*/ 3429573 w 3728282"/>
              <a:gd name="connsiteY327" fmla="*/ 908707 h 3882661"/>
              <a:gd name="connsiteX328" fmla="*/ 3428364 w 3728282"/>
              <a:gd name="connsiteY328" fmla="*/ 909745 h 3882661"/>
              <a:gd name="connsiteX329" fmla="*/ 3431721 w 3728282"/>
              <a:gd name="connsiteY329" fmla="*/ 905081 h 3882661"/>
              <a:gd name="connsiteX330" fmla="*/ 1308291 w 3728282"/>
              <a:gd name="connsiteY330" fmla="*/ 854208 h 3882661"/>
              <a:gd name="connsiteX331" fmla="*/ 1284457 w 3728282"/>
              <a:gd name="connsiteY331" fmla="*/ 901913 h 3882661"/>
              <a:gd name="connsiteX332" fmla="*/ 1308291 w 3728282"/>
              <a:gd name="connsiteY332" fmla="*/ 854208 h 3882661"/>
              <a:gd name="connsiteX333" fmla="*/ 809505 w 3728282"/>
              <a:gd name="connsiteY333" fmla="*/ 844667 h 3882661"/>
              <a:gd name="connsiteX334" fmla="*/ 801851 w 3728282"/>
              <a:gd name="connsiteY334" fmla="*/ 939142 h 3882661"/>
              <a:gd name="connsiteX335" fmla="*/ 800981 w 3728282"/>
              <a:gd name="connsiteY335" fmla="*/ 939142 h 3882661"/>
              <a:gd name="connsiteX336" fmla="*/ 800788 w 3728282"/>
              <a:gd name="connsiteY336" fmla="*/ 939519 h 3882661"/>
              <a:gd name="connsiteX337" fmla="*/ 774765 w 3728282"/>
              <a:gd name="connsiteY337" fmla="*/ 948742 h 3882661"/>
              <a:gd name="connsiteX338" fmla="*/ 809505 w 3728282"/>
              <a:gd name="connsiteY338" fmla="*/ 844667 h 3882661"/>
              <a:gd name="connsiteX339" fmla="*/ 1313859 w 3728282"/>
              <a:gd name="connsiteY339" fmla="*/ 843731 h 3882661"/>
              <a:gd name="connsiteX340" fmla="*/ 1253837 w 3728282"/>
              <a:gd name="connsiteY340" fmla="*/ 911454 h 3882661"/>
              <a:gd name="connsiteX341" fmla="*/ 1308291 w 3728282"/>
              <a:gd name="connsiteY341" fmla="*/ 853273 h 3882661"/>
              <a:gd name="connsiteX342" fmla="*/ 1313859 w 3728282"/>
              <a:gd name="connsiteY342" fmla="*/ 843731 h 3882661"/>
              <a:gd name="connsiteX343" fmla="*/ 1116571 w 3728282"/>
              <a:gd name="connsiteY343" fmla="*/ 815108 h 3882661"/>
              <a:gd name="connsiteX344" fmla="*/ 1083168 w 3728282"/>
              <a:gd name="connsiteY344" fmla="*/ 860007 h 3882661"/>
              <a:gd name="connsiteX345" fmla="*/ 1115527 w 3728282"/>
              <a:gd name="connsiteY345" fmla="*/ 829513 h 3882661"/>
              <a:gd name="connsiteX346" fmla="*/ 1116571 w 3728282"/>
              <a:gd name="connsiteY346" fmla="*/ 815108 h 3882661"/>
              <a:gd name="connsiteX347" fmla="*/ 3727412 w 3728282"/>
              <a:gd name="connsiteY347" fmla="*/ 809496 h 3882661"/>
              <a:gd name="connsiteX348" fmla="*/ 3727412 w 3728282"/>
              <a:gd name="connsiteY348" fmla="*/ 834190 h 3882661"/>
              <a:gd name="connsiteX349" fmla="*/ 3714886 w 3728282"/>
              <a:gd name="connsiteY349" fmla="*/ 849803 h 3882661"/>
              <a:gd name="connsiteX350" fmla="*/ 3714886 w 3728282"/>
              <a:gd name="connsiteY350" fmla="*/ 838119 h 3882661"/>
              <a:gd name="connsiteX351" fmla="*/ 3696504 w 3728282"/>
              <a:gd name="connsiteY351" fmla="*/ 859935 h 3882661"/>
              <a:gd name="connsiteX352" fmla="*/ 3697184 w 3728282"/>
              <a:gd name="connsiteY352" fmla="*/ 856359 h 3882661"/>
              <a:gd name="connsiteX353" fmla="*/ 3727412 w 3728282"/>
              <a:gd name="connsiteY353" fmla="*/ 809496 h 3882661"/>
              <a:gd name="connsiteX354" fmla="*/ 3353540 w 3728282"/>
              <a:gd name="connsiteY354" fmla="*/ 754120 h 3882661"/>
              <a:gd name="connsiteX355" fmla="*/ 3244806 w 3728282"/>
              <a:gd name="connsiteY355" fmla="*/ 870484 h 3882661"/>
              <a:gd name="connsiteX356" fmla="*/ 3238195 w 3728282"/>
              <a:gd name="connsiteY356" fmla="*/ 896114 h 3882661"/>
              <a:gd name="connsiteX357" fmla="*/ 3272468 w 3728282"/>
              <a:gd name="connsiteY357" fmla="*/ 882831 h 3882661"/>
              <a:gd name="connsiteX358" fmla="*/ 3301174 w 3728282"/>
              <a:gd name="connsiteY358" fmla="*/ 848596 h 3882661"/>
              <a:gd name="connsiteX359" fmla="*/ 3353540 w 3728282"/>
              <a:gd name="connsiteY359" fmla="*/ 754120 h 3882661"/>
              <a:gd name="connsiteX360" fmla="*/ 968692 w 3728282"/>
              <a:gd name="connsiteY360" fmla="*/ 749256 h 3882661"/>
              <a:gd name="connsiteX361" fmla="*/ 927808 w 3728282"/>
              <a:gd name="connsiteY361" fmla="*/ 812302 h 3882661"/>
              <a:gd name="connsiteX362" fmla="*/ 919110 w 3728282"/>
              <a:gd name="connsiteY362" fmla="*/ 804632 h 3882661"/>
              <a:gd name="connsiteX363" fmla="*/ 1312989 w 3728282"/>
              <a:gd name="connsiteY363" fmla="*/ 731296 h 3882661"/>
              <a:gd name="connsiteX364" fmla="*/ 1227219 w 3728282"/>
              <a:gd name="connsiteY364" fmla="*/ 839990 h 3882661"/>
              <a:gd name="connsiteX365" fmla="*/ 1315772 w 3728282"/>
              <a:gd name="connsiteY365" fmla="*/ 748321 h 3882661"/>
              <a:gd name="connsiteX366" fmla="*/ 3708035 w 3728282"/>
              <a:gd name="connsiteY366" fmla="*/ 725637 h 3882661"/>
              <a:gd name="connsiteX367" fmla="*/ 3697836 w 3728282"/>
              <a:gd name="connsiteY367" fmla="*/ 729238 h 3882661"/>
              <a:gd name="connsiteX368" fmla="*/ 3705317 w 3728282"/>
              <a:gd name="connsiteY368" fmla="*/ 734103 h 3882661"/>
              <a:gd name="connsiteX369" fmla="*/ 3708035 w 3728282"/>
              <a:gd name="connsiteY369" fmla="*/ 725637 h 3882661"/>
              <a:gd name="connsiteX370" fmla="*/ 3664107 w 3728282"/>
              <a:gd name="connsiteY370" fmla="*/ 706581 h 3882661"/>
              <a:gd name="connsiteX371" fmla="*/ 3645622 w 3728282"/>
              <a:gd name="connsiteY371" fmla="*/ 737455 h 3882661"/>
              <a:gd name="connsiteX372" fmla="*/ 3639725 w 3728282"/>
              <a:gd name="connsiteY372" fmla="*/ 750315 h 3882661"/>
              <a:gd name="connsiteX373" fmla="*/ 3633112 w 3728282"/>
              <a:gd name="connsiteY373" fmla="*/ 757169 h 3882661"/>
              <a:gd name="connsiteX374" fmla="*/ 3639555 w 3728282"/>
              <a:gd name="connsiteY374" fmla="*/ 719697 h 3882661"/>
              <a:gd name="connsiteX375" fmla="*/ 3664107 w 3728282"/>
              <a:gd name="connsiteY375" fmla="*/ 706581 h 3882661"/>
              <a:gd name="connsiteX376" fmla="*/ 1096409 w 3728282"/>
              <a:gd name="connsiteY376" fmla="*/ 696448 h 3882661"/>
              <a:gd name="connsiteX377" fmla="*/ 1094737 w 3728282"/>
              <a:gd name="connsiteY377" fmla="*/ 699165 h 3882661"/>
              <a:gd name="connsiteX378" fmla="*/ 1089341 w 3728282"/>
              <a:gd name="connsiteY378" fmla="*/ 708169 h 3882661"/>
              <a:gd name="connsiteX379" fmla="*/ 1086125 w 3728282"/>
              <a:gd name="connsiteY379" fmla="*/ 712214 h 3882661"/>
              <a:gd name="connsiteX380" fmla="*/ 1021652 w 3728282"/>
              <a:gd name="connsiteY380" fmla="*/ 686558 h 3882661"/>
              <a:gd name="connsiteX381" fmla="*/ 1025908 w 3728282"/>
              <a:gd name="connsiteY381" fmla="*/ 688198 h 3882661"/>
              <a:gd name="connsiteX382" fmla="*/ 1012708 w 3728282"/>
              <a:gd name="connsiteY382" fmla="*/ 703608 h 3882661"/>
              <a:gd name="connsiteX383" fmla="*/ 1021046 w 3728282"/>
              <a:gd name="connsiteY383" fmla="*/ 686775 h 3882661"/>
              <a:gd name="connsiteX384" fmla="*/ 3377990 w 3728282"/>
              <a:gd name="connsiteY384" fmla="*/ 670377 h 3882661"/>
              <a:gd name="connsiteX385" fmla="*/ 3380452 w 3728282"/>
              <a:gd name="connsiteY385" fmla="*/ 674178 h 3882661"/>
              <a:gd name="connsiteX386" fmla="*/ 3369407 w 3728282"/>
              <a:gd name="connsiteY386" fmla="*/ 693377 h 3882661"/>
              <a:gd name="connsiteX387" fmla="*/ 3355697 w 3728282"/>
              <a:gd name="connsiteY387" fmla="*/ 711346 h 3882661"/>
              <a:gd name="connsiteX388" fmla="*/ 3336374 w 3728282"/>
              <a:gd name="connsiteY388" fmla="*/ 731148 h 3882661"/>
              <a:gd name="connsiteX389" fmla="*/ 3335732 w 3728282"/>
              <a:gd name="connsiteY389" fmla="*/ 731253 h 3882661"/>
              <a:gd name="connsiteX390" fmla="*/ 1449429 w 3728282"/>
              <a:gd name="connsiteY390" fmla="*/ 664649 h 3882661"/>
              <a:gd name="connsiteX391" fmla="*/ 1439816 w 3728282"/>
              <a:gd name="connsiteY391" fmla="*/ 666379 h 3882661"/>
              <a:gd name="connsiteX392" fmla="*/ 1382579 w 3728282"/>
              <a:gd name="connsiteY392" fmla="*/ 731296 h 3882661"/>
              <a:gd name="connsiteX393" fmla="*/ 1400672 w 3728282"/>
              <a:gd name="connsiteY393" fmla="*/ 731296 h 3882661"/>
              <a:gd name="connsiteX394" fmla="*/ 1435989 w 3728282"/>
              <a:gd name="connsiteY394" fmla="*/ 689203 h 3882661"/>
              <a:gd name="connsiteX395" fmla="*/ 1448341 w 3728282"/>
              <a:gd name="connsiteY395" fmla="*/ 672179 h 3882661"/>
              <a:gd name="connsiteX396" fmla="*/ 1449429 w 3728282"/>
              <a:gd name="connsiteY396" fmla="*/ 664649 h 3882661"/>
              <a:gd name="connsiteX397" fmla="*/ 1726875 w 3728282"/>
              <a:gd name="connsiteY397" fmla="*/ 635885 h 3882661"/>
              <a:gd name="connsiteX398" fmla="*/ 1647716 w 3728282"/>
              <a:gd name="connsiteY398" fmla="*/ 741773 h 3882661"/>
              <a:gd name="connsiteX399" fmla="*/ 1703910 w 3728282"/>
              <a:gd name="connsiteY399" fmla="*/ 690139 h 3882661"/>
              <a:gd name="connsiteX400" fmla="*/ 1705824 w 3728282"/>
              <a:gd name="connsiteY400" fmla="*/ 689203 h 3882661"/>
              <a:gd name="connsiteX401" fmla="*/ 1719220 w 3728282"/>
              <a:gd name="connsiteY401" fmla="*/ 674985 h 3882661"/>
              <a:gd name="connsiteX402" fmla="*/ 1726875 w 3728282"/>
              <a:gd name="connsiteY402" fmla="*/ 635885 h 3882661"/>
              <a:gd name="connsiteX403" fmla="*/ 1074415 w 3728282"/>
              <a:gd name="connsiteY403" fmla="*/ 616017 h 3882661"/>
              <a:gd name="connsiteX404" fmla="*/ 1036543 w 3728282"/>
              <a:gd name="connsiteY404" fmla="*/ 675921 h 3882661"/>
              <a:gd name="connsiteX405" fmla="*/ 1059333 w 3728282"/>
              <a:gd name="connsiteY405" fmla="*/ 624474 h 3882661"/>
              <a:gd name="connsiteX406" fmla="*/ 1074415 w 3728282"/>
              <a:gd name="connsiteY406" fmla="*/ 616017 h 3882661"/>
              <a:gd name="connsiteX407" fmla="*/ 1390234 w 3728282"/>
              <a:gd name="connsiteY407" fmla="*/ 606327 h 3882661"/>
              <a:gd name="connsiteX408" fmla="*/ 1378751 w 3728282"/>
              <a:gd name="connsiteY408" fmla="*/ 730361 h 3882661"/>
              <a:gd name="connsiteX409" fmla="*/ 1388320 w 3728282"/>
              <a:gd name="connsiteY409" fmla="*/ 716891 h 3882661"/>
              <a:gd name="connsiteX410" fmla="*/ 1437903 w 3728282"/>
              <a:gd name="connsiteY410" fmla="*/ 629151 h 3882661"/>
              <a:gd name="connsiteX411" fmla="*/ 1390234 w 3728282"/>
              <a:gd name="connsiteY411" fmla="*/ 606327 h 3882661"/>
              <a:gd name="connsiteX412" fmla="*/ 1029758 w 3728282"/>
              <a:gd name="connsiteY412" fmla="*/ 591922 h 3882661"/>
              <a:gd name="connsiteX413" fmla="*/ 1022103 w 3728282"/>
              <a:gd name="connsiteY413" fmla="*/ 686397 h 3882661"/>
              <a:gd name="connsiteX414" fmla="*/ 1021652 w 3728282"/>
              <a:gd name="connsiteY414" fmla="*/ 686558 h 3882661"/>
              <a:gd name="connsiteX415" fmla="*/ 1021233 w 3728282"/>
              <a:gd name="connsiteY415" fmla="*/ 686397 h 3882661"/>
              <a:gd name="connsiteX416" fmla="*/ 1021046 w 3728282"/>
              <a:gd name="connsiteY416" fmla="*/ 686775 h 3882661"/>
              <a:gd name="connsiteX417" fmla="*/ 995017 w 3728282"/>
              <a:gd name="connsiteY417" fmla="*/ 696076 h 3882661"/>
              <a:gd name="connsiteX418" fmla="*/ 1029758 w 3728282"/>
              <a:gd name="connsiteY418" fmla="*/ 591922 h 3882661"/>
              <a:gd name="connsiteX419" fmla="*/ 1347262 w 3728282"/>
              <a:gd name="connsiteY419" fmla="*/ 590986 h 3882661"/>
              <a:gd name="connsiteX420" fmla="*/ 1303420 w 3728282"/>
              <a:gd name="connsiteY420" fmla="*/ 610068 h 3882661"/>
              <a:gd name="connsiteX421" fmla="*/ 1251924 w 3728282"/>
              <a:gd name="connsiteY421" fmla="*/ 691261 h 3882661"/>
              <a:gd name="connsiteX422" fmla="*/ 1212953 w 3728282"/>
              <a:gd name="connsiteY422" fmla="*/ 727368 h 3882661"/>
              <a:gd name="connsiteX423" fmla="*/ 1209996 w 3728282"/>
              <a:gd name="connsiteY423" fmla="*/ 734103 h 3882661"/>
              <a:gd name="connsiteX424" fmla="*/ 1179550 w 3728282"/>
              <a:gd name="connsiteY424" fmla="*/ 813237 h 3882661"/>
              <a:gd name="connsiteX425" fmla="*/ 1189119 w 3728282"/>
              <a:gd name="connsiteY425" fmla="*/ 804632 h 3882661"/>
              <a:gd name="connsiteX426" fmla="*/ 1280629 w 3728282"/>
              <a:gd name="connsiteY426" fmla="*/ 673114 h 3882661"/>
              <a:gd name="connsiteX427" fmla="*/ 1241485 w 3728282"/>
              <a:gd name="connsiteY427" fmla="*/ 762726 h 3882661"/>
              <a:gd name="connsiteX428" fmla="*/ 1232960 w 3728282"/>
              <a:gd name="connsiteY428" fmla="*/ 765532 h 3882661"/>
              <a:gd name="connsiteX429" fmla="*/ 1245312 w 3728282"/>
              <a:gd name="connsiteY429" fmla="*/ 757862 h 3882661"/>
              <a:gd name="connsiteX430" fmla="*/ 1247226 w 3728282"/>
              <a:gd name="connsiteY430" fmla="*/ 756926 h 3882661"/>
              <a:gd name="connsiteX431" fmla="*/ 1347262 w 3728282"/>
              <a:gd name="connsiteY431" fmla="*/ 590986 h 3882661"/>
              <a:gd name="connsiteX432" fmla="*/ 1580910 w 3728282"/>
              <a:gd name="connsiteY432" fmla="*/ 536733 h 3882661"/>
              <a:gd name="connsiteX433" fmla="*/ 1507493 w 3728282"/>
              <a:gd name="connsiteY433" fmla="*/ 624474 h 3882661"/>
              <a:gd name="connsiteX434" fmla="*/ 1552378 w 3728282"/>
              <a:gd name="connsiteY434" fmla="*/ 573027 h 3882661"/>
              <a:gd name="connsiteX435" fmla="*/ 1528544 w 3728282"/>
              <a:gd name="connsiteY435" fmla="*/ 651039 h 3882661"/>
              <a:gd name="connsiteX436" fmla="*/ 1536199 w 3728282"/>
              <a:gd name="connsiteY436" fmla="*/ 642620 h 3882661"/>
              <a:gd name="connsiteX437" fmla="*/ 1580910 w 3728282"/>
              <a:gd name="connsiteY437" fmla="*/ 536733 h 3882661"/>
              <a:gd name="connsiteX438" fmla="*/ 2852821 w 3728282"/>
              <a:gd name="connsiteY438" fmla="*/ 528598 h 3882661"/>
              <a:gd name="connsiteX439" fmla="*/ 2833877 w 3728282"/>
              <a:gd name="connsiteY439" fmla="*/ 542345 h 3882661"/>
              <a:gd name="connsiteX440" fmla="*/ 2824309 w 3728282"/>
              <a:gd name="connsiteY440" fmla="*/ 571904 h 3882661"/>
              <a:gd name="connsiteX441" fmla="*/ 2828136 w 3728282"/>
              <a:gd name="connsiteY441" fmla="*/ 570033 h 3882661"/>
              <a:gd name="connsiteX442" fmla="*/ 2852821 w 3728282"/>
              <a:gd name="connsiteY442" fmla="*/ 528598 h 3882661"/>
              <a:gd name="connsiteX443" fmla="*/ 1389364 w 3728282"/>
              <a:gd name="connsiteY443" fmla="*/ 494827 h 3882661"/>
              <a:gd name="connsiteX444" fmla="*/ 1324471 w 3728282"/>
              <a:gd name="connsiteY444" fmla="*/ 580510 h 3882661"/>
              <a:gd name="connsiteX445" fmla="*/ 1382579 w 3728282"/>
              <a:gd name="connsiteY445" fmla="*/ 521392 h 3882661"/>
              <a:gd name="connsiteX446" fmla="*/ 1389364 w 3728282"/>
              <a:gd name="connsiteY446" fmla="*/ 494827 h 3882661"/>
              <a:gd name="connsiteX447" fmla="*/ 1202341 w 3728282"/>
              <a:gd name="connsiteY447" fmla="*/ 480422 h 3882661"/>
              <a:gd name="connsiteX448" fmla="*/ 1161457 w 3728282"/>
              <a:gd name="connsiteY448" fmla="*/ 543468 h 3882661"/>
              <a:gd name="connsiteX449" fmla="*/ 1152758 w 3728282"/>
              <a:gd name="connsiteY449" fmla="*/ 535798 h 3882661"/>
              <a:gd name="connsiteX450" fmla="*/ 2944525 w 3728282"/>
              <a:gd name="connsiteY450" fmla="*/ 478551 h 3882661"/>
              <a:gd name="connsiteX451" fmla="*/ 2920691 w 3728282"/>
              <a:gd name="connsiteY451" fmla="*/ 489963 h 3882661"/>
              <a:gd name="connsiteX452" fmla="*/ 2917733 w 3728282"/>
              <a:gd name="connsiteY452" fmla="*/ 508110 h 3882661"/>
              <a:gd name="connsiteX453" fmla="*/ 2944525 w 3728282"/>
              <a:gd name="connsiteY453" fmla="*/ 478551 h 3882661"/>
              <a:gd name="connsiteX454" fmla="*/ 1580040 w 3728282"/>
              <a:gd name="connsiteY454" fmla="*/ 423175 h 3882661"/>
              <a:gd name="connsiteX455" fmla="*/ 1494097 w 3728282"/>
              <a:gd name="connsiteY455" fmla="*/ 531869 h 3882661"/>
              <a:gd name="connsiteX456" fmla="*/ 1582824 w 3728282"/>
              <a:gd name="connsiteY456" fmla="*/ 440387 h 3882661"/>
              <a:gd name="connsiteX457" fmla="*/ 1255751 w 3728282"/>
              <a:gd name="connsiteY457" fmla="*/ 417563 h 3882661"/>
              <a:gd name="connsiteX458" fmla="*/ 1247226 w 3728282"/>
              <a:gd name="connsiteY458" fmla="*/ 434587 h 3882661"/>
              <a:gd name="connsiteX459" fmla="*/ 1255751 w 3728282"/>
              <a:gd name="connsiteY459" fmla="*/ 417563 h 3882661"/>
              <a:gd name="connsiteX460" fmla="*/ 3296302 w 3728282"/>
              <a:gd name="connsiteY460" fmla="*/ 395675 h 3882661"/>
              <a:gd name="connsiteX461" fmla="*/ 3180957 w 3728282"/>
              <a:gd name="connsiteY461" fmla="*/ 478551 h 3882661"/>
              <a:gd name="connsiteX462" fmla="*/ 3296302 w 3728282"/>
              <a:gd name="connsiteY462" fmla="*/ 395675 h 3882661"/>
              <a:gd name="connsiteX463" fmla="*/ 3196267 w 3728282"/>
              <a:gd name="connsiteY463" fmla="*/ 392681 h 3882661"/>
              <a:gd name="connsiteX464" fmla="*/ 3180957 w 3728282"/>
              <a:gd name="connsiteY464" fmla="*/ 408022 h 3882661"/>
              <a:gd name="connsiteX465" fmla="*/ 3150511 w 3728282"/>
              <a:gd name="connsiteY465" fmla="*/ 465268 h 3882661"/>
              <a:gd name="connsiteX466" fmla="*/ 3164777 w 3728282"/>
              <a:gd name="connsiteY466" fmla="*/ 449928 h 3882661"/>
              <a:gd name="connsiteX467" fmla="*/ 1957566 w 3728282"/>
              <a:gd name="connsiteY467" fmla="*/ 381269 h 3882661"/>
              <a:gd name="connsiteX468" fmla="*/ 1930948 w 3728282"/>
              <a:gd name="connsiteY468" fmla="*/ 420369 h 3882661"/>
              <a:gd name="connsiteX469" fmla="*/ 1953738 w 3728282"/>
              <a:gd name="connsiteY469" fmla="*/ 399416 h 3882661"/>
              <a:gd name="connsiteX470" fmla="*/ 1957566 w 3728282"/>
              <a:gd name="connsiteY470" fmla="*/ 381269 h 3882661"/>
              <a:gd name="connsiteX471" fmla="*/ 2860648 w 3728282"/>
              <a:gd name="connsiteY471" fmla="*/ 375330 h 3882661"/>
              <a:gd name="connsiteX472" fmla="*/ 2842402 w 3728282"/>
              <a:gd name="connsiteY472" fmla="*/ 388940 h 3882661"/>
              <a:gd name="connsiteX473" fmla="*/ 2856842 w 3728282"/>
              <a:gd name="connsiteY473" fmla="*/ 391746 h 3882661"/>
              <a:gd name="connsiteX474" fmla="*/ 2860648 w 3728282"/>
              <a:gd name="connsiteY474" fmla="*/ 375330 h 3882661"/>
              <a:gd name="connsiteX475" fmla="*/ 1369183 w 3728282"/>
              <a:gd name="connsiteY475" fmla="*/ 372664 h 3882661"/>
              <a:gd name="connsiteX476" fmla="*/ 1319600 w 3728282"/>
              <a:gd name="connsiteY476" fmla="*/ 443193 h 3882661"/>
              <a:gd name="connsiteX477" fmla="*/ 1369183 w 3728282"/>
              <a:gd name="connsiteY477" fmla="*/ 372664 h 3882661"/>
              <a:gd name="connsiteX478" fmla="*/ 3136072 w 3728282"/>
              <a:gd name="connsiteY478" fmla="*/ 334499 h 3882661"/>
              <a:gd name="connsiteX479" fmla="*/ 3119022 w 3728282"/>
              <a:gd name="connsiteY479" fmla="*/ 348905 h 3882661"/>
              <a:gd name="connsiteX480" fmla="*/ 3111367 w 3728282"/>
              <a:gd name="connsiteY480" fmla="*/ 364993 h 3882661"/>
              <a:gd name="connsiteX481" fmla="*/ 3136072 w 3728282"/>
              <a:gd name="connsiteY481" fmla="*/ 334499 h 3882661"/>
              <a:gd name="connsiteX482" fmla="*/ 1263406 w 3728282"/>
              <a:gd name="connsiteY482" fmla="*/ 323087 h 3882661"/>
              <a:gd name="connsiteX483" fmla="*/ 1255751 w 3728282"/>
              <a:gd name="connsiteY483" fmla="*/ 417563 h 3882661"/>
              <a:gd name="connsiteX484" fmla="*/ 1263406 w 3728282"/>
              <a:gd name="connsiteY484" fmla="*/ 323087 h 3882661"/>
              <a:gd name="connsiteX485" fmla="*/ 1341896 w 3728282"/>
              <a:gd name="connsiteY485" fmla="*/ 308530 h 3882661"/>
              <a:gd name="connsiteX486" fmla="*/ 1304464 w 3728282"/>
              <a:gd name="connsiteY486" fmla="*/ 367987 h 3882661"/>
              <a:gd name="connsiteX487" fmla="*/ 1327255 w 3728282"/>
              <a:gd name="connsiteY487" fmla="*/ 316353 h 3882661"/>
              <a:gd name="connsiteX488" fmla="*/ 1341896 w 3728282"/>
              <a:gd name="connsiteY488" fmla="*/ 308530 h 3882661"/>
              <a:gd name="connsiteX489" fmla="*/ 1717524 w 3728282"/>
              <a:gd name="connsiteY489" fmla="*/ 293926 h 3882661"/>
              <a:gd name="connsiteX490" fmla="*/ 1719220 w 3728282"/>
              <a:gd name="connsiteY490" fmla="*/ 299328 h 3882661"/>
              <a:gd name="connsiteX491" fmla="*/ 1703040 w 3728282"/>
              <a:gd name="connsiteY491" fmla="*/ 304941 h 3882661"/>
              <a:gd name="connsiteX492" fmla="*/ 1717524 w 3728282"/>
              <a:gd name="connsiteY492" fmla="*/ 293926 h 3882661"/>
              <a:gd name="connsiteX493" fmla="*/ 3125633 w 3728282"/>
              <a:gd name="connsiteY493" fmla="*/ 289787 h 3882661"/>
              <a:gd name="connsiteX494" fmla="*/ 3080922 w 3728282"/>
              <a:gd name="connsiteY494" fmla="*/ 336370 h 3882661"/>
              <a:gd name="connsiteX495" fmla="*/ 3091360 w 3728282"/>
              <a:gd name="connsiteY495" fmla="*/ 336370 h 3882661"/>
              <a:gd name="connsiteX496" fmla="*/ 3061784 w 3728282"/>
              <a:gd name="connsiteY496" fmla="*/ 278375 h 3882661"/>
              <a:gd name="connsiteX497" fmla="*/ 2977928 w 3728282"/>
              <a:gd name="connsiteY497" fmla="*/ 373599 h 3882661"/>
              <a:gd name="connsiteX498" fmla="*/ 3001763 w 3728282"/>
              <a:gd name="connsiteY498" fmla="*/ 366116 h 3882661"/>
              <a:gd name="connsiteX499" fmla="*/ 3061784 w 3728282"/>
              <a:gd name="connsiteY499" fmla="*/ 278375 h 3882661"/>
              <a:gd name="connsiteX500" fmla="*/ 1673465 w 3728282"/>
              <a:gd name="connsiteY500" fmla="*/ 257235 h 3882661"/>
              <a:gd name="connsiteX501" fmla="*/ 1667724 w 3728282"/>
              <a:gd name="connsiteY501" fmla="*/ 425046 h 3882661"/>
              <a:gd name="connsiteX502" fmla="*/ 1697299 w 3728282"/>
              <a:gd name="connsiteY502" fmla="*/ 390810 h 3882661"/>
              <a:gd name="connsiteX503" fmla="*/ 1737313 w 3728282"/>
              <a:gd name="connsiteY503" fmla="*/ 342170 h 3882661"/>
              <a:gd name="connsiteX504" fmla="*/ 1734530 w 3728282"/>
              <a:gd name="connsiteY504" fmla="*/ 328887 h 3882661"/>
              <a:gd name="connsiteX505" fmla="*/ 1649630 w 3728282"/>
              <a:gd name="connsiteY505" fmla="*/ 424111 h 3882661"/>
              <a:gd name="connsiteX506" fmla="*/ 1663896 w 3728282"/>
              <a:gd name="connsiteY506" fmla="*/ 405029 h 3882661"/>
              <a:gd name="connsiteX507" fmla="*/ 1718176 w 3728282"/>
              <a:gd name="connsiteY507" fmla="*/ 299328 h 3882661"/>
              <a:gd name="connsiteX508" fmla="*/ 1742011 w 3728282"/>
              <a:gd name="connsiteY508" fmla="*/ 289787 h 3882661"/>
              <a:gd name="connsiteX509" fmla="*/ 1673465 w 3728282"/>
              <a:gd name="connsiteY509" fmla="*/ 257235 h 3882661"/>
              <a:gd name="connsiteX510" fmla="*/ 1875624 w 3728282"/>
              <a:gd name="connsiteY510" fmla="*/ 198118 h 3882661"/>
              <a:gd name="connsiteX511" fmla="*/ 1800292 w 3728282"/>
              <a:gd name="connsiteY511" fmla="*/ 287916 h 3882661"/>
              <a:gd name="connsiteX512" fmla="*/ 1819256 w 3728282"/>
              <a:gd name="connsiteY512" fmla="*/ 264906 h 3882661"/>
              <a:gd name="connsiteX513" fmla="*/ 1798379 w 3728282"/>
              <a:gd name="connsiteY513" fmla="*/ 290723 h 3882661"/>
              <a:gd name="connsiteX514" fmla="*/ 1782199 w 3728282"/>
              <a:gd name="connsiteY514" fmla="*/ 324958 h 3882661"/>
              <a:gd name="connsiteX515" fmla="*/ 1796465 w 3728282"/>
              <a:gd name="connsiteY515" fmla="*/ 342170 h 3882661"/>
              <a:gd name="connsiteX516" fmla="*/ 1830738 w 3728282"/>
              <a:gd name="connsiteY516" fmla="*/ 303070 h 3882661"/>
              <a:gd name="connsiteX517" fmla="*/ 1875624 w 3728282"/>
              <a:gd name="connsiteY517" fmla="*/ 198118 h 3882661"/>
              <a:gd name="connsiteX518" fmla="*/ 1469392 w 3728282"/>
              <a:gd name="connsiteY518" fmla="*/ 173423 h 3882661"/>
              <a:gd name="connsiteX519" fmla="*/ 1428334 w 3728282"/>
              <a:gd name="connsiteY519" fmla="*/ 236282 h 3882661"/>
              <a:gd name="connsiteX520" fmla="*/ 1419809 w 3728282"/>
              <a:gd name="connsiteY520" fmla="*/ 228799 h 3882661"/>
              <a:gd name="connsiteX521" fmla="*/ 2492538 w 3728282"/>
              <a:gd name="connsiteY521" fmla="*/ 164818 h 3882661"/>
              <a:gd name="connsiteX522" fmla="*/ 2469574 w 3728282"/>
              <a:gd name="connsiteY522" fmla="*/ 199240 h 3882661"/>
              <a:gd name="connsiteX523" fmla="*/ 2472531 w 3728282"/>
              <a:gd name="connsiteY523" fmla="*/ 196247 h 3882661"/>
              <a:gd name="connsiteX524" fmla="*/ 2482970 w 3728282"/>
              <a:gd name="connsiteY524" fmla="*/ 180158 h 3882661"/>
              <a:gd name="connsiteX525" fmla="*/ 2480186 w 3728282"/>
              <a:gd name="connsiteY525" fmla="*/ 186706 h 3882661"/>
              <a:gd name="connsiteX526" fmla="*/ 2488711 w 3728282"/>
              <a:gd name="connsiteY526" fmla="*/ 177165 h 3882661"/>
              <a:gd name="connsiteX527" fmla="*/ 2492538 w 3728282"/>
              <a:gd name="connsiteY527" fmla="*/ 164818 h 3882661"/>
              <a:gd name="connsiteX528" fmla="*/ 1696255 w 3728282"/>
              <a:gd name="connsiteY528" fmla="*/ 129647 h 3882661"/>
              <a:gd name="connsiteX529" fmla="*/ 1618380 w 3728282"/>
              <a:gd name="connsiteY529" fmla="*/ 237568 h 3882661"/>
              <a:gd name="connsiteX530" fmla="*/ 1593061 w 3728282"/>
              <a:gd name="connsiteY530" fmla="*/ 272296 h 3882661"/>
              <a:gd name="connsiteX531" fmla="*/ 1591349 w 3728282"/>
              <a:gd name="connsiteY531" fmla="*/ 274447 h 3882661"/>
              <a:gd name="connsiteX532" fmla="*/ 1591580 w 3728282"/>
              <a:gd name="connsiteY532" fmla="*/ 274327 h 3882661"/>
              <a:gd name="connsiteX533" fmla="*/ 1565734 w 3728282"/>
              <a:gd name="connsiteY533" fmla="*/ 309778 h 3882661"/>
              <a:gd name="connsiteX534" fmla="*/ 1518975 w 3728282"/>
              <a:gd name="connsiteY534" fmla="*/ 384076 h 3882661"/>
              <a:gd name="connsiteX535" fmla="*/ 1479831 w 3728282"/>
              <a:gd name="connsiteY535" fmla="*/ 420369 h 3882661"/>
              <a:gd name="connsiteX536" fmla="*/ 1429378 w 3728282"/>
              <a:gd name="connsiteY536" fmla="*/ 503433 h 3882661"/>
              <a:gd name="connsiteX537" fmla="*/ 1421723 w 3728282"/>
              <a:gd name="connsiteY537" fmla="*/ 522328 h 3882661"/>
              <a:gd name="connsiteX538" fmla="*/ 1455996 w 3728282"/>
              <a:gd name="connsiteY538" fmla="*/ 498569 h 3882661"/>
              <a:gd name="connsiteX539" fmla="*/ 1547507 w 3728282"/>
              <a:gd name="connsiteY539" fmla="*/ 367051 h 3882661"/>
              <a:gd name="connsiteX540" fmla="*/ 1514278 w 3728282"/>
              <a:gd name="connsiteY540" fmla="*/ 450863 h 3882661"/>
              <a:gd name="connsiteX541" fmla="*/ 1617097 w 3728282"/>
              <a:gd name="connsiteY541" fmla="*/ 261164 h 3882661"/>
              <a:gd name="connsiteX542" fmla="*/ 1591580 w 3728282"/>
              <a:gd name="connsiteY542" fmla="*/ 274327 h 3882661"/>
              <a:gd name="connsiteX543" fmla="*/ 1593061 w 3728282"/>
              <a:gd name="connsiteY543" fmla="*/ 272296 h 3882661"/>
              <a:gd name="connsiteX544" fmla="*/ 1608260 w 3728282"/>
              <a:gd name="connsiteY544" fmla="*/ 253207 h 3882661"/>
              <a:gd name="connsiteX545" fmla="*/ 1676248 w 3728282"/>
              <a:gd name="connsiteY545" fmla="*/ 182964 h 3882661"/>
              <a:gd name="connsiteX546" fmla="*/ 1696255 w 3728282"/>
              <a:gd name="connsiteY546" fmla="*/ 129647 h 3882661"/>
              <a:gd name="connsiteX547" fmla="*/ 1523230 w 3728282"/>
              <a:gd name="connsiteY547" fmla="*/ 110721 h 3882661"/>
              <a:gd name="connsiteX548" fmla="*/ 1527456 w 3728282"/>
              <a:gd name="connsiteY548" fmla="*/ 112272 h 3882661"/>
              <a:gd name="connsiteX549" fmla="*/ 1514104 w 3728282"/>
              <a:gd name="connsiteY549" fmla="*/ 127589 h 3882661"/>
              <a:gd name="connsiteX550" fmla="*/ 1522610 w 3728282"/>
              <a:gd name="connsiteY550" fmla="*/ 110941 h 3882661"/>
              <a:gd name="connsiteX551" fmla="*/ 2901553 w 3728282"/>
              <a:gd name="connsiteY551" fmla="*/ 108507 h 3882661"/>
              <a:gd name="connsiteX552" fmla="*/ 2897165 w 3728282"/>
              <a:gd name="connsiteY552" fmla="*/ 119800 h 3882661"/>
              <a:gd name="connsiteX553" fmla="*/ 2894363 w 3728282"/>
              <a:gd name="connsiteY553" fmla="*/ 122068 h 3882661"/>
              <a:gd name="connsiteX554" fmla="*/ 3094375 w 3728282"/>
              <a:gd name="connsiteY554" fmla="*/ 106814 h 3882661"/>
              <a:gd name="connsiteX555" fmla="*/ 2944525 w 3728282"/>
              <a:gd name="connsiteY555" fmla="*/ 261164 h 3882661"/>
              <a:gd name="connsiteX556" fmla="*/ 3009244 w 3728282"/>
              <a:gd name="connsiteY556" fmla="*/ 234411 h 3882661"/>
              <a:gd name="connsiteX557" fmla="*/ 3081791 w 3728282"/>
              <a:gd name="connsiteY557" fmla="*/ 139001 h 3882661"/>
              <a:gd name="connsiteX558" fmla="*/ 3094375 w 3728282"/>
              <a:gd name="connsiteY558" fmla="*/ 106814 h 3882661"/>
              <a:gd name="connsiteX559" fmla="*/ 1874580 w 3728282"/>
              <a:gd name="connsiteY559" fmla="*/ 84747 h 3882661"/>
              <a:gd name="connsiteX560" fmla="*/ 1788810 w 3728282"/>
              <a:gd name="connsiteY560" fmla="*/ 193441 h 3882661"/>
              <a:gd name="connsiteX561" fmla="*/ 1877537 w 3728282"/>
              <a:gd name="connsiteY561" fmla="*/ 101959 h 3882661"/>
              <a:gd name="connsiteX562" fmla="*/ 1637104 w 3728282"/>
              <a:gd name="connsiteY562" fmla="*/ 65665 h 3882661"/>
              <a:gd name="connsiteX563" fmla="*/ 1587521 w 3728282"/>
              <a:gd name="connsiteY563" fmla="*/ 136194 h 3882661"/>
              <a:gd name="connsiteX564" fmla="*/ 1637104 w 3728282"/>
              <a:gd name="connsiteY564" fmla="*/ 65665 h 3882661"/>
              <a:gd name="connsiteX565" fmla="*/ 2573611 w 3728282"/>
              <a:gd name="connsiteY565" fmla="*/ 59866 h 3882661"/>
              <a:gd name="connsiteX566" fmla="*/ 2557431 w 3728282"/>
              <a:gd name="connsiteY566" fmla="*/ 88489 h 3882661"/>
              <a:gd name="connsiteX567" fmla="*/ 2548732 w 3728282"/>
              <a:gd name="connsiteY567" fmla="*/ 98965 h 3882661"/>
              <a:gd name="connsiteX568" fmla="*/ 2552560 w 3728282"/>
              <a:gd name="connsiteY568" fmla="*/ 96159 h 3882661"/>
              <a:gd name="connsiteX569" fmla="*/ 2557431 w 3728282"/>
              <a:gd name="connsiteY569" fmla="*/ 89424 h 3882661"/>
              <a:gd name="connsiteX570" fmla="*/ 2573611 w 3728282"/>
              <a:gd name="connsiteY570" fmla="*/ 59866 h 3882661"/>
              <a:gd name="connsiteX571" fmla="*/ 1976880 w 3728282"/>
              <a:gd name="connsiteY571" fmla="*/ 57416 h 3882661"/>
              <a:gd name="connsiteX572" fmla="*/ 1968004 w 3728282"/>
              <a:gd name="connsiteY572" fmla="*/ 59866 h 3882661"/>
              <a:gd name="connsiteX573" fmla="*/ 1945213 w 3728282"/>
              <a:gd name="connsiteY573" fmla="*/ 86618 h 3882661"/>
              <a:gd name="connsiteX574" fmla="*/ 1961393 w 3728282"/>
              <a:gd name="connsiteY574" fmla="*/ 86618 h 3882661"/>
              <a:gd name="connsiteX575" fmla="*/ 1976880 w 3728282"/>
              <a:gd name="connsiteY575" fmla="*/ 57416 h 3882661"/>
              <a:gd name="connsiteX576" fmla="*/ 3243936 w 3728282"/>
              <a:gd name="connsiteY576" fmla="*/ 40784 h 3882661"/>
              <a:gd name="connsiteX577" fmla="*/ 3205662 w 3728282"/>
              <a:gd name="connsiteY577" fmla="*/ 78012 h 3882661"/>
              <a:gd name="connsiteX578" fmla="*/ 3243936 w 3728282"/>
              <a:gd name="connsiteY578" fmla="*/ 40784 h 3882661"/>
              <a:gd name="connsiteX579" fmla="*/ 1531327 w 3728282"/>
              <a:gd name="connsiteY579" fmla="*/ 16089 h 3882661"/>
              <a:gd name="connsiteX580" fmla="*/ 1523672 w 3728282"/>
              <a:gd name="connsiteY580" fmla="*/ 110564 h 3882661"/>
              <a:gd name="connsiteX581" fmla="*/ 1523230 w 3728282"/>
              <a:gd name="connsiteY581" fmla="*/ 110721 h 3882661"/>
              <a:gd name="connsiteX582" fmla="*/ 1522802 w 3728282"/>
              <a:gd name="connsiteY582" fmla="*/ 110564 h 3882661"/>
              <a:gd name="connsiteX583" fmla="*/ 1522610 w 3728282"/>
              <a:gd name="connsiteY583" fmla="*/ 110941 h 3882661"/>
              <a:gd name="connsiteX584" fmla="*/ 1496587 w 3728282"/>
              <a:gd name="connsiteY584" fmla="*/ 120164 h 3882661"/>
              <a:gd name="connsiteX585" fmla="*/ 1531327 w 3728282"/>
              <a:gd name="connsiteY585" fmla="*/ 16089 h 3882661"/>
              <a:gd name="connsiteX586" fmla="*/ 1936515 w 3728282"/>
              <a:gd name="connsiteY586" fmla="*/ 15154 h 3882661"/>
              <a:gd name="connsiteX587" fmla="*/ 1937559 w 3728282"/>
              <a:gd name="connsiteY587" fmla="*/ 81941 h 3882661"/>
              <a:gd name="connsiteX588" fmla="*/ 1947127 w 3728282"/>
              <a:gd name="connsiteY588" fmla="*/ 69407 h 3882661"/>
              <a:gd name="connsiteX589" fmla="*/ 1975659 w 3728282"/>
              <a:gd name="connsiteY589" fmla="*/ 20953 h 3882661"/>
              <a:gd name="connsiteX590" fmla="*/ 1936515 w 3728282"/>
              <a:gd name="connsiteY590" fmla="*/ 15154 h 3882661"/>
              <a:gd name="connsiteX591" fmla="*/ 2278027 w 3728282"/>
              <a:gd name="connsiteY591" fmla="*/ 13283 h 3882661"/>
              <a:gd name="connsiteX592" fmla="*/ 2320825 w 3728282"/>
              <a:gd name="connsiteY592" fmla="*/ 13283 h 3882661"/>
              <a:gd name="connsiteX593" fmla="*/ 2278027 w 3728282"/>
              <a:gd name="connsiteY593" fmla="*/ 13283 h 3882661"/>
              <a:gd name="connsiteX594" fmla="*/ 1605788 w 3728282"/>
              <a:gd name="connsiteY594" fmla="*/ 13283 h 3882661"/>
              <a:gd name="connsiteX595" fmla="*/ 1608572 w 3728282"/>
              <a:gd name="connsiteY595" fmla="*/ 13283 h 3882661"/>
              <a:gd name="connsiteX596" fmla="*/ 1598134 w 3728282"/>
              <a:gd name="connsiteY596" fmla="*/ 30307 h 3882661"/>
              <a:gd name="connsiteX597" fmla="*/ 3284820 w 3728282"/>
              <a:gd name="connsiteY597" fmla="*/ 0 h 3882661"/>
              <a:gd name="connsiteX598" fmla="*/ 3323095 w 3728282"/>
              <a:gd name="connsiteY598" fmla="*/ 0 h 3882661"/>
              <a:gd name="connsiteX599" fmla="*/ 3278209 w 3728282"/>
              <a:gd name="connsiteY599" fmla="*/ 64917 h 3882661"/>
              <a:gd name="connsiteX600" fmla="*/ 3338230 w 3728282"/>
              <a:gd name="connsiteY600" fmla="*/ 0 h 3882661"/>
              <a:gd name="connsiteX601" fmla="*/ 3342058 w 3728282"/>
              <a:gd name="connsiteY601" fmla="*/ 0 h 3882661"/>
              <a:gd name="connsiteX602" fmla="*/ 3323095 w 3728282"/>
              <a:gd name="connsiteY602" fmla="*/ 132640 h 3882661"/>
              <a:gd name="connsiteX603" fmla="*/ 3360151 w 3728282"/>
              <a:gd name="connsiteY603" fmla="*/ 52383 h 3882661"/>
              <a:gd name="connsiteX604" fmla="*/ 3159036 w 3728282"/>
              <a:gd name="connsiteY604" fmla="*/ 279311 h 3882661"/>
              <a:gd name="connsiteX605" fmla="*/ 3099885 w 3728282"/>
              <a:gd name="connsiteY605" fmla="*/ 387069 h 3882661"/>
              <a:gd name="connsiteX606" fmla="*/ 3075006 w 3728282"/>
              <a:gd name="connsiteY606" fmla="*/ 535798 h 3882661"/>
              <a:gd name="connsiteX607" fmla="*/ 3211403 w 3728282"/>
              <a:gd name="connsiteY607" fmla="*/ 345163 h 3882661"/>
              <a:gd name="connsiteX608" fmla="*/ 3031165 w 3728282"/>
              <a:gd name="connsiteY608" fmla="*/ 672179 h 3882661"/>
              <a:gd name="connsiteX609" fmla="*/ 3040733 w 3728282"/>
              <a:gd name="connsiteY609" fmla="*/ 662638 h 3882661"/>
              <a:gd name="connsiteX610" fmla="*/ 3142857 w 3728282"/>
              <a:gd name="connsiteY610" fmla="*/ 538791 h 3882661"/>
              <a:gd name="connsiteX611" fmla="*/ 3168605 w 3728282"/>
              <a:gd name="connsiteY611" fmla="*/ 560679 h 3882661"/>
              <a:gd name="connsiteX612" fmla="*/ 3114151 w 3728282"/>
              <a:gd name="connsiteY612" fmla="*/ 625596 h 3882661"/>
              <a:gd name="connsiteX613" fmla="*/ 3251417 w 3728282"/>
              <a:gd name="connsiteY613" fmla="*/ 491085 h 3882661"/>
              <a:gd name="connsiteX614" fmla="*/ 3305871 w 3728282"/>
              <a:gd name="connsiteY614" fmla="*/ 495762 h 3882661"/>
              <a:gd name="connsiteX615" fmla="*/ 3345885 w 3728282"/>
              <a:gd name="connsiteY615" fmla="*/ 446186 h 3882661"/>
              <a:gd name="connsiteX616" fmla="*/ 3514641 w 3728282"/>
              <a:gd name="connsiteY616" fmla="*/ 381456 h 3882661"/>
              <a:gd name="connsiteX617" fmla="*/ 3387813 w 3728282"/>
              <a:gd name="connsiteY617" fmla="*/ 496698 h 3882661"/>
              <a:gd name="connsiteX618" fmla="*/ 3379288 w 3728282"/>
              <a:gd name="connsiteY618" fmla="*/ 559744 h 3882661"/>
              <a:gd name="connsiteX619" fmla="*/ 3482282 w 3728282"/>
              <a:gd name="connsiteY619" fmla="*/ 452921 h 3882661"/>
              <a:gd name="connsiteX620" fmla="*/ 3458447 w 3728282"/>
              <a:gd name="connsiteY620" fmla="*/ 460591 h 3882661"/>
              <a:gd name="connsiteX621" fmla="*/ 3517598 w 3728282"/>
              <a:gd name="connsiteY621" fmla="*/ 399603 h 3882661"/>
              <a:gd name="connsiteX622" fmla="*/ 3269684 w 3728282"/>
              <a:gd name="connsiteY622" fmla="*/ 682655 h 3882661"/>
              <a:gd name="connsiteX623" fmla="*/ 3283950 w 3728282"/>
              <a:gd name="connsiteY623" fmla="*/ 668437 h 3882661"/>
              <a:gd name="connsiteX624" fmla="*/ 3254375 w 3728282"/>
              <a:gd name="connsiteY624" fmla="*/ 720820 h 3882661"/>
              <a:gd name="connsiteX625" fmla="*/ 3203748 w 3728282"/>
              <a:gd name="connsiteY625" fmla="*/ 803883 h 3882661"/>
              <a:gd name="connsiteX626" fmla="*/ 3215230 w 3728282"/>
              <a:gd name="connsiteY626" fmla="*/ 799019 h 3882661"/>
              <a:gd name="connsiteX627" fmla="*/ 3425044 w 3728282"/>
              <a:gd name="connsiteY627" fmla="*/ 545339 h 3882661"/>
              <a:gd name="connsiteX628" fmla="*/ 3397765 w 3728282"/>
              <a:gd name="connsiteY628" fmla="*/ 641890 h 3882661"/>
              <a:gd name="connsiteX629" fmla="*/ 3377990 w 3728282"/>
              <a:gd name="connsiteY629" fmla="*/ 670377 h 3882661"/>
              <a:gd name="connsiteX630" fmla="*/ 3377617 w 3728282"/>
              <a:gd name="connsiteY630" fmla="*/ 669800 h 3882661"/>
              <a:gd name="connsiteX631" fmla="*/ 3270554 w 3728282"/>
              <a:gd name="connsiteY631" fmla="*/ 766467 h 3882661"/>
              <a:gd name="connsiteX632" fmla="*/ 3326629 w 3728282"/>
              <a:gd name="connsiteY632" fmla="*/ 732740 h 3882661"/>
              <a:gd name="connsiteX633" fmla="*/ 3335732 w 3728282"/>
              <a:gd name="connsiteY633" fmla="*/ 731253 h 3882661"/>
              <a:gd name="connsiteX634" fmla="*/ 3334403 w 3728282"/>
              <a:gd name="connsiteY634" fmla="*/ 733167 h 3882661"/>
              <a:gd name="connsiteX635" fmla="*/ 3336374 w 3728282"/>
              <a:gd name="connsiteY635" fmla="*/ 731148 h 3882661"/>
              <a:gd name="connsiteX636" fmla="*/ 3341188 w 3728282"/>
              <a:gd name="connsiteY636" fmla="*/ 730361 h 3882661"/>
              <a:gd name="connsiteX637" fmla="*/ 3355697 w 3728282"/>
              <a:gd name="connsiteY637" fmla="*/ 711346 h 3882661"/>
              <a:gd name="connsiteX638" fmla="*/ 3377186 w 3728282"/>
              <a:gd name="connsiteY638" fmla="*/ 689325 h 3882661"/>
              <a:gd name="connsiteX639" fmla="*/ 3606152 w 3728282"/>
              <a:gd name="connsiteY639" fmla="*/ 521579 h 3882661"/>
              <a:gd name="connsiteX640" fmla="*/ 3568051 w 3728282"/>
              <a:gd name="connsiteY640" fmla="*/ 584438 h 3882661"/>
              <a:gd name="connsiteX641" fmla="*/ 3612937 w 3728282"/>
              <a:gd name="connsiteY641" fmla="*/ 525321 h 3882661"/>
              <a:gd name="connsiteX642" fmla="*/ 3508900 w 3728282"/>
              <a:gd name="connsiteY642" fmla="*/ 702673 h 3882661"/>
              <a:gd name="connsiteX643" fmla="*/ 3593800 w 3728282"/>
              <a:gd name="connsiteY643" fmla="*/ 593980 h 3882661"/>
              <a:gd name="connsiteX644" fmla="*/ 3529950 w 3728282"/>
              <a:gd name="connsiteY644" fmla="*/ 791349 h 3882661"/>
              <a:gd name="connsiteX645" fmla="*/ 3560396 w 3728282"/>
              <a:gd name="connsiteY645" fmla="*/ 747572 h 3882661"/>
              <a:gd name="connsiteX646" fmla="*/ 3543347 w 3728282"/>
              <a:gd name="connsiteY646" fmla="*/ 789478 h 3882661"/>
              <a:gd name="connsiteX647" fmla="*/ 3465058 w 3728282"/>
              <a:gd name="connsiteY647" fmla="*/ 861878 h 3882661"/>
              <a:gd name="connsiteX648" fmla="*/ 3456708 w 3728282"/>
              <a:gd name="connsiteY648" fmla="*/ 872700 h 3882661"/>
              <a:gd name="connsiteX649" fmla="*/ 3454851 w 3728282"/>
              <a:gd name="connsiteY649" fmla="*/ 872279 h 3882661"/>
              <a:gd name="connsiteX650" fmla="*/ 3423130 w 3728282"/>
              <a:gd name="connsiteY650" fmla="*/ 870484 h 3882661"/>
              <a:gd name="connsiteX651" fmla="*/ 3390771 w 3728282"/>
              <a:gd name="connsiteY651" fmla="*/ 941013 h 3882661"/>
              <a:gd name="connsiteX652" fmla="*/ 3419303 w 3728282"/>
              <a:gd name="connsiteY652" fmla="*/ 917535 h 3882661"/>
              <a:gd name="connsiteX653" fmla="*/ 3428364 w 3728282"/>
              <a:gd name="connsiteY653" fmla="*/ 909745 h 3882661"/>
              <a:gd name="connsiteX654" fmla="*/ 3409815 w 3728282"/>
              <a:gd name="connsiteY654" fmla="*/ 935523 h 3882661"/>
              <a:gd name="connsiteX655" fmla="*/ 3546130 w 3728282"/>
              <a:gd name="connsiteY655" fmla="*/ 876283 h 3882661"/>
              <a:gd name="connsiteX656" fmla="*/ 3605630 w 3728282"/>
              <a:gd name="connsiteY656" fmla="*/ 785652 h 3882661"/>
              <a:gd name="connsiteX657" fmla="*/ 3633112 w 3728282"/>
              <a:gd name="connsiteY657" fmla="*/ 757169 h 3882661"/>
              <a:gd name="connsiteX658" fmla="*/ 3631030 w 3728282"/>
              <a:gd name="connsiteY658" fmla="*/ 769274 h 3882661"/>
              <a:gd name="connsiteX659" fmla="*/ 3639725 w 3728282"/>
              <a:gd name="connsiteY659" fmla="*/ 750315 h 3882661"/>
              <a:gd name="connsiteX660" fmla="*/ 3641468 w 3728282"/>
              <a:gd name="connsiteY660" fmla="*/ 748508 h 3882661"/>
              <a:gd name="connsiteX661" fmla="*/ 3543347 w 3728282"/>
              <a:gd name="connsiteY661" fmla="*/ 915383 h 3882661"/>
              <a:gd name="connsiteX662" fmla="*/ 3692965 w 3728282"/>
              <a:gd name="connsiteY662" fmla="*/ 719884 h 3882661"/>
              <a:gd name="connsiteX663" fmla="*/ 3714886 w 3728282"/>
              <a:gd name="connsiteY663" fmla="*/ 707537 h 3882661"/>
              <a:gd name="connsiteX664" fmla="*/ 3714886 w 3728282"/>
              <a:gd name="connsiteY664" fmla="*/ 735225 h 3882661"/>
              <a:gd name="connsiteX665" fmla="*/ 3705317 w 3728282"/>
              <a:gd name="connsiteY665" fmla="*/ 746637 h 3882661"/>
              <a:gd name="connsiteX666" fmla="*/ 3714886 w 3728282"/>
              <a:gd name="connsiteY666" fmla="*/ 738967 h 3882661"/>
              <a:gd name="connsiteX667" fmla="*/ 3714886 w 3728282"/>
              <a:gd name="connsiteY667" fmla="*/ 791349 h 3882661"/>
              <a:gd name="connsiteX668" fmla="*/ 3584231 w 3728282"/>
              <a:gd name="connsiteY668" fmla="*/ 962153 h 3882661"/>
              <a:gd name="connsiteX669" fmla="*/ 3548044 w 3728282"/>
              <a:gd name="connsiteY669" fmla="*/ 988719 h 3882661"/>
              <a:gd name="connsiteX670" fmla="*/ 3554655 w 3728282"/>
              <a:gd name="connsiteY670" fmla="*/ 979177 h 3882661"/>
              <a:gd name="connsiteX671" fmla="*/ 3546130 w 3728282"/>
              <a:gd name="connsiteY671" fmla="*/ 990776 h 3882661"/>
              <a:gd name="connsiteX672" fmla="*/ 3548044 w 3728282"/>
              <a:gd name="connsiteY672" fmla="*/ 988719 h 3882661"/>
              <a:gd name="connsiteX673" fmla="*/ 3531864 w 3728282"/>
              <a:gd name="connsiteY673" fmla="*/ 1016406 h 3882661"/>
              <a:gd name="connsiteX674" fmla="*/ 3584231 w 3728282"/>
              <a:gd name="connsiteY674" fmla="*/ 962153 h 3882661"/>
              <a:gd name="connsiteX675" fmla="*/ 3672819 w 3728282"/>
              <a:gd name="connsiteY675" fmla="*/ 888043 h 3882661"/>
              <a:gd name="connsiteX676" fmla="*/ 3696504 w 3728282"/>
              <a:gd name="connsiteY676" fmla="*/ 859935 h 3882661"/>
              <a:gd name="connsiteX677" fmla="*/ 3695558 w 3728282"/>
              <a:gd name="connsiteY677" fmla="*/ 864901 h 3882661"/>
              <a:gd name="connsiteX678" fmla="*/ 3712102 w 3728282"/>
              <a:gd name="connsiteY678" fmla="*/ 853273 h 3882661"/>
              <a:gd name="connsiteX679" fmla="*/ 3714886 w 3728282"/>
              <a:gd name="connsiteY679" fmla="*/ 849803 h 3882661"/>
              <a:gd name="connsiteX680" fmla="*/ 3714886 w 3728282"/>
              <a:gd name="connsiteY680" fmla="*/ 1115559 h 3882661"/>
              <a:gd name="connsiteX681" fmla="*/ 3728282 w 3728282"/>
              <a:gd name="connsiteY681" fmla="*/ 1115559 h 3882661"/>
              <a:gd name="connsiteX682" fmla="*/ 3711058 w 3728282"/>
              <a:gd name="connsiteY682" fmla="*/ 1131648 h 3882661"/>
              <a:gd name="connsiteX683" fmla="*/ 3701664 w 3728282"/>
              <a:gd name="connsiteY683" fmla="*/ 1143060 h 3882661"/>
              <a:gd name="connsiteX684" fmla="*/ 3667217 w 3728282"/>
              <a:gd name="connsiteY684" fmla="*/ 1218453 h 3882661"/>
              <a:gd name="connsiteX685" fmla="*/ 3512727 w 3728282"/>
              <a:gd name="connsiteY685" fmla="*/ 1393934 h 3882661"/>
              <a:gd name="connsiteX686" fmla="*/ 3475670 w 3728282"/>
              <a:gd name="connsiteY686" fmla="*/ 1403475 h 3882661"/>
              <a:gd name="connsiteX687" fmla="*/ 3435482 w 3728282"/>
              <a:gd name="connsiteY687" fmla="*/ 1445381 h 3882661"/>
              <a:gd name="connsiteX688" fmla="*/ 3399296 w 3728282"/>
              <a:gd name="connsiteY688" fmla="*/ 1524516 h 3882661"/>
              <a:gd name="connsiteX689" fmla="*/ 3244806 w 3728282"/>
              <a:gd name="connsiteY689" fmla="*/ 1699997 h 3882661"/>
              <a:gd name="connsiteX690" fmla="*/ 3211403 w 3728282"/>
              <a:gd name="connsiteY690" fmla="*/ 1708603 h 3882661"/>
              <a:gd name="connsiteX691" fmla="*/ 3197137 w 3728282"/>
              <a:gd name="connsiteY691" fmla="*/ 1721886 h 3882661"/>
              <a:gd name="connsiteX692" fmla="*/ 3164777 w 3728282"/>
              <a:gd name="connsiteY692" fmla="*/ 1792602 h 3882661"/>
              <a:gd name="connsiteX693" fmla="*/ 3091360 w 3728282"/>
              <a:gd name="connsiteY693" fmla="*/ 1873608 h 3882661"/>
              <a:gd name="connsiteX694" fmla="*/ 3090316 w 3728282"/>
              <a:gd name="connsiteY694" fmla="*/ 1875478 h 3882661"/>
              <a:gd name="connsiteX695" fmla="*/ 3089446 w 3728282"/>
              <a:gd name="connsiteY695" fmla="*/ 1875478 h 3882661"/>
              <a:gd name="connsiteX696" fmla="*/ 3010288 w 3728282"/>
              <a:gd name="connsiteY696" fmla="*/ 1967896 h 3882661"/>
              <a:gd name="connsiteX697" fmla="*/ 2980712 w 3728282"/>
              <a:gd name="connsiteY697" fmla="*/ 1975566 h 3882661"/>
              <a:gd name="connsiteX698" fmla="*/ 2970274 w 3728282"/>
              <a:gd name="connsiteY698" fmla="*/ 1986978 h 3882661"/>
              <a:gd name="connsiteX699" fmla="*/ 2943481 w 3728282"/>
              <a:gd name="connsiteY699" fmla="*/ 2045160 h 3882661"/>
              <a:gd name="connsiteX700" fmla="*/ 2857712 w 3728282"/>
              <a:gd name="connsiteY700" fmla="*/ 2139636 h 3882661"/>
              <a:gd name="connsiteX701" fmla="*/ 2855798 w 3728282"/>
              <a:gd name="connsiteY701" fmla="*/ 2143377 h 3882661"/>
              <a:gd name="connsiteX702" fmla="*/ 2853884 w 3728282"/>
              <a:gd name="connsiteY702" fmla="*/ 2143377 h 3882661"/>
              <a:gd name="connsiteX703" fmla="*/ 2788992 w 3728282"/>
              <a:gd name="connsiteY703" fmla="*/ 2220641 h 3882661"/>
              <a:gd name="connsiteX704" fmla="*/ 2758546 w 3728282"/>
              <a:gd name="connsiteY704" fmla="*/ 2229247 h 3882661"/>
              <a:gd name="connsiteX705" fmla="*/ 2719402 w 3728282"/>
              <a:gd name="connsiteY705" fmla="*/ 2273024 h 3882661"/>
              <a:gd name="connsiteX706" fmla="*/ 2691740 w 3728282"/>
              <a:gd name="connsiteY706" fmla="*/ 2334199 h 3882661"/>
              <a:gd name="connsiteX707" fmla="*/ 2537250 w 3728282"/>
              <a:gd name="connsiteY707" fmla="*/ 2509493 h 3882661"/>
              <a:gd name="connsiteX708" fmla="*/ 2506804 w 3728282"/>
              <a:gd name="connsiteY708" fmla="*/ 2518099 h 3882661"/>
              <a:gd name="connsiteX709" fmla="*/ 2454438 w 3728282"/>
              <a:gd name="connsiteY709" fmla="*/ 2568610 h 3882661"/>
              <a:gd name="connsiteX710" fmla="*/ 2383804 w 3728282"/>
              <a:gd name="connsiteY710" fmla="*/ 2685910 h 3882661"/>
              <a:gd name="connsiteX711" fmla="*/ 2377193 w 3728282"/>
              <a:gd name="connsiteY711" fmla="*/ 2684974 h 3882661"/>
              <a:gd name="connsiteX712" fmla="*/ 2367624 w 3728282"/>
              <a:gd name="connsiteY712" fmla="*/ 2707050 h 3882661"/>
              <a:gd name="connsiteX713" fmla="*/ 2213135 w 3728282"/>
              <a:gd name="connsiteY713" fmla="*/ 2882344 h 3882661"/>
              <a:gd name="connsiteX714" fmla="*/ 2175904 w 3728282"/>
              <a:gd name="connsiteY714" fmla="*/ 2891885 h 3882661"/>
              <a:gd name="connsiteX715" fmla="*/ 2059515 w 3728282"/>
              <a:gd name="connsiteY715" fmla="*/ 3057825 h 3882661"/>
              <a:gd name="connsiteX716" fmla="*/ 2041422 w 3728282"/>
              <a:gd name="connsiteY716" fmla="*/ 3055954 h 3882661"/>
              <a:gd name="connsiteX717" fmla="*/ 2015673 w 3728282"/>
              <a:gd name="connsiteY717" fmla="*/ 3087383 h 3882661"/>
              <a:gd name="connsiteX718" fmla="*/ 2012890 w 3728282"/>
              <a:gd name="connsiteY718" fmla="*/ 3074101 h 3882661"/>
              <a:gd name="connsiteX719" fmla="*/ 1749666 w 3728282"/>
              <a:gd name="connsiteY719" fmla="*/ 3379228 h 3882661"/>
              <a:gd name="connsiteX720" fmla="*/ 1851789 w 3728282"/>
              <a:gd name="connsiteY720" fmla="*/ 3228629 h 3882661"/>
              <a:gd name="connsiteX721" fmla="*/ 1768803 w 3728282"/>
              <a:gd name="connsiteY721" fmla="*/ 3297287 h 3882661"/>
              <a:gd name="connsiteX722" fmla="*/ 1701997 w 3728282"/>
              <a:gd name="connsiteY722" fmla="*/ 3407852 h 3882661"/>
              <a:gd name="connsiteX723" fmla="*/ 1525586 w 3728282"/>
              <a:gd name="connsiteY723" fmla="*/ 3578469 h 3882661"/>
              <a:gd name="connsiteX724" fmla="*/ 1264276 w 3728282"/>
              <a:gd name="connsiteY724" fmla="*/ 3787250 h 3882661"/>
              <a:gd name="connsiteX725" fmla="*/ 1419809 w 3728282"/>
              <a:gd name="connsiteY725" fmla="*/ 3598486 h 3882661"/>
              <a:gd name="connsiteX726" fmla="*/ 1322557 w 3728282"/>
              <a:gd name="connsiteY726" fmla="*/ 3682485 h 3882661"/>
              <a:gd name="connsiteX727" fmla="*/ 1442600 w 3728282"/>
              <a:gd name="connsiteY727" fmla="*/ 3533757 h 3882661"/>
              <a:gd name="connsiteX728" fmla="*/ 1364485 w 3728282"/>
              <a:gd name="connsiteY728" fmla="*/ 3606157 h 3882661"/>
              <a:gd name="connsiteX729" fmla="*/ 1224262 w 3728282"/>
              <a:gd name="connsiteY729" fmla="*/ 3779767 h 3882661"/>
              <a:gd name="connsiteX730" fmla="*/ 1231916 w 3728282"/>
              <a:gd name="connsiteY730" fmla="*/ 3730191 h 3882661"/>
              <a:gd name="connsiteX731" fmla="*/ 1181464 w 3728282"/>
              <a:gd name="connsiteY731" fmla="*/ 3798662 h 3882661"/>
              <a:gd name="connsiteX732" fmla="*/ 1058463 w 3728282"/>
              <a:gd name="connsiteY732" fmla="*/ 3791179 h 3882661"/>
              <a:gd name="connsiteX733" fmla="*/ 998268 w 3728282"/>
              <a:gd name="connsiteY733" fmla="*/ 3865450 h 3882661"/>
              <a:gd name="connsiteX734" fmla="*/ 1009751 w 3728282"/>
              <a:gd name="connsiteY734" fmla="*/ 3833085 h 3882661"/>
              <a:gd name="connsiteX735" fmla="*/ 969736 w 3728282"/>
              <a:gd name="connsiteY735" fmla="*/ 3882661 h 3882661"/>
              <a:gd name="connsiteX736" fmla="*/ 983132 w 3728282"/>
              <a:gd name="connsiteY736" fmla="*/ 3753950 h 3882661"/>
              <a:gd name="connsiteX737" fmla="*/ 917196 w 3728282"/>
              <a:gd name="connsiteY737" fmla="*/ 3851232 h 3882661"/>
              <a:gd name="connsiteX738" fmla="*/ 989743 w 3728282"/>
              <a:gd name="connsiteY738" fmla="*/ 3731126 h 3882661"/>
              <a:gd name="connsiteX739" fmla="*/ 880139 w 3728282"/>
              <a:gd name="connsiteY739" fmla="*/ 3860773 h 3882661"/>
              <a:gd name="connsiteX740" fmla="*/ 911455 w 3728282"/>
              <a:gd name="connsiteY740" fmla="*/ 3733932 h 3882661"/>
              <a:gd name="connsiteX741" fmla="*/ 841865 w 3728282"/>
              <a:gd name="connsiteY741" fmla="*/ 3814003 h 3882661"/>
              <a:gd name="connsiteX742" fmla="*/ 873354 w 3728282"/>
              <a:gd name="connsiteY742" fmla="*/ 3756756 h 3882661"/>
              <a:gd name="connsiteX743" fmla="*/ 827599 w 3728282"/>
              <a:gd name="connsiteY743" fmla="*/ 3815874 h 3882661"/>
              <a:gd name="connsiteX744" fmla="*/ 862916 w 3728282"/>
              <a:gd name="connsiteY744" fmla="*/ 3705309 h 3882661"/>
              <a:gd name="connsiteX745" fmla="*/ 732261 w 3728282"/>
              <a:gd name="connsiteY745" fmla="*/ 3873120 h 3882661"/>
              <a:gd name="connsiteX746" fmla="*/ 826729 w 3728282"/>
              <a:gd name="connsiteY746" fmla="*/ 3701568 h 3882661"/>
              <a:gd name="connsiteX747" fmla="*/ 714167 w 3728282"/>
              <a:gd name="connsiteY747" fmla="*/ 3817744 h 3882661"/>
              <a:gd name="connsiteX748" fmla="*/ 775232 w 3728282"/>
              <a:gd name="connsiteY748" fmla="*/ 3726262 h 3882661"/>
              <a:gd name="connsiteX749" fmla="*/ 719908 w 3728282"/>
              <a:gd name="connsiteY749" fmla="*/ 3791179 h 3882661"/>
              <a:gd name="connsiteX750" fmla="*/ 656929 w 3728282"/>
              <a:gd name="connsiteY750" fmla="*/ 3582398 h 3882661"/>
              <a:gd name="connsiteX751" fmla="*/ 636922 w 3728282"/>
              <a:gd name="connsiteY751" fmla="*/ 3607092 h 3882661"/>
              <a:gd name="connsiteX752" fmla="*/ 740785 w 3728282"/>
              <a:gd name="connsiteY752" fmla="*/ 3429740 h 3882661"/>
              <a:gd name="connsiteX753" fmla="*/ 579685 w 3728282"/>
              <a:gd name="connsiteY753" fmla="*/ 3584268 h 3882661"/>
              <a:gd name="connsiteX754" fmla="*/ 662671 w 3728282"/>
              <a:gd name="connsiteY754" fmla="*/ 3445081 h 3882661"/>
              <a:gd name="connsiteX755" fmla="*/ 553066 w 3728282"/>
              <a:gd name="connsiteY755" fmla="*/ 3574727 h 3882661"/>
              <a:gd name="connsiteX756" fmla="*/ 480519 w 3728282"/>
              <a:gd name="connsiteY756" fmla="*/ 3498399 h 3882661"/>
              <a:gd name="connsiteX757" fmla="*/ 691202 w 3728282"/>
              <a:gd name="connsiteY757" fmla="*/ 3358276 h 3882661"/>
              <a:gd name="connsiteX758" fmla="*/ 630311 w 3728282"/>
              <a:gd name="connsiteY758" fmla="*/ 3319176 h 3882661"/>
              <a:gd name="connsiteX759" fmla="*/ 593951 w 3728282"/>
              <a:gd name="connsiteY759" fmla="*/ 3385963 h 3882661"/>
              <a:gd name="connsiteX760" fmla="*/ 466253 w 3728282"/>
              <a:gd name="connsiteY760" fmla="*/ 3443958 h 3882661"/>
              <a:gd name="connsiteX761" fmla="*/ 592037 w 3728282"/>
              <a:gd name="connsiteY761" fmla="*/ 3202812 h 3882661"/>
              <a:gd name="connsiteX762" fmla="*/ 447116 w 3728282"/>
              <a:gd name="connsiteY762" fmla="*/ 3385963 h 3882661"/>
              <a:gd name="connsiteX763" fmla="*/ 430066 w 3728282"/>
              <a:gd name="connsiteY763" fmla="*/ 3370623 h 3882661"/>
              <a:gd name="connsiteX764" fmla="*/ 534973 w 3728282"/>
              <a:gd name="connsiteY764" fmla="*/ 3250517 h 3882661"/>
              <a:gd name="connsiteX765" fmla="*/ 487304 w 3728282"/>
              <a:gd name="connsiteY765" fmla="*/ 3287746 h 3882661"/>
              <a:gd name="connsiteX766" fmla="*/ 593081 w 3728282"/>
              <a:gd name="connsiteY766" fmla="*/ 3076907 h 3882661"/>
              <a:gd name="connsiteX767" fmla="*/ 539670 w 3728282"/>
              <a:gd name="connsiteY767" fmla="*/ 3134154 h 3882661"/>
              <a:gd name="connsiteX768" fmla="*/ 573943 w 3728282"/>
              <a:gd name="connsiteY768" fmla="*/ 3087383 h 3882661"/>
              <a:gd name="connsiteX769" fmla="*/ 417540 w 3728282"/>
              <a:gd name="connsiteY769" fmla="*/ 3233306 h 3882661"/>
              <a:gd name="connsiteX770" fmla="*/ 420498 w 3728282"/>
              <a:gd name="connsiteY770" fmla="*/ 3262865 h 3882661"/>
              <a:gd name="connsiteX771" fmla="*/ 340469 w 3728282"/>
              <a:gd name="connsiteY771" fmla="*/ 3305706 h 3882661"/>
              <a:gd name="connsiteX772" fmla="*/ 415800 w 3728282"/>
              <a:gd name="connsiteY772" fmla="*/ 3202812 h 3882661"/>
              <a:gd name="connsiteX773" fmla="*/ 375612 w 3728282"/>
              <a:gd name="connsiteY773" fmla="*/ 3252388 h 3882661"/>
              <a:gd name="connsiteX774" fmla="*/ 370915 w 3728282"/>
              <a:gd name="connsiteY774" fmla="*/ 3192335 h 3882661"/>
              <a:gd name="connsiteX775" fmla="*/ 465209 w 3728282"/>
              <a:gd name="connsiteY775" fmla="*/ 3077842 h 3882661"/>
              <a:gd name="connsiteX776" fmla="*/ 383267 w 3728282"/>
              <a:gd name="connsiteY776" fmla="*/ 3146501 h 3882661"/>
              <a:gd name="connsiteX777" fmla="*/ 565419 w 3728282"/>
              <a:gd name="connsiteY777" fmla="*/ 2896749 h 3882661"/>
              <a:gd name="connsiteX778" fmla="*/ 471994 w 3728282"/>
              <a:gd name="connsiteY778" fmla="*/ 2997772 h 3882661"/>
              <a:gd name="connsiteX779" fmla="*/ 481563 w 3728282"/>
              <a:gd name="connsiteY779" fmla="*/ 2901426 h 3882661"/>
              <a:gd name="connsiteX780" fmla="*/ 513922 w 3728282"/>
              <a:gd name="connsiteY780" fmla="*/ 2794790 h 3882661"/>
              <a:gd name="connsiteX781" fmla="*/ 430066 w 3728282"/>
              <a:gd name="connsiteY781" fmla="*/ 2890014 h 3882661"/>
              <a:gd name="connsiteX782" fmla="*/ 462426 w 3728282"/>
              <a:gd name="connsiteY782" fmla="*/ 2819485 h 3882661"/>
              <a:gd name="connsiteX783" fmla="*/ 429022 w 3728282"/>
              <a:gd name="connsiteY783" fmla="*/ 2860455 h 3882661"/>
              <a:gd name="connsiteX784" fmla="*/ 439635 w 3728282"/>
              <a:gd name="connsiteY784" fmla="*/ 2743156 h 3882661"/>
              <a:gd name="connsiteX785" fmla="*/ 338555 w 3728282"/>
              <a:gd name="connsiteY785" fmla="*/ 2880473 h 3882661"/>
              <a:gd name="connsiteX786" fmla="*/ 358562 w 3728282"/>
              <a:gd name="connsiteY786" fmla="*/ 2728938 h 3882661"/>
              <a:gd name="connsiteX787" fmla="*/ 318374 w 3728282"/>
              <a:gd name="connsiteY787" fmla="*/ 2778514 h 3882661"/>
              <a:gd name="connsiteX788" fmla="*/ 375612 w 3728282"/>
              <a:gd name="connsiteY788" fmla="*/ 2687032 h 3882661"/>
              <a:gd name="connsiteX789" fmla="*/ 286015 w 3728282"/>
              <a:gd name="connsiteY789" fmla="*/ 2791797 h 3882661"/>
              <a:gd name="connsiteX790" fmla="*/ 367957 w 3728282"/>
              <a:gd name="connsiteY790" fmla="*/ 2576281 h 3882661"/>
              <a:gd name="connsiteX791" fmla="*/ 220252 w 3728282"/>
              <a:gd name="connsiteY791" fmla="*/ 2748956 h 3882661"/>
              <a:gd name="connsiteX792" fmla="*/ 269835 w 3728282"/>
              <a:gd name="connsiteY792" fmla="*/ 2538303 h 3882661"/>
              <a:gd name="connsiteX793" fmla="*/ 276446 w 3728282"/>
              <a:gd name="connsiteY793" fmla="*/ 2531568 h 3882661"/>
              <a:gd name="connsiteX794" fmla="*/ 307936 w 3728282"/>
              <a:gd name="connsiteY794" fmla="*/ 2474322 h 3882661"/>
              <a:gd name="connsiteX795" fmla="*/ 292626 w 3728282"/>
              <a:gd name="connsiteY795" fmla="*/ 2489662 h 3882661"/>
              <a:gd name="connsiteX796" fmla="*/ 269835 w 3728282"/>
              <a:gd name="connsiteY796" fmla="*/ 2530633 h 3882661"/>
              <a:gd name="connsiteX797" fmla="*/ 334728 w 3728282"/>
              <a:gd name="connsiteY797" fmla="*/ 2400987 h 3882661"/>
              <a:gd name="connsiteX798" fmla="*/ 192590 w 3728282"/>
              <a:gd name="connsiteY798" fmla="*/ 2543916 h 3882661"/>
              <a:gd name="connsiteX799" fmla="*/ 179194 w 3728282"/>
              <a:gd name="connsiteY799" fmla="*/ 2476193 h 3882661"/>
              <a:gd name="connsiteX800" fmla="*/ 123870 w 3728282"/>
              <a:gd name="connsiteY800" fmla="*/ 2542045 h 3882661"/>
              <a:gd name="connsiteX801" fmla="*/ 86814 w 3728282"/>
              <a:gd name="connsiteY801" fmla="*/ 2355152 h 3882661"/>
              <a:gd name="connsiteX802" fmla="*/ 284101 w 3728282"/>
              <a:gd name="connsiteY802" fmla="*/ 2019530 h 3882661"/>
              <a:gd name="connsiteX803" fmla="*/ 147705 w 3728282"/>
              <a:gd name="connsiteY803" fmla="*/ 2210165 h 3882661"/>
              <a:gd name="connsiteX804" fmla="*/ 76201 w 3728282"/>
              <a:gd name="connsiteY804" fmla="*/ 2247394 h 3882661"/>
              <a:gd name="connsiteX805" fmla="*/ 45756 w 3728282"/>
              <a:gd name="connsiteY805" fmla="*/ 2291358 h 3882661"/>
              <a:gd name="connsiteX806" fmla="*/ 143008 w 3728282"/>
              <a:gd name="connsiteY806" fmla="*/ 2150112 h 3882661"/>
              <a:gd name="connsiteX807" fmla="*/ 58108 w 3728282"/>
              <a:gd name="connsiteY807" fmla="*/ 2245523 h 3882661"/>
              <a:gd name="connsiteX808" fmla="*/ 159187 w 3728282"/>
              <a:gd name="connsiteY808" fmla="*/ 2108206 h 3882661"/>
              <a:gd name="connsiteX809" fmla="*/ 0 w 3728282"/>
              <a:gd name="connsiteY809" fmla="*/ 2096794 h 3882661"/>
              <a:gd name="connsiteX810" fmla="*/ 84900 w 3728282"/>
              <a:gd name="connsiteY810" fmla="*/ 2005125 h 3882661"/>
              <a:gd name="connsiteX811" fmla="*/ 96208 w 3728282"/>
              <a:gd name="connsiteY811" fmla="*/ 1899425 h 3882661"/>
              <a:gd name="connsiteX812" fmla="*/ 65763 w 3728282"/>
              <a:gd name="connsiteY812" fmla="*/ 1943201 h 3882661"/>
              <a:gd name="connsiteX813" fmla="*/ 148749 w 3728282"/>
              <a:gd name="connsiteY813" fmla="*/ 1734420 h 3882661"/>
              <a:gd name="connsiteX814" fmla="*/ 214511 w 3728282"/>
              <a:gd name="connsiteY814" fmla="*/ 1706732 h 3882661"/>
              <a:gd name="connsiteX815" fmla="*/ 198332 w 3728282"/>
              <a:gd name="connsiteY815" fmla="*/ 1679044 h 3882661"/>
              <a:gd name="connsiteX816" fmla="*/ 312807 w 3728282"/>
              <a:gd name="connsiteY816" fmla="*/ 1552204 h 3882661"/>
              <a:gd name="connsiteX817" fmla="*/ 239390 w 3728282"/>
              <a:gd name="connsiteY817" fmla="*/ 1685779 h 3882661"/>
              <a:gd name="connsiteX818" fmla="*/ 290886 w 3728282"/>
              <a:gd name="connsiteY818" fmla="*/ 1618992 h 3882661"/>
              <a:gd name="connsiteX819" fmla="*/ 250698 w 3728282"/>
              <a:gd name="connsiteY819" fmla="*/ 1723008 h 3882661"/>
              <a:gd name="connsiteX820" fmla="*/ 227907 w 3728282"/>
              <a:gd name="connsiteY820" fmla="*/ 1717209 h 3882661"/>
              <a:gd name="connsiteX821" fmla="*/ 217469 w 3728282"/>
              <a:gd name="connsiteY821" fmla="*/ 1793537 h 3882661"/>
              <a:gd name="connsiteX822" fmla="*/ 390922 w 3728282"/>
              <a:gd name="connsiteY822" fmla="*/ 1593362 h 3882661"/>
              <a:gd name="connsiteX823" fmla="*/ 221122 w 3728282"/>
              <a:gd name="connsiteY823" fmla="*/ 1866873 h 3882661"/>
              <a:gd name="connsiteX824" fmla="*/ 182152 w 3728282"/>
              <a:gd name="connsiteY824" fmla="*/ 1903166 h 3882661"/>
              <a:gd name="connsiteX825" fmla="*/ 158317 w 3728282"/>
              <a:gd name="connsiteY825" fmla="*/ 1980430 h 3882661"/>
              <a:gd name="connsiteX826" fmla="*/ 249828 w 3728282"/>
              <a:gd name="connsiteY826" fmla="*/ 1848913 h 3882661"/>
              <a:gd name="connsiteX827" fmla="*/ 216425 w 3728282"/>
              <a:gd name="connsiteY827" fmla="*/ 1932725 h 3882661"/>
              <a:gd name="connsiteX828" fmla="*/ 316635 w 3728282"/>
              <a:gd name="connsiteY828" fmla="*/ 1739097 h 3882661"/>
              <a:gd name="connsiteX829" fmla="*/ 339425 w 3728282"/>
              <a:gd name="connsiteY829" fmla="*/ 1714402 h 3882661"/>
              <a:gd name="connsiteX830" fmla="*/ 323246 w 3728282"/>
              <a:gd name="connsiteY830" fmla="*/ 1723008 h 3882661"/>
              <a:gd name="connsiteX831" fmla="*/ 408145 w 3728282"/>
              <a:gd name="connsiteY831" fmla="*/ 1631526 h 3882661"/>
              <a:gd name="connsiteX832" fmla="*/ 419454 w 3728282"/>
              <a:gd name="connsiteY832" fmla="*/ 1525639 h 3882661"/>
              <a:gd name="connsiteX833" fmla="*/ 389008 w 3728282"/>
              <a:gd name="connsiteY833" fmla="*/ 1569415 h 3882661"/>
              <a:gd name="connsiteX834" fmla="*/ 361346 w 3728282"/>
              <a:gd name="connsiteY834" fmla="*/ 1578021 h 3882661"/>
              <a:gd name="connsiteX835" fmla="*/ 360476 w 3728282"/>
              <a:gd name="connsiteY835" fmla="*/ 1584756 h 3882661"/>
              <a:gd name="connsiteX836" fmla="*/ 331770 w 3728282"/>
              <a:gd name="connsiteY836" fmla="*/ 1583820 h 3882661"/>
              <a:gd name="connsiteX837" fmla="*/ 360476 w 3728282"/>
              <a:gd name="connsiteY837" fmla="*/ 1575215 h 3882661"/>
              <a:gd name="connsiteX838" fmla="*/ 471994 w 3728282"/>
              <a:gd name="connsiteY838" fmla="*/ 1360634 h 3882661"/>
              <a:gd name="connsiteX839" fmla="*/ 537757 w 3728282"/>
              <a:gd name="connsiteY839" fmla="*/ 1332946 h 3882661"/>
              <a:gd name="connsiteX840" fmla="*/ 521577 w 3728282"/>
              <a:gd name="connsiteY840" fmla="*/ 1305258 h 3882661"/>
              <a:gd name="connsiteX841" fmla="*/ 636052 w 3728282"/>
              <a:gd name="connsiteY841" fmla="*/ 1178605 h 3882661"/>
              <a:gd name="connsiteX842" fmla="*/ 562635 w 3728282"/>
              <a:gd name="connsiteY842" fmla="*/ 1311993 h 3882661"/>
              <a:gd name="connsiteX843" fmla="*/ 614132 w 3728282"/>
              <a:gd name="connsiteY843" fmla="*/ 1245206 h 3882661"/>
              <a:gd name="connsiteX844" fmla="*/ 573943 w 3728282"/>
              <a:gd name="connsiteY844" fmla="*/ 1349222 h 3882661"/>
              <a:gd name="connsiteX845" fmla="*/ 551153 w 3728282"/>
              <a:gd name="connsiteY845" fmla="*/ 1343422 h 3882661"/>
              <a:gd name="connsiteX846" fmla="*/ 540540 w 3728282"/>
              <a:gd name="connsiteY846" fmla="*/ 1419751 h 3882661"/>
              <a:gd name="connsiteX847" fmla="*/ 707556 w 3728282"/>
              <a:gd name="connsiteY847" fmla="*/ 1225188 h 3882661"/>
              <a:gd name="connsiteX848" fmla="*/ 676937 w 3728282"/>
              <a:gd name="connsiteY848" fmla="*/ 1230052 h 3882661"/>
              <a:gd name="connsiteX849" fmla="*/ 652232 w 3728282"/>
              <a:gd name="connsiteY849" fmla="*/ 1266159 h 3882661"/>
              <a:gd name="connsiteX850" fmla="*/ 674153 w 3728282"/>
              <a:gd name="connsiteY850" fmla="*/ 1231923 h 3882661"/>
              <a:gd name="connsiteX851" fmla="*/ 669282 w 3728282"/>
              <a:gd name="connsiteY851" fmla="*/ 1235664 h 3882661"/>
              <a:gd name="connsiteX852" fmla="*/ 638836 w 3728282"/>
              <a:gd name="connsiteY852" fmla="*/ 1279628 h 3882661"/>
              <a:gd name="connsiteX853" fmla="*/ 642751 w 3728282"/>
              <a:gd name="connsiteY853" fmla="*/ 1221680 h 3882661"/>
              <a:gd name="connsiteX854" fmla="*/ 649333 w 3728282"/>
              <a:gd name="connsiteY854" fmla="*/ 1210980 h 3882661"/>
              <a:gd name="connsiteX855" fmla="*/ 651928 w 3728282"/>
              <a:gd name="connsiteY855" fmla="*/ 1207743 h 3882661"/>
              <a:gd name="connsiteX856" fmla="*/ 662709 w 3728282"/>
              <a:gd name="connsiteY856" fmla="*/ 1191566 h 3882661"/>
              <a:gd name="connsiteX857" fmla="*/ 663544 w 3728282"/>
              <a:gd name="connsiteY857" fmla="*/ 1187878 h 3882661"/>
              <a:gd name="connsiteX858" fmla="*/ 693394 w 3728282"/>
              <a:gd name="connsiteY858" fmla="*/ 1139353 h 3882661"/>
              <a:gd name="connsiteX859" fmla="*/ 721822 w 3728282"/>
              <a:gd name="connsiteY859" fmla="*/ 1070847 h 3882661"/>
              <a:gd name="connsiteX860" fmla="*/ 774189 w 3728282"/>
              <a:gd name="connsiteY860" fmla="*/ 1058312 h 3882661"/>
              <a:gd name="connsiteX861" fmla="*/ 799937 w 3728282"/>
              <a:gd name="connsiteY861" fmla="*/ 1027818 h 3882661"/>
              <a:gd name="connsiteX862" fmla="*/ 771405 w 3728282"/>
              <a:gd name="connsiteY862" fmla="*/ 1015471 h 3882661"/>
              <a:gd name="connsiteX863" fmla="*/ 885880 w 3728282"/>
              <a:gd name="connsiteY863" fmla="*/ 888631 h 3882661"/>
              <a:gd name="connsiteX864" fmla="*/ 812289 w 3728282"/>
              <a:gd name="connsiteY864" fmla="*/ 1022206 h 3882661"/>
              <a:gd name="connsiteX865" fmla="*/ 863786 w 3728282"/>
              <a:gd name="connsiteY865" fmla="*/ 955418 h 3882661"/>
              <a:gd name="connsiteX866" fmla="*/ 840995 w 3728282"/>
              <a:gd name="connsiteY866" fmla="*/ 1005930 h 3882661"/>
              <a:gd name="connsiteX867" fmla="*/ 899102 w 3728282"/>
              <a:gd name="connsiteY867" fmla="*/ 910519 h 3882661"/>
              <a:gd name="connsiteX868" fmla="*/ 862916 w 3728282"/>
              <a:gd name="connsiteY868" fmla="*/ 955418 h 3882661"/>
              <a:gd name="connsiteX869" fmla="*/ 912499 w 3728282"/>
              <a:gd name="connsiteY869" fmla="*/ 884889 h 3882661"/>
              <a:gd name="connsiteX870" fmla="*/ 913368 w 3728282"/>
              <a:gd name="connsiteY870" fmla="*/ 886760 h 3882661"/>
              <a:gd name="connsiteX871" fmla="*/ 942074 w 3728282"/>
              <a:gd name="connsiteY871" fmla="*/ 817166 h 3882661"/>
              <a:gd name="connsiteX872" fmla="*/ 1007837 w 3728282"/>
              <a:gd name="connsiteY872" fmla="*/ 789478 h 3882661"/>
              <a:gd name="connsiteX873" fmla="*/ 991657 w 3728282"/>
              <a:gd name="connsiteY873" fmla="*/ 761790 h 3882661"/>
              <a:gd name="connsiteX874" fmla="*/ 1106133 w 3728282"/>
              <a:gd name="connsiteY874" fmla="*/ 634950 h 3882661"/>
              <a:gd name="connsiteX875" fmla="*/ 1042110 w 3728282"/>
              <a:gd name="connsiteY875" fmla="*/ 748508 h 3882661"/>
              <a:gd name="connsiteX876" fmla="*/ 1054636 w 3728282"/>
              <a:gd name="connsiteY876" fmla="*/ 738031 h 3882661"/>
              <a:gd name="connsiteX877" fmla="*/ 1083168 w 3728282"/>
              <a:gd name="connsiteY877" fmla="*/ 702673 h 3882661"/>
              <a:gd name="connsiteX878" fmla="*/ 1043154 w 3728282"/>
              <a:gd name="connsiteY878" fmla="*/ 806690 h 3882661"/>
              <a:gd name="connsiteX879" fmla="*/ 1020189 w 3728282"/>
              <a:gd name="connsiteY879" fmla="*/ 800890 h 3882661"/>
              <a:gd name="connsiteX880" fmla="*/ 1009751 w 3728282"/>
              <a:gd name="connsiteY880" fmla="*/ 877219 h 3882661"/>
              <a:gd name="connsiteX881" fmla="*/ 1121972 w 3728282"/>
              <a:gd name="connsiteY881" fmla="*/ 739285 h 3882661"/>
              <a:gd name="connsiteX882" fmla="*/ 1123147 w 3728282"/>
              <a:gd name="connsiteY882" fmla="*/ 738053 h 3882661"/>
              <a:gd name="connsiteX883" fmla="*/ 1160413 w 3728282"/>
              <a:gd name="connsiteY883" fmla="*/ 698931 h 3882661"/>
              <a:gd name="connsiteX884" fmla="*/ 1137448 w 3728282"/>
              <a:gd name="connsiteY884" fmla="*/ 700802 h 3882661"/>
              <a:gd name="connsiteX885" fmla="*/ 1121268 w 3728282"/>
              <a:gd name="connsiteY885" fmla="*/ 723626 h 3882661"/>
              <a:gd name="connsiteX886" fmla="*/ 1135534 w 3728282"/>
              <a:gd name="connsiteY886" fmla="*/ 701738 h 3882661"/>
              <a:gd name="connsiteX887" fmla="*/ 1121268 w 3728282"/>
              <a:gd name="connsiteY887" fmla="*/ 713150 h 3882661"/>
              <a:gd name="connsiteX888" fmla="*/ 1090823 w 3728282"/>
              <a:gd name="connsiteY888" fmla="*/ 757113 h 3882661"/>
              <a:gd name="connsiteX889" fmla="*/ 1073899 w 3728282"/>
              <a:gd name="connsiteY889" fmla="*/ 733936 h 3882661"/>
              <a:gd name="connsiteX890" fmla="*/ 1089341 w 3728282"/>
              <a:gd name="connsiteY890" fmla="*/ 708169 h 3882661"/>
              <a:gd name="connsiteX891" fmla="*/ 1123052 w 3728282"/>
              <a:gd name="connsiteY891" fmla="*/ 665771 h 3882661"/>
              <a:gd name="connsiteX892" fmla="*/ 1135708 w 3728282"/>
              <a:gd name="connsiteY892" fmla="*/ 641498 h 3882661"/>
              <a:gd name="connsiteX893" fmla="*/ 1105893 w 3728282"/>
              <a:gd name="connsiteY893" fmla="*/ 681907 h 3882661"/>
              <a:gd name="connsiteX894" fmla="*/ 1096409 w 3728282"/>
              <a:gd name="connsiteY894" fmla="*/ 696448 h 3882661"/>
              <a:gd name="connsiteX895" fmla="*/ 1145380 w 3728282"/>
              <a:gd name="connsiteY895" fmla="*/ 616838 h 3882661"/>
              <a:gd name="connsiteX896" fmla="*/ 1173809 w 3728282"/>
              <a:gd name="connsiteY896" fmla="*/ 548332 h 3882661"/>
              <a:gd name="connsiteX897" fmla="*/ 1237658 w 3728282"/>
              <a:gd name="connsiteY897" fmla="*/ 522515 h 3882661"/>
              <a:gd name="connsiteX898" fmla="*/ 1250010 w 3728282"/>
              <a:gd name="connsiteY898" fmla="*/ 507174 h 3882661"/>
              <a:gd name="connsiteX899" fmla="*/ 1223392 w 3728282"/>
              <a:gd name="connsiteY899" fmla="*/ 492956 h 3882661"/>
              <a:gd name="connsiteX900" fmla="*/ 1337693 w 3728282"/>
              <a:gd name="connsiteY900" fmla="*/ 366116 h 3882661"/>
              <a:gd name="connsiteX901" fmla="*/ 1272974 w 3728282"/>
              <a:gd name="connsiteY901" fmla="*/ 482480 h 3882661"/>
              <a:gd name="connsiteX902" fmla="*/ 1270017 w 3728282"/>
              <a:gd name="connsiteY902" fmla="*/ 491085 h 3882661"/>
              <a:gd name="connsiteX903" fmla="*/ 1315772 w 3728282"/>
              <a:gd name="connsiteY903" fmla="*/ 433839 h 3882661"/>
              <a:gd name="connsiteX904" fmla="*/ 1275758 w 3728282"/>
              <a:gd name="connsiteY904" fmla="*/ 537855 h 3882661"/>
              <a:gd name="connsiteX905" fmla="*/ 1252967 w 3728282"/>
              <a:gd name="connsiteY905" fmla="*/ 532056 h 3882661"/>
              <a:gd name="connsiteX906" fmla="*/ 1242355 w 3728282"/>
              <a:gd name="connsiteY906" fmla="*/ 608385 h 3882661"/>
              <a:gd name="connsiteX907" fmla="*/ 1415982 w 3728282"/>
              <a:gd name="connsiteY907" fmla="*/ 408022 h 3882661"/>
              <a:gd name="connsiteX908" fmla="*/ 1421723 w 3728282"/>
              <a:gd name="connsiteY908" fmla="*/ 407086 h 3882661"/>
              <a:gd name="connsiteX909" fmla="*/ 1388320 w 3728282"/>
              <a:gd name="connsiteY909" fmla="*/ 406151 h 3882661"/>
              <a:gd name="connsiteX910" fmla="*/ 1377881 w 3728282"/>
              <a:gd name="connsiteY910" fmla="*/ 421492 h 3882661"/>
              <a:gd name="connsiteX911" fmla="*/ 1354917 w 3728282"/>
              <a:gd name="connsiteY911" fmla="*/ 455727 h 3882661"/>
              <a:gd name="connsiteX912" fmla="*/ 1368313 w 3728282"/>
              <a:gd name="connsiteY912" fmla="*/ 435710 h 3882661"/>
              <a:gd name="connsiteX913" fmla="*/ 1357874 w 3728282"/>
              <a:gd name="connsiteY913" fmla="*/ 450115 h 3882661"/>
              <a:gd name="connsiteX914" fmla="*/ 1357874 w 3728282"/>
              <a:gd name="connsiteY914" fmla="*/ 399603 h 3882661"/>
              <a:gd name="connsiteX915" fmla="*/ 1357874 w 3728282"/>
              <a:gd name="connsiteY915" fmla="*/ 398481 h 3882661"/>
              <a:gd name="connsiteX916" fmla="*/ 1440686 w 3728282"/>
              <a:gd name="connsiteY916" fmla="*/ 241333 h 3882661"/>
              <a:gd name="connsiteX917" fmla="*/ 1484528 w 3728282"/>
              <a:gd name="connsiteY917" fmla="*/ 238340 h 3882661"/>
              <a:gd name="connsiteX918" fmla="*/ 1506623 w 3728282"/>
              <a:gd name="connsiteY918" fmla="*/ 214581 h 3882661"/>
              <a:gd name="connsiteX919" fmla="*/ 1490269 w 3728282"/>
              <a:gd name="connsiteY919" fmla="*/ 186893 h 3882661"/>
              <a:gd name="connsiteX920" fmla="*/ 1604745 w 3728282"/>
              <a:gd name="connsiteY920" fmla="*/ 60053 h 3882661"/>
              <a:gd name="connsiteX921" fmla="*/ 1531327 w 3728282"/>
              <a:gd name="connsiteY921" fmla="*/ 193628 h 3882661"/>
              <a:gd name="connsiteX922" fmla="*/ 1582824 w 3728282"/>
              <a:gd name="connsiteY922" fmla="*/ 126840 h 3882661"/>
              <a:gd name="connsiteX923" fmla="*/ 1542810 w 3728282"/>
              <a:gd name="connsiteY923" fmla="*/ 230670 h 3882661"/>
              <a:gd name="connsiteX924" fmla="*/ 1519845 w 3728282"/>
              <a:gd name="connsiteY924" fmla="*/ 225057 h 3882661"/>
              <a:gd name="connsiteX925" fmla="*/ 1509406 w 3728282"/>
              <a:gd name="connsiteY925" fmla="*/ 301386 h 3882661"/>
              <a:gd name="connsiteX926" fmla="*/ 1600830 w 3728282"/>
              <a:gd name="connsiteY926" fmla="*/ 188998 h 3882661"/>
              <a:gd name="connsiteX927" fmla="*/ 1625645 w 3728282"/>
              <a:gd name="connsiteY927" fmla="*/ 159446 h 3882661"/>
              <a:gd name="connsiteX928" fmla="*/ 1631537 w 3728282"/>
              <a:gd name="connsiteY928" fmla="*/ 152429 h 3882661"/>
              <a:gd name="connsiteX929" fmla="*/ 1682859 w 3728282"/>
              <a:gd name="connsiteY929" fmla="*/ 101023 h 3882661"/>
              <a:gd name="connsiteX930" fmla="*/ 1693472 w 3728282"/>
              <a:gd name="connsiteY930" fmla="*/ 115428 h 3882661"/>
              <a:gd name="connsiteX931" fmla="*/ 1681989 w 3728282"/>
              <a:gd name="connsiteY931" fmla="*/ 67723 h 3882661"/>
              <a:gd name="connsiteX932" fmla="*/ 1651544 w 3728282"/>
              <a:gd name="connsiteY932" fmla="*/ 111500 h 3882661"/>
              <a:gd name="connsiteX933" fmla="*/ 1642845 w 3728282"/>
              <a:gd name="connsiteY933" fmla="*/ 116364 h 3882661"/>
              <a:gd name="connsiteX934" fmla="*/ 1620924 w 3728282"/>
              <a:gd name="connsiteY934" fmla="*/ 147793 h 3882661"/>
              <a:gd name="connsiteX935" fmla="*/ 1640931 w 3728282"/>
              <a:gd name="connsiteY935" fmla="*/ 117299 h 3882661"/>
              <a:gd name="connsiteX936" fmla="*/ 1624752 w 3728282"/>
              <a:gd name="connsiteY936" fmla="*/ 107758 h 3882661"/>
              <a:gd name="connsiteX937" fmla="*/ 1623882 w 3728282"/>
              <a:gd name="connsiteY937" fmla="*/ 91482 h 3882661"/>
              <a:gd name="connsiteX938" fmla="*/ 1636234 w 3728282"/>
              <a:gd name="connsiteY938" fmla="*/ 84934 h 3882661"/>
              <a:gd name="connsiteX939" fmla="*/ 1686687 w 3728282"/>
              <a:gd name="connsiteY939" fmla="*/ 2806 h 3882661"/>
              <a:gd name="connsiteX940" fmla="*/ 1826041 w 3728282"/>
              <a:gd name="connsiteY940" fmla="*/ 2806 h 3882661"/>
              <a:gd name="connsiteX941" fmla="*/ 1805860 w 3728282"/>
              <a:gd name="connsiteY941" fmla="*/ 36294 h 3882661"/>
              <a:gd name="connsiteX942" fmla="*/ 1766889 w 3728282"/>
              <a:gd name="connsiteY942" fmla="*/ 72400 h 3882661"/>
              <a:gd name="connsiteX943" fmla="*/ 1743055 w 3728282"/>
              <a:gd name="connsiteY943" fmla="*/ 149664 h 3882661"/>
              <a:gd name="connsiteX944" fmla="*/ 1834565 w 3728282"/>
              <a:gd name="connsiteY944" fmla="*/ 18147 h 3882661"/>
              <a:gd name="connsiteX945" fmla="*/ 1801162 w 3728282"/>
              <a:gd name="connsiteY945" fmla="*/ 101959 h 3882661"/>
              <a:gd name="connsiteX946" fmla="*/ 1826911 w 3728282"/>
              <a:gd name="connsiteY946" fmla="*/ 67723 h 3882661"/>
              <a:gd name="connsiteX947" fmla="*/ 1866055 w 3728282"/>
              <a:gd name="connsiteY947" fmla="*/ 7670 h 3882661"/>
              <a:gd name="connsiteX948" fmla="*/ 1865011 w 3728282"/>
              <a:gd name="connsiteY948" fmla="*/ 10477 h 3882661"/>
              <a:gd name="connsiteX949" fmla="*/ 1869882 w 3728282"/>
              <a:gd name="connsiteY949" fmla="*/ 2806 h 3882661"/>
              <a:gd name="connsiteX950" fmla="*/ 2262718 w 3728282"/>
              <a:gd name="connsiteY950" fmla="*/ 2806 h 3882661"/>
              <a:gd name="connsiteX951" fmla="*/ 2182515 w 3728282"/>
              <a:gd name="connsiteY951" fmla="*/ 104952 h 3882661"/>
              <a:gd name="connsiteX952" fmla="*/ 2257846 w 3728282"/>
              <a:gd name="connsiteY952" fmla="*/ 34236 h 3882661"/>
              <a:gd name="connsiteX953" fmla="*/ 2298904 w 3728282"/>
              <a:gd name="connsiteY953" fmla="*/ 24882 h 3882661"/>
              <a:gd name="connsiteX954" fmla="*/ 2314214 w 3728282"/>
              <a:gd name="connsiteY954" fmla="*/ 31430 h 3882661"/>
              <a:gd name="connsiteX955" fmla="*/ 2292293 w 3728282"/>
              <a:gd name="connsiteY955" fmla="*/ 59117 h 3882661"/>
              <a:gd name="connsiteX956" fmla="*/ 2288466 w 3728282"/>
              <a:gd name="connsiteY956" fmla="*/ 67723 h 3882661"/>
              <a:gd name="connsiteX957" fmla="*/ 2314214 w 3728282"/>
              <a:gd name="connsiteY957" fmla="*/ 31430 h 3882661"/>
              <a:gd name="connsiteX958" fmla="*/ 2338049 w 3728282"/>
              <a:gd name="connsiteY958" fmla="*/ 2806 h 3882661"/>
              <a:gd name="connsiteX959" fmla="*/ 2542121 w 3728282"/>
              <a:gd name="connsiteY959" fmla="*/ 2806 h 3882661"/>
              <a:gd name="connsiteX960" fmla="*/ 2560215 w 3728282"/>
              <a:gd name="connsiteY960" fmla="*/ 2806 h 3882661"/>
              <a:gd name="connsiteX961" fmla="*/ 2625977 w 3728282"/>
              <a:gd name="connsiteY961" fmla="*/ 2806 h 3882661"/>
              <a:gd name="connsiteX962" fmla="*/ 2609798 w 3728282"/>
              <a:gd name="connsiteY962" fmla="*/ 27688 h 3882661"/>
              <a:gd name="connsiteX963" fmla="*/ 2604926 w 3728282"/>
              <a:gd name="connsiteY963" fmla="*/ 37229 h 3882661"/>
              <a:gd name="connsiteX964" fmla="*/ 2629805 w 3728282"/>
              <a:gd name="connsiteY964" fmla="*/ 2806 h 3882661"/>
              <a:gd name="connsiteX965" fmla="*/ 2634502 w 3728282"/>
              <a:gd name="connsiteY965" fmla="*/ 2806 h 3882661"/>
              <a:gd name="connsiteX966" fmla="*/ 2608754 w 3728282"/>
              <a:gd name="connsiteY966" fmla="*/ 49576 h 3882661"/>
              <a:gd name="connsiteX967" fmla="*/ 2645984 w 3728282"/>
              <a:gd name="connsiteY967" fmla="*/ 2806 h 3882661"/>
              <a:gd name="connsiteX968" fmla="*/ 2656423 w 3728282"/>
              <a:gd name="connsiteY968" fmla="*/ 2806 h 3882661"/>
              <a:gd name="connsiteX969" fmla="*/ 2645114 w 3728282"/>
              <a:gd name="connsiteY969" fmla="*/ 17211 h 3882661"/>
              <a:gd name="connsiteX970" fmla="*/ 2651725 w 3728282"/>
              <a:gd name="connsiteY970" fmla="*/ 11412 h 3882661"/>
              <a:gd name="connsiteX971" fmla="*/ 2658337 w 3728282"/>
              <a:gd name="connsiteY971" fmla="*/ 2806 h 3882661"/>
              <a:gd name="connsiteX972" fmla="*/ 2674690 w 3728282"/>
              <a:gd name="connsiteY972" fmla="*/ 2806 h 3882661"/>
              <a:gd name="connsiteX973" fmla="*/ 2665991 w 3728282"/>
              <a:gd name="connsiteY973" fmla="*/ 13283 h 3882661"/>
              <a:gd name="connsiteX974" fmla="*/ 2665122 w 3728282"/>
              <a:gd name="connsiteY974" fmla="*/ 30494 h 3882661"/>
              <a:gd name="connsiteX975" fmla="*/ 2668949 w 3728282"/>
              <a:gd name="connsiteY975" fmla="*/ 23759 h 3882661"/>
              <a:gd name="connsiteX976" fmla="*/ 2674690 w 3728282"/>
              <a:gd name="connsiteY976" fmla="*/ 2806 h 3882661"/>
              <a:gd name="connsiteX977" fmla="*/ 2959661 w 3728282"/>
              <a:gd name="connsiteY977" fmla="*/ 2806 h 3882661"/>
              <a:gd name="connsiteX978" fmla="*/ 2803258 w 3728282"/>
              <a:gd name="connsiteY978" fmla="*/ 204104 h 3882661"/>
              <a:gd name="connsiteX979" fmla="*/ 2885374 w 3728282"/>
              <a:gd name="connsiteY979" fmla="*/ 124034 h 3882661"/>
              <a:gd name="connsiteX980" fmla="*/ 2889733 w 3728282"/>
              <a:gd name="connsiteY980" fmla="*/ 125815 h 3882661"/>
              <a:gd name="connsiteX981" fmla="*/ 2894363 w 3728282"/>
              <a:gd name="connsiteY981" fmla="*/ 122068 h 3882661"/>
              <a:gd name="connsiteX982" fmla="*/ 2891659 w 3728282"/>
              <a:gd name="connsiteY982" fmla="*/ 127168 h 3882661"/>
              <a:gd name="connsiteX983" fmla="*/ 2893899 w 3728282"/>
              <a:gd name="connsiteY983" fmla="*/ 131517 h 3882661"/>
              <a:gd name="connsiteX984" fmla="*/ 2893029 w 3728282"/>
              <a:gd name="connsiteY984" fmla="*/ 134324 h 3882661"/>
              <a:gd name="connsiteX985" fmla="*/ 2894942 w 3728282"/>
              <a:gd name="connsiteY985" fmla="*/ 132453 h 3882661"/>
              <a:gd name="connsiteX986" fmla="*/ 2893899 w 3728282"/>
              <a:gd name="connsiteY986" fmla="*/ 131517 h 3882661"/>
              <a:gd name="connsiteX987" fmla="*/ 2895964 w 3728282"/>
              <a:gd name="connsiteY987" fmla="*/ 122888 h 3882661"/>
              <a:gd name="connsiteX988" fmla="*/ 2897165 w 3728282"/>
              <a:gd name="connsiteY988" fmla="*/ 119800 h 3882661"/>
              <a:gd name="connsiteX989" fmla="*/ 2900937 w 3728282"/>
              <a:gd name="connsiteY989" fmla="*/ 116747 h 3882661"/>
              <a:gd name="connsiteX990" fmla="*/ 3009244 w 3728282"/>
              <a:gd name="connsiteY990" fmla="*/ 2806 h 3882661"/>
              <a:gd name="connsiteX991" fmla="*/ 3017943 w 3728282"/>
              <a:gd name="connsiteY991" fmla="*/ 2806 h 3882661"/>
              <a:gd name="connsiteX992" fmla="*/ 3017943 w 3728282"/>
              <a:gd name="connsiteY992" fmla="*/ 10477 h 3882661"/>
              <a:gd name="connsiteX993" fmla="*/ 3024554 w 3728282"/>
              <a:gd name="connsiteY993" fmla="*/ 2806 h 3882661"/>
              <a:gd name="connsiteX994" fmla="*/ 3077964 w 3728282"/>
              <a:gd name="connsiteY994" fmla="*/ 2806 h 3882661"/>
              <a:gd name="connsiteX995" fmla="*/ 3058827 w 3728282"/>
              <a:gd name="connsiteY995" fmla="*/ 17211 h 3882661"/>
              <a:gd name="connsiteX996" fmla="*/ 2836661 w 3728282"/>
              <a:gd name="connsiteY996" fmla="*/ 316540 h 3882661"/>
              <a:gd name="connsiteX997" fmla="*/ 2824309 w 3728282"/>
              <a:gd name="connsiteY997" fmla="*/ 379586 h 3882661"/>
              <a:gd name="connsiteX998" fmla="*/ 2899640 w 3728282"/>
              <a:gd name="connsiteY998" fmla="*/ 276504 h 3882661"/>
              <a:gd name="connsiteX999" fmla="*/ 2934957 w 3728282"/>
              <a:gd name="connsiteY999" fmla="*/ 218323 h 3882661"/>
              <a:gd name="connsiteX1000" fmla="*/ 3001763 w 3728282"/>
              <a:gd name="connsiteY1000" fmla="*/ 177352 h 3882661"/>
              <a:gd name="connsiteX1001" fmla="*/ 3137985 w 3728282"/>
              <a:gd name="connsiteY1001" fmla="*/ 935 h 3882661"/>
              <a:gd name="connsiteX1002" fmla="*/ 3224799 w 3728282"/>
              <a:gd name="connsiteY1002" fmla="*/ 935 h 3882661"/>
              <a:gd name="connsiteX1003" fmla="*/ 3198181 w 3728282"/>
              <a:gd name="connsiteY1003" fmla="*/ 66788 h 3882661"/>
              <a:gd name="connsiteX1004" fmla="*/ 3073267 w 3728282"/>
              <a:gd name="connsiteY1004" fmla="*/ 242269 h 3882661"/>
              <a:gd name="connsiteX1005" fmla="*/ 3150511 w 3728282"/>
              <a:gd name="connsiteY1005" fmla="*/ 201111 h 3882661"/>
              <a:gd name="connsiteX1006" fmla="*/ 3061784 w 3728282"/>
              <a:gd name="connsiteY1006" fmla="*/ 307934 h 3882661"/>
              <a:gd name="connsiteX1007" fmla="*/ 3203748 w 3728282"/>
              <a:gd name="connsiteY1007" fmla="*/ 155464 h 3882661"/>
              <a:gd name="connsiteX1008" fmla="*/ 3284820 w 3728282"/>
              <a:gd name="connsiteY1008" fmla="*/ 0 h 388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</a:cxnLst>
            <a:rect l="l" t="t" r="r" b="b"/>
            <a:pathLst>
              <a:path w="3728282" h="3882661">
                <a:moveTo>
                  <a:pt x="1146083" y="3639033"/>
                </a:moveTo>
                <a:cubicBezTo>
                  <a:pt x="1142221" y="3641091"/>
                  <a:pt x="1135469" y="3646098"/>
                  <a:pt x="1125096" y="3654798"/>
                </a:cubicBezTo>
                <a:cubicBezTo>
                  <a:pt x="1113787" y="3687162"/>
                  <a:pt x="980175" y="3837762"/>
                  <a:pt x="1052722" y="3774903"/>
                </a:cubicBezTo>
                <a:cubicBezTo>
                  <a:pt x="1058507" y="3754768"/>
                  <a:pt x="1173116" y="3624631"/>
                  <a:pt x="1146083" y="3639033"/>
                </a:cubicBezTo>
                <a:close/>
                <a:moveTo>
                  <a:pt x="1205298" y="3553377"/>
                </a:moveTo>
                <a:cubicBezTo>
                  <a:pt x="1204341" y="3551015"/>
                  <a:pt x="1193381" y="3559387"/>
                  <a:pt x="1161457" y="3588010"/>
                </a:cubicBezTo>
                <a:cubicBezTo>
                  <a:pt x="1146147" y="3616633"/>
                  <a:pt x="1159543" y="3614762"/>
                  <a:pt x="1189119" y="3583146"/>
                </a:cubicBezTo>
                <a:cubicBezTo>
                  <a:pt x="1197209" y="3568834"/>
                  <a:pt x="1206255" y="3555739"/>
                  <a:pt x="1205298" y="3553377"/>
                </a:cubicBezTo>
                <a:close/>
                <a:moveTo>
                  <a:pt x="862916" y="3329652"/>
                </a:moveTo>
                <a:cubicBezTo>
                  <a:pt x="823771" y="3383906"/>
                  <a:pt x="720778" y="3512617"/>
                  <a:pt x="832470" y="3401117"/>
                </a:cubicBezTo>
                <a:cubicBezTo>
                  <a:pt x="947815" y="3254259"/>
                  <a:pt x="819944" y="3395317"/>
                  <a:pt x="862916" y="3329652"/>
                </a:cubicBezTo>
                <a:close/>
                <a:moveTo>
                  <a:pt x="489218" y="3293359"/>
                </a:moveTo>
                <a:cubicBezTo>
                  <a:pt x="469037" y="3321047"/>
                  <a:pt x="443462" y="3354347"/>
                  <a:pt x="408145" y="3398311"/>
                </a:cubicBezTo>
                <a:cubicBezTo>
                  <a:pt x="421367" y="3373429"/>
                  <a:pt x="457728" y="3326659"/>
                  <a:pt x="489218" y="3293359"/>
                </a:cubicBezTo>
                <a:close/>
                <a:moveTo>
                  <a:pt x="1734530" y="3240976"/>
                </a:moveTo>
                <a:cubicBezTo>
                  <a:pt x="1716263" y="3263800"/>
                  <a:pt x="1688601" y="3292423"/>
                  <a:pt x="1664766" y="3323853"/>
                </a:cubicBezTo>
                <a:cubicBezTo>
                  <a:pt x="1687731" y="3301964"/>
                  <a:pt x="1710695" y="3278954"/>
                  <a:pt x="1728789" y="3255194"/>
                </a:cubicBezTo>
                <a:cubicBezTo>
                  <a:pt x="1732616" y="3248459"/>
                  <a:pt x="1734530" y="3243782"/>
                  <a:pt x="1734530" y="3240976"/>
                </a:cubicBezTo>
                <a:close/>
                <a:moveTo>
                  <a:pt x="584487" y="3199963"/>
                </a:moveTo>
                <a:cubicBezTo>
                  <a:pt x="585105" y="3196390"/>
                  <a:pt x="562787" y="3217919"/>
                  <a:pt x="552023" y="3225636"/>
                </a:cubicBezTo>
                <a:lnTo>
                  <a:pt x="553066" y="3215159"/>
                </a:lnTo>
                <a:cubicBezTo>
                  <a:pt x="543498" y="3229377"/>
                  <a:pt x="546281" y="3230313"/>
                  <a:pt x="552023" y="3225636"/>
                </a:cubicBezTo>
                <a:lnTo>
                  <a:pt x="551153" y="3241912"/>
                </a:lnTo>
                <a:cubicBezTo>
                  <a:pt x="575487" y="3213288"/>
                  <a:pt x="584116" y="3202107"/>
                  <a:pt x="584487" y="3199963"/>
                </a:cubicBezTo>
                <a:close/>
                <a:moveTo>
                  <a:pt x="1058463" y="3163712"/>
                </a:moveTo>
                <a:cubicBezTo>
                  <a:pt x="1053592" y="3166518"/>
                  <a:pt x="1047851" y="3169325"/>
                  <a:pt x="1042110" y="3173253"/>
                </a:cubicBezTo>
                <a:cubicBezTo>
                  <a:pt x="1007837" y="3217030"/>
                  <a:pt x="969736" y="3274277"/>
                  <a:pt x="936333" y="3294294"/>
                </a:cubicBezTo>
                <a:cubicBezTo>
                  <a:pt x="917196" y="3305706"/>
                  <a:pt x="875268" y="3382035"/>
                  <a:pt x="909715" y="3355282"/>
                </a:cubicBezTo>
                <a:cubicBezTo>
                  <a:pt x="963995" y="3290553"/>
                  <a:pt x="931636" y="3303835"/>
                  <a:pt x="1005053" y="3227507"/>
                </a:cubicBezTo>
                <a:lnTo>
                  <a:pt x="1024016" y="3215159"/>
                </a:lnTo>
                <a:cubicBezTo>
                  <a:pt x="1011664" y="3222830"/>
                  <a:pt x="1035499" y="3193271"/>
                  <a:pt x="1058463" y="3163712"/>
                </a:cubicBezTo>
                <a:close/>
                <a:moveTo>
                  <a:pt x="540714" y="3139766"/>
                </a:moveTo>
                <a:cubicBezTo>
                  <a:pt x="524361" y="3161841"/>
                  <a:pt x="508181" y="3182794"/>
                  <a:pt x="500526" y="3183730"/>
                </a:cubicBezTo>
                <a:close/>
                <a:moveTo>
                  <a:pt x="750594" y="3079290"/>
                </a:moveTo>
                <a:cubicBezTo>
                  <a:pt x="736552" y="3088154"/>
                  <a:pt x="664400" y="3159830"/>
                  <a:pt x="707556" y="3095989"/>
                </a:cubicBezTo>
                <a:cubicBezTo>
                  <a:pt x="637966" y="3176059"/>
                  <a:pt x="636052" y="3202812"/>
                  <a:pt x="591167" y="3261929"/>
                </a:cubicBezTo>
                <a:cubicBezTo>
                  <a:pt x="610304" y="3250517"/>
                  <a:pt x="665628" y="3172318"/>
                  <a:pt x="705642" y="3122742"/>
                </a:cubicBezTo>
                <a:cubicBezTo>
                  <a:pt x="715211" y="3116942"/>
                  <a:pt x="710340" y="3126483"/>
                  <a:pt x="699901" y="3145565"/>
                </a:cubicBezTo>
                <a:cubicBezTo>
                  <a:pt x="735871" y="3103145"/>
                  <a:pt x="750223" y="3084916"/>
                  <a:pt x="752548" y="3079915"/>
                </a:cubicBezTo>
                <a:cubicBezTo>
                  <a:pt x="753420" y="3078040"/>
                  <a:pt x="752600" y="3078024"/>
                  <a:pt x="750594" y="3079290"/>
                </a:cubicBezTo>
                <a:close/>
                <a:moveTo>
                  <a:pt x="1018275" y="2953808"/>
                </a:moveTo>
                <a:cubicBezTo>
                  <a:pt x="1011664" y="2953808"/>
                  <a:pt x="1000182" y="2959608"/>
                  <a:pt x="989743" y="2964285"/>
                </a:cubicBezTo>
                <a:lnTo>
                  <a:pt x="975477" y="2990102"/>
                </a:lnTo>
                <a:lnTo>
                  <a:pt x="965909" y="2995901"/>
                </a:lnTo>
                <a:lnTo>
                  <a:pt x="932506" y="3036872"/>
                </a:lnTo>
                <a:cubicBezTo>
                  <a:pt x="933550" y="3035936"/>
                  <a:pt x="934419" y="3035001"/>
                  <a:pt x="935463" y="3035001"/>
                </a:cubicBezTo>
                <a:cubicBezTo>
                  <a:pt x="1004009" y="2956802"/>
                  <a:pt x="991657" y="2981496"/>
                  <a:pt x="968692" y="3017790"/>
                </a:cubicBezTo>
                <a:cubicBezTo>
                  <a:pt x="971650" y="3016854"/>
                  <a:pt x="974434" y="3014983"/>
                  <a:pt x="977391" y="3013861"/>
                </a:cubicBezTo>
                <a:cubicBezTo>
                  <a:pt x="991657" y="2993843"/>
                  <a:pt x="1006967" y="2971955"/>
                  <a:pt x="1018275" y="2953808"/>
                </a:cubicBezTo>
                <a:close/>
                <a:moveTo>
                  <a:pt x="481563" y="2909096"/>
                </a:moveTo>
                <a:cubicBezTo>
                  <a:pt x="478605" y="2912838"/>
                  <a:pt x="477735" y="2916766"/>
                  <a:pt x="473908" y="2921443"/>
                </a:cubicBezTo>
                <a:lnTo>
                  <a:pt x="429022" y="2967278"/>
                </a:lnTo>
                <a:cubicBezTo>
                  <a:pt x="451987" y="2940526"/>
                  <a:pt x="468167" y="2921443"/>
                  <a:pt x="481563" y="2909096"/>
                </a:cubicBezTo>
                <a:close/>
                <a:moveTo>
                  <a:pt x="429022" y="2869061"/>
                </a:moveTo>
                <a:cubicBezTo>
                  <a:pt x="424325" y="2878602"/>
                  <a:pt x="422411" y="2887208"/>
                  <a:pt x="415800" y="2899555"/>
                </a:cubicBezTo>
                <a:cubicBezTo>
                  <a:pt x="403274" y="2906290"/>
                  <a:pt x="411973" y="2890949"/>
                  <a:pt x="429022" y="2869061"/>
                </a:cubicBezTo>
                <a:close/>
                <a:moveTo>
                  <a:pt x="559502" y="2585503"/>
                </a:moveTo>
                <a:cubicBezTo>
                  <a:pt x="545686" y="2594793"/>
                  <a:pt x="479780" y="2666336"/>
                  <a:pt x="445202" y="2697321"/>
                </a:cubicBezTo>
                <a:lnTo>
                  <a:pt x="424325" y="2710791"/>
                </a:lnTo>
                <a:cubicBezTo>
                  <a:pt x="423281" y="2715468"/>
                  <a:pt x="431980" y="2708920"/>
                  <a:pt x="445202" y="2697321"/>
                </a:cubicBezTo>
                <a:lnTo>
                  <a:pt x="510095" y="2658222"/>
                </a:lnTo>
                <a:cubicBezTo>
                  <a:pt x="557329" y="2596766"/>
                  <a:pt x="567792" y="2579929"/>
                  <a:pt x="559502" y="2585503"/>
                </a:cubicBezTo>
                <a:close/>
                <a:moveTo>
                  <a:pt x="269835" y="2538116"/>
                </a:moveTo>
                <a:cubicBezTo>
                  <a:pt x="268791" y="2540922"/>
                  <a:pt x="268791" y="2543916"/>
                  <a:pt x="268791" y="2546722"/>
                </a:cubicBezTo>
                <a:lnTo>
                  <a:pt x="261311" y="2555328"/>
                </a:lnTo>
                <a:close/>
                <a:moveTo>
                  <a:pt x="381546" y="2526549"/>
                </a:moveTo>
                <a:cubicBezTo>
                  <a:pt x="379004" y="2527277"/>
                  <a:pt x="371915" y="2531662"/>
                  <a:pt x="358562" y="2540922"/>
                </a:cubicBezTo>
                <a:lnTo>
                  <a:pt x="327943" y="2585822"/>
                </a:lnTo>
                <a:cubicBezTo>
                  <a:pt x="308980" y="2606775"/>
                  <a:pt x="291756" y="2627728"/>
                  <a:pt x="292800" y="2638204"/>
                </a:cubicBezTo>
                <a:lnTo>
                  <a:pt x="327943" y="2585822"/>
                </a:lnTo>
                <a:cubicBezTo>
                  <a:pt x="355866" y="2555094"/>
                  <a:pt x="389171" y="2524366"/>
                  <a:pt x="381546" y="2526549"/>
                </a:cubicBezTo>
                <a:close/>
                <a:moveTo>
                  <a:pt x="463709" y="2466652"/>
                </a:moveTo>
                <a:cubicBezTo>
                  <a:pt x="455249" y="2466184"/>
                  <a:pt x="443810" y="2466652"/>
                  <a:pt x="436677" y="2467587"/>
                </a:cubicBezTo>
                <a:cubicBezTo>
                  <a:pt x="406232" y="2511364"/>
                  <a:pt x="408145" y="2542045"/>
                  <a:pt x="472864" y="2471329"/>
                </a:cubicBezTo>
                <a:cubicBezTo>
                  <a:pt x="477649" y="2468522"/>
                  <a:pt x="472168" y="2467119"/>
                  <a:pt x="463709" y="2466652"/>
                </a:cubicBezTo>
                <a:close/>
                <a:moveTo>
                  <a:pt x="685635" y="2398929"/>
                </a:moveTo>
                <a:cubicBezTo>
                  <a:pt x="616915" y="2476193"/>
                  <a:pt x="487304" y="2633527"/>
                  <a:pt x="545412" y="2591621"/>
                </a:cubicBezTo>
                <a:cubicBezTo>
                  <a:pt x="605433" y="2511364"/>
                  <a:pt x="648405" y="2456175"/>
                  <a:pt x="681808" y="2409405"/>
                </a:cubicBezTo>
                <a:cubicBezTo>
                  <a:pt x="683722" y="2405664"/>
                  <a:pt x="684591" y="2401735"/>
                  <a:pt x="685635" y="2398929"/>
                </a:cubicBezTo>
                <a:close/>
                <a:moveTo>
                  <a:pt x="692246" y="2369370"/>
                </a:moveTo>
                <a:lnTo>
                  <a:pt x="650318" y="2414269"/>
                </a:lnTo>
                <a:cubicBezTo>
                  <a:pt x="658843" y="2409405"/>
                  <a:pt x="677980" y="2389388"/>
                  <a:pt x="692246" y="2374234"/>
                </a:cubicBezTo>
                <a:cubicBezTo>
                  <a:pt x="692246" y="2372176"/>
                  <a:pt x="692246" y="2370305"/>
                  <a:pt x="692246" y="2369370"/>
                </a:cubicBezTo>
                <a:close/>
                <a:moveTo>
                  <a:pt x="475822" y="2167323"/>
                </a:moveTo>
                <a:cubicBezTo>
                  <a:pt x="468167" y="2176677"/>
                  <a:pt x="464339" y="2183412"/>
                  <a:pt x="465383" y="2184348"/>
                </a:cubicBezTo>
                <a:cubicBezTo>
                  <a:pt x="470080" y="2178735"/>
                  <a:pt x="473908" y="2172936"/>
                  <a:pt x="477735" y="2168259"/>
                </a:cubicBezTo>
                <a:cubicBezTo>
                  <a:pt x="476691" y="2168259"/>
                  <a:pt x="475822" y="2168259"/>
                  <a:pt x="475822" y="2167323"/>
                </a:cubicBezTo>
                <a:close/>
                <a:moveTo>
                  <a:pt x="504353" y="2111012"/>
                </a:moveTo>
                <a:cubicBezTo>
                  <a:pt x="497742" y="2117560"/>
                  <a:pt x="493915" y="2122424"/>
                  <a:pt x="491131" y="2126166"/>
                </a:cubicBezTo>
                <a:cubicBezTo>
                  <a:pt x="493045" y="2125230"/>
                  <a:pt x="493915" y="2124295"/>
                  <a:pt x="495829" y="2123360"/>
                </a:cubicBezTo>
                <a:cubicBezTo>
                  <a:pt x="498612" y="2119618"/>
                  <a:pt x="501570" y="2115689"/>
                  <a:pt x="504353" y="2111012"/>
                </a:cubicBezTo>
                <a:close/>
                <a:moveTo>
                  <a:pt x="452857" y="2103342"/>
                </a:moveTo>
                <a:cubicBezTo>
                  <a:pt x="398577" y="2154789"/>
                  <a:pt x="336642" y="2255999"/>
                  <a:pt x="307066" y="2299776"/>
                </a:cubicBezTo>
                <a:cubicBezTo>
                  <a:pt x="585426" y="1965090"/>
                  <a:pt x="308980" y="2329335"/>
                  <a:pt x="416670" y="2226254"/>
                </a:cubicBezTo>
                <a:cubicBezTo>
                  <a:pt x="435807" y="2199688"/>
                  <a:pt x="432850" y="2194824"/>
                  <a:pt x="448160" y="2171065"/>
                </a:cubicBezTo>
                <a:cubicBezTo>
                  <a:pt x="447116" y="2157782"/>
                  <a:pt x="450943" y="2137578"/>
                  <a:pt x="454771" y="2115689"/>
                </a:cubicBezTo>
                <a:cubicBezTo>
                  <a:pt x="451987" y="2112883"/>
                  <a:pt x="450943" y="2109142"/>
                  <a:pt x="452857" y="2103342"/>
                </a:cubicBezTo>
                <a:close/>
                <a:moveTo>
                  <a:pt x="773319" y="2093801"/>
                </a:moveTo>
                <a:cubicBezTo>
                  <a:pt x="768447" y="2093801"/>
                  <a:pt x="763750" y="2094736"/>
                  <a:pt x="760966" y="2094736"/>
                </a:cubicBezTo>
                <a:cubicBezTo>
                  <a:pt x="758009" y="2098665"/>
                  <a:pt x="756095" y="2102407"/>
                  <a:pt x="754181" y="2106148"/>
                </a:cubicBezTo>
                <a:cubicBezTo>
                  <a:pt x="759053" y="2103342"/>
                  <a:pt x="765664" y="2099600"/>
                  <a:pt x="773319" y="2093801"/>
                </a:cubicBezTo>
                <a:close/>
                <a:moveTo>
                  <a:pt x="659887" y="2035619"/>
                </a:moveTo>
                <a:cubicBezTo>
                  <a:pt x="646491" y="2050024"/>
                  <a:pt x="622656" y="2075654"/>
                  <a:pt x="597778" y="2101471"/>
                </a:cubicBezTo>
                <a:cubicBezTo>
                  <a:pt x="607347" y="2096607"/>
                  <a:pt x="620743" y="2086131"/>
                  <a:pt x="642663" y="2062371"/>
                </a:cubicBezTo>
                <a:cubicBezTo>
                  <a:pt x="647361" y="2053766"/>
                  <a:pt x="653102" y="2045160"/>
                  <a:pt x="659887" y="2035619"/>
                </a:cubicBezTo>
                <a:close/>
                <a:moveTo>
                  <a:pt x="470080" y="2032813"/>
                </a:moveTo>
                <a:cubicBezTo>
                  <a:pt x="451987" y="2064242"/>
                  <a:pt x="445202" y="2082389"/>
                  <a:pt x="465383" y="2067984"/>
                </a:cubicBezTo>
                <a:cubicBezTo>
                  <a:pt x="467297" y="2055637"/>
                  <a:pt x="469037" y="2043289"/>
                  <a:pt x="470080" y="2032813"/>
                </a:cubicBezTo>
                <a:close/>
                <a:moveTo>
                  <a:pt x="435807" y="1981366"/>
                </a:moveTo>
                <a:cubicBezTo>
                  <a:pt x="432850" y="1981366"/>
                  <a:pt x="429022" y="1982301"/>
                  <a:pt x="425195" y="1984172"/>
                </a:cubicBezTo>
                <a:lnTo>
                  <a:pt x="410059" y="1995584"/>
                </a:lnTo>
                <a:lnTo>
                  <a:pt x="409015" y="2008866"/>
                </a:lnTo>
                <a:close/>
                <a:moveTo>
                  <a:pt x="283231" y="1914578"/>
                </a:moveTo>
                <a:lnTo>
                  <a:pt x="197288" y="2023272"/>
                </a:lnTo>
                <a:lnTo>
                  <a:pt x="286015" y="1931790"/>
                </a:lnTo>
                <a:close/>
                <a:moveTo>
                  <a:pt x="393705" y="1890632"/>
                </a:moveTo>
                <a:cubicBezTo>
                  <a:pt x="386225" y="1900173"/>
                  <a:pt x="379439" y="1907843"/>
                  <a:pt x="374742" y="1914578"/>
                </a:cubicBezTo>
                <a:cubicBezTo>
                  <a:pt x="375612" y="1914578"/>
                  <a:pt x="377526" y="1913643"/>
                  <a:pt x="378570" y="1913643"/>
                </a:cubicBezTo>
                <a:cubicBezTo>
                  <a:pt x="384311" y="1905037"/>
                  <a:pt x="389008" y="1897367"/>
                  <a:pt x="393705" y="1890632"/>
                </a:cubicBezTo>
                <a:close/>
                <a:moveTo>
                  <a:pt x="751398" y="1826838"/>
                </a:moveTo>
                <a:cubicBezTo>
                  <a:pt x="732261" y="1847791"/>
                  <a:pt x="735218" y="1851532"/>
                  <a:pt x="717995" y="1870614"/>
                </a:cubicBezTo>
                <a:cubicBezTo>
                  <a:pt x="716951" y="1871550"/>
                  <a:pt x="716951" y="1871550"/>
                  <a:pt x="716951" y="1872672"/>
                </a:cubicBezTo>
                <a:cubicBezTo>
                  <a:pt x="718864" y="1871550"/>
                  <a:pt x="722692" y="1869679"/>
                  <a:pt x="728433" y="1865002"/>
                </a:cubicBezTo>
                <a:cubicBezTo>
                  <a:pt x="732261" y="1857332"/>
                  <a:pt x="739046" y="1844984"/>
                  <a:pt x="751398" y="1827773"/>
                </a:cubicBezTo>
                <a:cubicBezTo>
                  <a:pt x="751398" y="1827773"/>
                  <a:pt x="751398" y="1826838"/>
                  <a:pt x="751398" y="1826838"/>
                </a:cubicBezTo>
                <a:close/>
                <a:moveTo>
                  <a:pt x="709470" y="1810562"/>
                </a:moveTo>
                <a:cubicBezTo>
                  <a:pt x="688419" y="1839185"/>
                  <a:pt x="669282" y="1868743"/>
                  <a:pt x="653102" y="1892690"/>
                </a:cubicBezTo>
                <a:lnTo>
                  <a:pt x="674153" y="1872672"/>
                </a:lnTo>
                <a:cubicBezTo>
                  <a:pt x="675023" y="1872672"/>
                  <a:pt x="675023" y="1871550"/>
                  <a:pt x="676067" y="1871550"/>
                </a:cubicBezTo>
                <a:cubicBezTo>
                  <a:pt x="686505" y="1860138"/>
                  <a:pt x="696074" y="1849661"/>
                  <a:pt x="703729" y="1840120"/>
                </a:cubicBezTo>
                <a:cubicBezTo>
                  <a:pt x="705642" y="1830579"/>
                  <a:pt x="707556" y="1821038"/>
                  <a:pt x="709470" y="1810562"/>
                </a:cubicBezTo>
                <a:close/>
                <a:moveTo>
                  <a:pt x="45160" y="1799299"/>
                </a:moveTo>
                <a:cubicBezTo>
                  <a:pt x="47680" y="1802903"/>
                  <a:pt x="19007" y="1837735"/>
                  <a:pt x="7655" y="1859202"/>
                </a:cubicBezTo>
                <a:lnTo>
                  <a:pt x="30446" y="1807755"/>
                </a:lnTo>
                <a:cubicBezTo>
                  <a:pt x="40014" y="1800366"/>
                  <a:pt x="44320" y="1798097"/>
                  <a:pt x="45160" y="1799299"/>
                </a:cubicBezTo>
                <a:close/>
                <a:moveTo>
                  <a:pt x="420454" y="1784932"/>
                </a:moveTo>
                <a:lnTo>
                  <a:pt x="421234" y="1788925"/>
                </a:lnTo>
                <a:lnTo>
                  <a:pt x="420901" y="1789552"/>
                </a:lnTo>
                <a:lnTo>
                  <a:pt x="415822" y="1788931"/>
                </a:lnTo>
                <a:cubicBezTo>
                  <a:pt x="413321" y="1789655"/>
                  <a:pt x="409972" y="1791573"/>
                  <a:pt x="405188" y="1795408"/>
                </a:cubicBezTo>
                <a:cubicBezTo>
                  <a:pt x="413278" y="1788673"/>
                  <a:pt x="418062" y="1785540"/>
                  <a:pt x="420454" y="1784932"/>
                </a:cubicBezTo>
                <a:close/>
                <a:moveTo>
                  <a:pt x="484346" y="1743774"/>
                </a:moveTo>
                <a:cubicBezTo>
                  <a:pt x="482433" y="1743774"/>
                  <a:pt x="480519" y="1743774"/>
                  <a:pt x="479649" y="1744896"/>
                </a:cubicBezTo>
                <a:cubicBezTo>
                  <a:pt x="474778" y="1753315"/>
                  <a:pt x="468167" y="1764914"/>
                  <a:pt x="458598" y="1778197"/>
                </a:cubicBezTo>
                <a:close/>
                <a:moveTo>
                  <a:pt x="390922" y="1707667"/>
                </a:moveTo>
                <a:cubicBezTo>
                  <a:pt x="348994" y="1819167"/>
                  <a:pt x="306022" y="1932725"/>
                  <a:pt x="373698" y="1914578"/>
                </a:cubicBezTo>
                <a:cubicBezTo>
                  <a:pt x="379439" y="1906908"/>
                  <a:pt x="389008" y="1895496"/>
                  <a:pt x="399447" y="1882026"/>
                </a:cubicBezTo>
                <a:cubicBezTo>
                  <a:pt x="435807" y="1828708"/>
                  <a:pt x="437721" y="1830579"/>
                  <a:pt x="442418" y="1832450"/>
                </a:cubicBezTo>
                <a:cubicBezTo>
                  <a:pt x="470080" y="1800085"/>
                  <a:pt x="490088" y="1773333"/>
                  <a:pt x="467297" y="1784932"/>
                </a:cubicBezTo>
                <a:lnTo>
                  <a:pt x="382397" y="1880155"/>
                </a:lnTo>
                <a:lnTo>
                  <a:pt x="430936" y="1813555"/>
                </a:lnTo>
                <a:cubicBezTo>
                  <a:pt x="411973" y="1839185"/>
                  <a:pt x="390052" y="1866873"/>
                  <a:pt x="370915" y="1891567"/>
                </a:cubicBezTo>
                <a:cubicBezTo>
                  <a:pt x="324181" y="1928399"/>
                  <a:pt x="390666" y="1841047"/>
                  <a:pt x="414311" y="1801965"/>
                </a:cubicBezTo>
                <a:lnTo>
                  <a:pt x="420901" y="1789552"/>
                </a:lnTo>
                <a:lnTo>
                  <a:pt x="421367" y="1789609"/>
                </a:lnTo>
                <a:lnTo>
                  <a:pt x="421234" y="1788925"/>
                </a:lnTo>
                <a:lnTo>
                  <a:pt x="421367" y="1788673"/>
                </a:lnTo>
                <a:cubicBezTo>
                  <a:pt x="427109" y="1792415"/>
                  <a:pt x="426239" y="1804014"/>
                  <a:pt x="474778" y="1744896"/>
                </a:cubicBezTo>
                <a:cubicBezTo>
                  <a:pt x="423281" y="1756308"/>
                  <a:pt x="424325" y="1711409"/>
                  <a:pt x="390922" y="1707667"/>
                </a:cubicBezTo>
                <a:close/>
                <a:moveTo>
                  <a:pt x="172583" y="1663704"/>
                </a:moveTo>
                <a:lnTo>
                  <a:pt x="131525" y="1726750"/>
                </a:lnTo>
                <a:lnTo>
                  <a:pt x="123000" y="1719079"/>
                </a:lnTo>
                <a:close/>
                <a:moveTo>
                  <a:pt x="608390" y="1654163"/>
                </a:moveTo>
                <a:cubicBezTo>
                  <a:pt x="498612" y="1771462"/>
                  <a:pt x="543498" y="1744896"/>
                  <a:pt x="494785" y="1814490"/>
                </a:cubicBezTo>
                <a:cubicBezTo>
                  <a:pt x="503484" y="1812432"/>
                  <a:pt x="511138" y="1812432"/>
                  <a:pt x="498612" y="1833572"/>
                </a:cubicBezTo>
                <a:cubicBezTo>
                  <a:pt x="534973" y="1795408"/>
                  <a:pt x="553936" y="1769591"/>
                  <a:pt x="566462" y="1749574"/>
                </a:cubicBezTo>
                <a:cubicBezTo>
                  <a:pt x="573943" y="1725814"/>
                  <a:pt x="581598" y="1699062"/>
                  <a:pt x="608390" y="1654163"/>
                </a:cubicBezTo>
                <a:close/>
                <a:moveTo>
                  <a:pt x="225994" y="1600845"/>
                </a:moveTo>
                <a:cubicBezTo>
                  <a:pt x="232605" y="1599909"/>
                  <a:pt x="233649" y="1602716"/>
                  <a:pt x="217469" y="1618056"/>
                </a:cubicBezTo>
                <a:cubicBezTo>
                  <a:pt x="221122" y="1611321"/>
                  <a:pt x="223036" y="1606644"/>
                  <a:pt x="225994" y="1600845"/>
                </a:cubicBezTo>
                <a:close/>
                <a:moveTo>
                  <a:pt x="361346" y="1593174"/>
                </a:moveTo>
                <a:cubicBezTo>
                  <a:pt x="366217" y="1593174"/>
                  <a:pt x="361346" y="1604586"/>
                  <a:pt x="329857" y="1648550"/>
                </a:cubicBezTo>
                <a:cubicBezTo>
                  <a:pt x="347080" y="1623669"/>
                  <a:pt x="358562" y="1604586"/>
                  <a:pt x="361346" y="1593174"/>
                </a:cubicBezTo>
                <a:close/>
                <a:moveTo>
                  <a:pt x="340469" y="1555945"/>
                </a:moveTo>
                <a:cubicBezTo>
                  <a:pt x="345166" y="1560810"/>
                  <a:pt x="318548" y="1593174"/>
                  <a:pt x="290886" y="1626662"/>
                </a:cubicBezTo>
                <a:cubicBezTo>
                  <a:pt x="301325" y="1609451"/>
                  <a:pt x="316635" y="1586627"/>
                  <a:pt x="340469" y="1555945"/>
                </a:cubicBezTo>
                <a:close/>
                <a:moveTo>
                  <a:pt x="607347" y="1541728"/>
                </a:moveTo>
                <a:lnTo>
                  <a:pt x="521577" y="1650421"/>
                </a:lnTo>
                <a:lnTo>
                  <a:pt x="610304" y="1558939"/>
                </a:lnTo>
                <a:close/>
                <a:moveTo>
                  <a:pt x="233649" y="1506369"/>
                </a:moveTo>
                <a:cubicBezTo>
                  <a:pt x="246001" y="1516846"/>
                  <a:pt x="262180" y="1535928"/>
                  <a:pt x="225994" y="1600845"/>
                </a:cubicBezTo>
                <a:cubicBezTo>
                  <a:pt x="202159" y="1606644"/>
                  <a:pt x="103863" y="1662768"/>
                  <a:pt x="233649" y="1506369"/>
                </a:cubicBezTo>
                <a:close/>
                <a:moveTo>
                  <a:pt x="727849" y="1494230"/>
                </a:moveTo>
                <a:cubicBezTo>
                  <a:pt x="726846" y="1492865"/>
                  <a:pt x="723736" y="1493274"/>
                  <a:pt x="717995" y="1495893"/>
                </a:cubicBezTo>
                <a:lnTo>
                  <a:pt x="676937" y="1542663"/>
                </a:lnTo>
                <a:cubicBezTo>
                  <a:pt x="681808" y="1544534"/>
                  <a:pt x="687549" y="1544534"/>
                  <a:pt x="694160" y="1542663"/>
                </a:cubicBezTo>
                <a:cubicBezTo>
                  <a:pt x="714907" y="1518389"/>
                  <a:pt x="730858" y="1498325"/>
                  <a:pt x="727849" y="1494230"/>
                </a:cubicBezTo>
                <a:close/>
                <a:moveTo>
                  <a:pt x="676937" y="1442575"/>
                </a:moveTo>
                <a:cubicBezTo>
                  <a:pt x="661801" y="1490280"/>
                  <a:pt x="656060" y="1527322"/>
                  <a:pt x="672239" y="1539857"/>
                </a:cubicBezTo>
                <a:lnTo>
                  <a:pt x="680764" y="1528445"/>
                </a:lnTo>
                <a:cubicBezTo>
                  <a:pt x="674153" y="1526387"/>
                  <a:pt x="699901" y="1489345"/>
                  <a:pt x="720778" y="1457728"/>
                </a:cubicBezTo>
                <a:cubicBezTo>
                  <a:pt x="697987" y="1461657"/>
                  <a:pt x="686505" y="1453051"/>
                  <a:pt x="676937" y="1442575"/>
                </a:cubicBezTo>
                <a:close/>
                <a:moveTo>
                  <a:pt x="369374" y="1426843"/>
                </a:moveTo>
                <a:cubicBezTo>
                  <a:pt x="371861" y="1430579"/>
                  <a:pt x="343253" y="1464884"/>
                  <a:pt x="331770" y="1486352"/>
                </a:cubicBezTo>
                <a:lnTo>
                  <a:pt x="354735" y="1434905"/>
                </a:lnTo>
                <a:cubicBezTo>
                  <a:pt x="364260" y="1427749"/>
                  <a:pt x="368545" y="1425598"/>
                  <a:pt x="369374" y="1426843"/>
                </a:cubicBezTo>
                <a:close/>
                <a:moveTo>
                  <a:pt x="636052" y="1419751"/>
                </a:moveTo>
                <a:cubicBezTo>
                  <a:pt x="624570" y="1419751"/>
                  <a:pt x="609260" y="1425364"/>
                  <a:pt x="587339" y="1436776"/>
                </a:cubicBezTo>
                <a:cubicBezTo>
                  <a:pt x="572030" y="1458851"/>
                  <a:pt x="557764" y="1481675"/>
                  <a:pt x="546281" y="1502628"/>
                </a:cubicBezTo>
                <a:lnTo>
                  <a:pt x="507311" y="1538921"/>
                </a:lnTo>
                <a:cubicBezTo>
                  <a:pt x="500526" y="1561745"/>
                  <a:pt x="395619" y="1695320"/>
                  <a:pt x="483476" y="1615998"/>
                </a:cubicBezTo>
                <a:cubicBezTo>
                  <a:pt x="553066" y="1535928"/>
                  <a:pt x="544368" y="1528445"/>
                  <a:pt x="574987" y="1484481"/>
                </a:cubicBezTo>
                <a:cubicBezTo>
                  <a:pt x="616915" y="1440704"/>
                  <a:pt x="477735" y="1621798"/>
                  <a:pt x="532015" y="1577086"/>
                </a:cubicBezTo>
                <a:cubicBezTo>
                  <a:pt x="547325" y="1552204"/>
                  <a:pt x="560721" y="1527322"/>
                  <a:pt x="575857" y="1508427"/>
                </a:cubicBezTo>
                <a:cubicBezTo>
                  <a:pt x="573943" y="1518904"/>
                  <a:pt x="567332" y="1532186"/>
                  <a:pt x="556894" y="1548462"/>
                </a:cubicBezTo>
                <a:cubicBezTo>
                  <a:pt x="598822" y="1491216"/>
                  <a:pt x="623526" y="1448187"/>
                  <a:pt x="636052" y="1419751"/>
                </a:cubicBezTo>
                <a:close/>
                <a:moveTo>
                  <a:pt x="855261" y="1370175"/>
                </a:moveTo>
                <a:cubicBezTo>
                  <a:pt x="819944" y="1408152"/>
                  <a:pt x="800981" y="1430228"/>
                  <a:pt x="790542" y="1446317"/>
                </a:cubicBezTo>
                <a:cubicBezTo>
                  <a:pt x="801851" y="1435840"/>
                  <a:pt x="819074" y="1416758"/>
                  <a:pt x="846736" y="1383458"/>
                </a:cubicBezTo>
                <a:cubicBezTo>
                  <a:pt x="780974" y="1463528"/>
                  <a:pt x="810549" y="1441640"/>
                  <a:pt x="823771" y="1440704"/>
                </a:cubicBezTo>
                <a:cubicBezTo>
                  <a:pt x="829513" y="1424428"/>
                  <a:pt x="837167" y="1405346"/>
                  <a:pt x="851433" y="1379529"/>
                </a:cubicBezTo>
                <a:cubicBezTo>
                  <a:pt x="851433" y="1377658"/>
                  <a:pt x="853347" y="1374852"/>
                  <a:pt x="855261" y="1370175"/>
                </a:cubicBezTo>
                <a:close/>
                <a:moveTo>
                  <a:pt x="664584" y="1331075"/>
                </a:moveTo>
                <a:cubicBezTo>
                  <a:pt x="649275" y="1351093"/>
                  <a:pt x="633095" y="1372981"/>
                  <a:pt x="616045" y="1394870"/>
                </a:cubicBezTo>
                <a:cubicBezTo>
                  <a:pt x="631181" y="1377658"/>
                  <a:pt x="647361" y="1361569"/>
                  <a:pt x="660757" y="1351093"/>
                </a:cubicBezTo>
                <a:cubicBezTo>
                  <a:pt x="657973" y="1349035"/>
                  <a:pt x="659887" y="1341552"/>
                  <a:pt x="664584" y="1331075"/>
                </a:cubicBezTo>
                <a:close/>
                <a:moveTo>
                  <a:pt x="496699" y="1290853"/>
                </a:moveTo>
                <a:lnTo>
                  <a:pt x="455814" y="1353899"/>
                </a:lnTo>
                <a:lnTo>
                  <a:pt x="447116" y="1346229"/>
                </a:lnTo>
                <a:close/>
                <a:moveTo>
                  <a:pt x="859088" y="1252876"/>
                </a:moveTo>
                <a:lnTo>
                  <a:pt x="773319" y="1361569"/>
                </a:lnTo>
                <a:lnTo>
                  <a:pt x="862046" y="1269900"/>
                </a:lnTo>
                <a:close/>
                <a:moveTo>
                  <a:pt x="948620" y="1242236"/>
                </a:moveTo>
                <a:cubicBezTo>
                  <a:pt x="948294" y="1240201"/>
                  <a:pt x="945467" y="1240435"/>
                  <a:pt x="939291" y="1243335"/>
                </a:cubicBezTo>
                <a:lnTo>
                  <a:pt x="929722" y="1253811"/>
                </a:lnTo>
                <a:cubicBezTo>
                  <a:pt x="932506" y="1254747"/>
                  <a:pt x="937377" y="1254747"/>
                  <a:pt x="942944" y="1254747"/>
                </a:cubicBezTo>
                <a:cubicBezTo>
                  <a:pt x="946772" y="1248573"/>
                  <a:pt x="948946" y="1244270"/>
                  <a:pt x="948620" y="1242236"/>
                </a:cubicBezTo>
                <a:close/>
                <a:moveTo>
                  <a:pt x="550109" y="1227994"/>
                </a:moveTo>
                <a:cubicBezTo>
                  <a:pt x="556894" y="1227059"/>
                  <a:pt x="557764" y="1229865"/>
                  <a:pt x="541584" y="1245206"/>
                </a:cubicBezTo>
                <a:cubicBezTo>
                  <a:pt x="545412" y="1238471"/>
                  <a:pt x="547325" y="1233794"/>
                  <a:pt x="550109" y="1227994"/>
                </a:cubicBezTo>
                <a:close/>
                <a:moveTo>
                  <a:pt x="916326" y="1203299"/>
                </a:moveTo>
                <a:cubicBezTo>
                  <a:pt x="912499" y="1224252"/>
                  <a:pt x="913542" y="1240341"/>
                  <a:pt x="921023" y="1248947"/>
                </a:cubicBezTo>
                <a:lnTo>
                  <a:pt x="933550" y="1231736"/>
                </a:lnTo>
                <a:cubicBezTo>
                  <a:pt x="936333" y="1225188"/>
                  <a:pt x="942944" y="1214711"/>
                  <a:pt x="950599" y="1203299"/>
                </a:cubicBezTo>
                <a:cubicBezTo>
                  <a:pt x="935463" y="1207041"/>
                  <a:pt x="923981" y="1206106"/>
                  <a:pt x="916326" y="1203299"/>
                </a:cubicBezTo>
                <a:close/>
                <a:moveTo>
                  <a:pt x="664584" y="1183282"/>
                </a:moveTo>
                <a:lnTo>
                  <a:pt x="663544" y="1187878"/>
                </a:lnTo>
                <a:lnTo>
                  <a:pt x="649333" y="1210980"/>
                </a:lnTo>
                <a:lnTo>
                  <a:pt x="615001" y="1253811"/>
                </a:lnTo>
                <a:cubicBezTo>
                  <a:pt x="625440" y="1236600"/>
                  <a:pt x="640750" y="1213776"/>
                  <a:pt x="664584" y="1183282"/>
                </a:cubicBezTo>
                <a:close/>
                <a:moveTo>
                  <a:pt x="848498" y="1167380"/>
                </a:moveTo>
                <a:cubicBezTo>
                  <a:pt x="840517" y="1168690"/>
                  <a:pt x="830992" y="1171777"/>
                  <a:pt x="819074" y="1177483"/>
                </a:cubicBezTo>
                <a:cubicBezTo>
                  <a:pt x="811419" y="1189830"/>
                  <a:pt x="803764" y="1201242"/>
                  <a:pt x="798023" y="1213776"/>
                </a:cubicBezTo>
                <a:lnTo>
                  <a:pt x="759053" y="1249882"/>
                </a:lnTo>
                <a:cubicBezTo>
                  <a:pt x="757139" y="1257553"/>
                  <a:pt x="743743" y="1276635"/>
                  <a:pt x="731391" y="1296652"/>
                </a:cubicBezTo>
                <a:cubicBezTo>
                  <a:pt x="724606" y="1313864"/>
                  <a:pt x="717995" y="1329953"/>
                  <a:pt x="711384" y="1347164"/>
                </a:cubicBezTo>
                <a:cubicBezTo>
                  <a:pt x="717125" y="1343422"/>
                  <a:pt x="724606" y="1336688"/>
                  <a:pt x="735218" y="1328082"/>
                </a:cubicBezTo>
                <a:cubicBezTo>
                  <a:pt x="804808" y="1248012"/>
                  <a:pt x="796109" y="1240341"/>
                  <a:pt x="826729" y="1196565"/>
                </a:cubicBezTo>
                <a:cubicBezTo>
                  <a:pt x="870571" y="1150730"/>
                  <a:pt x="715211" y="1352964"/>
                  <a:pt x="793326" y="1280376"/>
                </a:cubicBezTo>
                <a:cubicBezTo>
                  <a:pt x="827599" y="1235664"/>
                  <a:pt x="852477" y="1197500"/>
                  <a:pt x="868657" y="1167941"/>
                </a:cubicBezTo>
                <a:cubicBezTo>
                  <a:pt x="862916" y="1166538"/>
                  <a:pt x="856479" y="1166071"/>
                  <a:pt x="848498" y="1167380"/>
                </a:cubicBezTo>
                <a:close/>
                <a:moveTo>
                  <a:pt x="620514" y="1137991"/>
                </a:moveTo>
                <a:cubicBezTo>
                  <a:pt x="623157" y="1141727"/>
                  <a:pt x="593994" y="1176033"/>
                  <a:pt x="582642" y="1197500"/>
                </a:cubicBezTo>
                <a:lnTo>
                  <a:pt x="605433" y="1146053"/>
                </a:lnTo>
                <a:cubicBezTo>
                  <a:pt x="615219" y="1138897"/>
                  <a:pt x="619634" y="1136746"/>
                  <a:pt x="620514" y="1137991"/>
                </a:cubicBezTo>
                <a:close/>
                <a:moveTo>
                  <a:pt x="557764" y="1133706"/>
                </a:moveTo>
                <a:cubicBezTo>
                  <a:pt x="570116" y="1144182"/>
                  <a:pt x="586470" y="1163077"/>
                  <a:pt x="550109" y="1227994"/>
                </a:cubicBezTo>
                <a:cubicBezTo>
                  <a:pt x="526274" y="1233794"/>
                  <a:pt x="428152" y="1289918"/>
                  <a:pt x="557764" y="1133706"/>
                </a:cubicBezTo>
                <a:close/>
                <a:moveTo>
                  <a:pt x="1070816" y="1128842"/>
                </a:moveTo>
                <a:cubicBezTo>
                  <a:pt x="1058463" y="1146053"/>
                  <a:pt x="1055506" y="1152601"/>
                  <a:pt x="1057420" y="1154659"/>
                </a:cubicBezTo>
                <a:cubicBezTo>
                  <a:pt x="1061247" y="1146988"/>
                  <a:pt x="1065074" y="1138383"/>
                  <a:pt x="1070816" y="1128842"/>
                </a:cubicBezTo>
                <a:close/>
                <a:moveTo>
                  <a:pt x="1079340" y="1112566"/>
                </a:moveTo>
                <a:cubicBezTo>
                  <a:pt x="1057420" y="1135576"/>
                  <a:pt x="1042110" y="1152601"/>
                  <a:pt x="1030801" y="1167006"/>
                </a:cubicBezTo>
                <a:cubicBezTo>
                  <a:pt x="1039326" y="1161206"/>
                  <a:pt x="1052722" y="1148859"/>
                  <a:pt x="1073599" y="1123042"/>
                </a:cubicBezTo>
                <a:cubicBezTo>
                  <a:pt x="1075513" y="1119301"/>
                  <a:pt x="1077427" y="1116494"/>
                  <a:pt x="1079340" y="1112566"/>
                </a:cubicBezTo>
                <a:close/>
                <a:moveTo>
                  <a:pt x="881009" y="1088806"/>
                </a:moveTo>
                <a:cubicBezTo>
                  <a:pt x="873354" y="1099283"/>
                  <a:pt x="865873" y="1109759"/>
                  <a:pt x="858218" y="1120236"/>
                </a:cubicBezTo>
                <a:cubicBezTo>
                  <a:pt x="866743" y="1111630"/>
                  <a:pt x="874398" y="1105083"/>
                  <a:pt x="881009" y="1098348"/>
                </a:cubicBezTo>
                <a:cubicBezTo>
                  <a:pt x="879095" y="1096477"/>
                  <a:pt x="879095" y="1093484"/>
                  <a:pt x="881009" y="1088806"/>
                </a:cubicBezTo>
                <a:close/>
                <a:moveTo>
                  <a:pt x="748440" y="1002001"/>
                </a:moveTo>
                <a:lnTo>
                  <a:pt x="707556" y="1065047"/>
                </a:lnTo>
                <a:lnTo>
                  <a:pt x="698857" y="1057377"/>
                </a:lnTo>
                <a:close/>
                <a:moveTo>
                  <a:pt x="1079340" y="999195"/>
                </a:moveTo>
                <a:lnTo>
                  <a:pt x="993571" y="1107889"/>
                </a:lnTo>
                <a:lnTo>
                  <a:pt x="1082298" y="1016406"/>
                </a:lnTo>
                <a:close/>
                <a:moveTo>
                  <a:pt x="1432162" y="977307"/>
                </a:moveTo>
                <a:cubicBezTo>
                  <a:pt x="1418765" y="994331"/>
                  <a:pt x="1406413" y="1012478"/>
                  <a:pt x="1394061" y="1029689"/>
                </a:cubicBezTo>
                <a:lnTo>
                  <a:pt x="1427464" y="998260"/>
                </a:lnTo>
                <a:cubicBezTo>
                  <a:pt x="1429378" y="991525"/>
                  <a:pt x="1430248" y="983854"/>
                  <a:pt x="1432162" y="977307"/>
                </a:cubicBezTo>
                <a:close/>
                <a:moveTo>
                  <a:pt x="1180893" y="971785"/>
                </a:moveTo>
                <a:cubicBezTo>
                  <a:pt x="1179333" y="971390"/>
                  <a:pt x="1176419" y="972162"/>
                  <a:pt x="1171895" y="974313"/>
                </a:cubicBezTo>
                <a:lnTo>
                  <a:pt x="1148930" y="1001066"/>
                </a:lnTo>
                <a:cubicBezTo>
                  <a:pt x="1152758" y="1002001"/>
                  <a:pt x="1158499" y="1002937"/>
                  <a:pt x="1165284" y="1001066"/>
                </a:cubicBezTo>
                <a:cubicBezTo>
                  <a:pt x="1178071" y="984650"/>
                  <a:pt x="1185574" y="972969"/>
                  <a:pt x="1180893" y="971785"/>
                </a:cubicBezTo>
                <a:close/>
                <a:moveTo>
                  <a:pt x="926699" y="970806"/>
                </a:moveTo>
                <a:cubicBezTo>
                  <a:pt x="923981" y="970806"/>
                  <a:pt x="919719" y="972443"/>
                  <a:pt x="913542" y="976184"/>
                </a:cubicBezTo>
                <a:cubicBezTo>
                  <a:pt x="911629" y="979177"/>
                  <a:pt x="908671" y="982919"/>
                  <a:pt x="905887" y="986848"/>
                </a:cubicBezTo>
                <a:cubicBezTo>
                  <a:pt x="908671" y="982919"/>
                  <a:pt x="910585" y="980113"/>
                  <a:pt x="912499" y="976184"/>
                </a:cubicBezTo>
                <a:cubicBezTo>
                  <a:pt x="906757" y="980113"/>
                  <a:pt x="900146" y="984790"/>
                  <a:pt x="892491" y="991525"/>
                </a:cubicBezTo>
                <a:lnTo>
                  <a:pt x="862046" y="1035302"/>
                </a:lnTo>
                <a:cubicBezTo>
                  <a:pt x="846736" y="1043907"/>
                  <a:pt x="839081" y="1046900"/>
                  <a:pt x="835254" y="1044843"/>
                </a:cubicBezTo>
                <a:cubicBezTo>
                  <a:pt x="833340" y="1051577"/>
                  <a:pt x="830556" y="1059248"/>
                  <a:pt x="825685" y="1068789"/>
                </a:cubicBezTo>
                <a:lnTo>
                  <a:pt x="802894" y="1062989"/>
                </a:lnTo>
                <a:cubicBezTo>
                  <a:pt x="696944" y="1196565"/>
                  <a:pt x="828643" y="1086000"/>
                  <a:pt x="792456" y="1139318"/>
                </a:cubicBezTo>
                <a:cubicBezTo>
                  <a:pt x="881009" y="1039230"/>
                  <a:pt x="878225" y="1028754"/>
                  <a:pt x="930592" y="975249"/>
                </a:cubicBezTo>
                <a:cubicBezTo>
                  <a:pt x="930592" y="972443"/>
                  <a:pt x="929418" y="970806"/>
                  <a:pt x="926699" y="970806"/>
                </a:cubicBezTo>
                <a:close/>
                <a:moveTo>
                  <a:pt x="800981" y="947748"/>
                </a:moveTo>
                <a:cubicBezTo>
                  <a:pt x="799937" y="949619"/>
                  <a:pt x="799067" y="951490"/>
                  <a:pt x="798023" y="953360"/>
                </a:cubicBezTo>
                <a:lnTo>
                  <a:pt x="800124" y="948578"/>
                </a:lnTo>
                <a:close/>
                <a:moveTo>
                  <a:pt x="801851" y="939142"/>
                </a:moveTo>
                <a:lnTo>
                  <a:pt x="804808" y="939142"/>
                </a:lnTo>
                <a:cubicBezTo>
                  <a:pt x="805678" y="940078"/>
                  <a:pt x="804808" y="941949"/>
                  <a:pt x="800981" y="946626"/>
                </a:cubicBezTo>
                <a:lnTo>
                  <a:pt x="800124" y="948578"/>
                </a:lnTo>
                <a:lnTo>
                  <a:pt x="792282" y="956167"/>
                </a:lnTo>
                <a:lnTo>
                  <a:pt x="800788" y="939519"/>
                </a:lnTo>
                <a:close/>
                <a:moveTo>
                  <a:pt x="1141275" y="929601"/>
                </a:moveTo>
                <a:cubicBezTo>
                  <a:pt x="1132751" y="961966"/>
                  <a:pt x="1130837" y="985725"/>
                  <a:pt x="1142319" y="996389"/>
                </a:cubicBezTo>
                <a:lnTo>
                  <a:pt x="1151888" y="983854"/>
                </a:lnTo>
                <a:cubicBezTo>
                  <a:pt x="1152758" y="977307"/>
                  <a:pt x="1166154" y="956167"/>
                  <a:pt x="1180420" y="935214"/>
                </a:cubicBezTo>
                <a:cubicBezTo>
                  <a:pt x="1162326" y="939142"/>
                  <a:pt x="1149974" y="935214"/>
                  <a:pt x="1141275" y="929601"/>
                </a:cubicBezTo>
                <a:close/>
                <a:moveTo>
                  <a:pt x="1097434" y="897049"/>
                </a:moveTo>
                <a:cubicBezTo>
                  <a:pt x="1086125" y="895179"/>
                  <a:pt x="1070816" y="898172"/>
                  <a:pt x="1046981" y="910519"/>
                </a:cubicBezTo>
                <a:cubicBezTo>
                  <a:pt x="1036543" y="926795"/>
                  <a:pt x="1025930" y="943819"/>
                  <a:pt x="1017405" y="960095"/>
                </a:cubicBezTo>
                <a:lnTo>
                  <a:pt x="989743" y="985912"/>
                </a:lnTo>
                <a:cubicBezTo>
                  <a:pt x="980175" y="1013413"/>
                  <a:pt x="968692" y="1042972"/>
                  <a:pt x="957384" y="1071595"/>
                </a:cubicBezTo>
                <a:cubicBezTo>
                  <a:pt x="1024016" y="994331"/>
                  <a:pt x="1016362" y="986848"/>
                  <a:pt x="1045937" y="942884"/>
                </a:cubicBezTo>
                <a:cubicBezTo>
                  <a:pt x="1089953" y="897049"/>
                  <a:pt x="934419" y="1099283"/>
                  <a:pt x="1012708" y="1026883"/>
                </a:cubicBezTo>
                <a:cubicBezTo>
                  <a:pt x="1015492" y="1022954"/>
                  <a:pt x="1017405" y="1020148"/>
                  <a:pt x="1020189" y="1016406"/>
                </a:cubicBezTo>
                <a:cubicBezTo>
                  <a:pt x="1017405" y="1017342"/>
                  <a:pt x="1013578" y="1019213"/>
                  <a:pt x="1011664" y="1019213"/>
                </a:cubicBezTo>
                <a:cubicBezTo>
                  <a:pt x="1015492" y="1017342"/>
                  <a:pt x="1018275" y="1015284"/>
                  <a:pt x="1022103" y="1013413"/>
                </a:cubicBezTo>
                <a:cubicBezTo>
                  <a:pt x="1058463" y="964772"/>
                  <a:pt x="1082298" y="926795"/>
                  <a:pt x="1097434" y="897049"/>
                </a:cubicBezTo>
                <a:close/>
                <a:moveTo>
                  <a:pt x="840307" y="884763"/>
                </a:moveTo>
                <a:cubicBezTo>
                  <a:pt x="843789" y="887052"/>
                  <a:pt x="818378" y="917675"/>
                  <a:pt x="804808" y="939142"/>
                </a:cubicBezTo>
                <a:lnTo>
                  <a:pt x="825685" y="893308"/>
                </a:lnTo>
                <a:cubicBezTo>
                  <a:pt x="834775" y="886386"/>
                  <a:pt x="839146" y="884000"/>
                  <a:pt x="840307" y="884763"/>
                </a:cubicBezTo>
                <a:close/>
                <a:moveTo>
                  <a:pt x="3456708" y="872700"/>
                </a:moveTo>
                <a:lnTo>
                  <a:pt x="3459317" y="873290"/>
                </a:lnTo>
                <a:cubicBezTo>
                  <a:pt x="3444312" y="891905"/>
                  <a:pt x="3435319" y="902521"/>
                  <a:pt x="3429573" y="908707"/>
                </a:cubicBezTo>
                <a:lnTo>
                  <a:pt x="3428364" y="909745"/>
                </a:lnTo>
                <a:lnTo>
                  <a:pt x="3431721" y="905081"/>
                </a:lnTo>
                <a:close/>
                <a:moveTo>
                  <a:pt x="1308291" y="854208"/>
                </a:moveTo>
                <a:cubicBezTo>
                  <a:pt x="1269147" y="902849"/>
                  <a:pt x="1273844" y="904720"/>
                  <a:pt x="1284457" y="901913"/>
                </a:cubicBezTo>
                <a:cubicBezTo>
                  <a:pt x="1290024" y="888631"/>
                  <a:pt x="1296809" y="873290"/>
                  <a:pt x="1308291" y="854208"/>
                </a:cubicBezTo>
                <a:close/>
                <a:moveTo>
                  <a:pt x="809505" y="844667"/>
                </a:moveTo>
                <a:cubicBezTo>
                  <a:pt x="820988" y="855143"/>
                  <a:pt x="837167" y="874226"/>
                  <a:pt x="801851" y="939142"/>
                </a:cubicBezTo>
                <a:lnTo>
                  <a:pt x="800981" y="939142"/>
                </a:lnTo>
                <a:lnTo>
                  <a:pt x="800788" y="939519"/>
                </a:lnTo>
                <a:lnTo>
                  <a:pt x="774765" y="948742"/>
                </a:lnTo>
                <a:cubicBezTo>
                  <a:pt x="743189" y="959616"/>
                  <a:pt x="712297" y="961966"/>
                  <a:pt x="809505" y="844667"/>
                </a:cubicBezTo>
                <a:close/>
                <a:moveTo>
                  <a:pt x="1313859" y="843731"/>
                </a:moveTo>
                <a:cubicBezTo>
                  <a:pt x="1284457" y="875161"/>
                  <a:pt x="1266189" y="896114"/>
                  <a:pt x="1253837" y="911454"/>
                </a:cubicBezTo>
                <a:cubicBezTo>
                  <a:pt x="1263406" y="903784"/>
                  <a:pt x="1279586" y="886573"/>
                  <a:pt x="1308291" y="853273"/>
                </a:cubicBezTo>
                <a:cubicBezTo>
                  <a:pt x="1310205" y="850466"/>
                  <a:pt x="1312119" y="847473"/>
                  <a:pt x="1313859" y="843731"/>
                </a:cubicBezTo>
                <a:close/>
                <a:moveTo>
                  <a:pt x="1116571" y="815108"/>
                </a:moveTo>
                <a:cubicBezTo>
                  <a:pt x="1105089" y="829513"/>
                  <a:pt x="1093606" y="844667"/>
                  <a:pt x="1083168" y="860007"/>
                </a:cubicBezTo>
                <a:cubicBezTo>
                  <a:pt x="1094650" y="848596"/>
                  <a:pt x="1106133" y="836997"/>
                  <a:pt x="1115527" y="829513"/>
                </a:cubicBezTo>
                <a:cubicBezTo>
                  <a:pt x="1113787" y="827456"/>
                  <a:pt x="1113787" y="822779"/>
                  <a:pt x="1116571" y="815108"/>
                </a:cubicBezTo>
                <a:close/>
                <a:moveTo>
                  <a:pt x="3727412" y="809496"/>
                </a:moveTo>
                <a:lnTo>
                  <a:pt x="3727412" y="834190"/>
                </a:lnTo>
                <a:lnTo>
                  <a:pt x="3714886" y="849803"/>
                </a:lnTo>
                <a:lnTo>
                  <a:pt x="3714886" y="838119"/>
                </a:lnTo>
                <a:lnTo>
                  <a:pt x="3696504" y="859935"/>
                </a:lnTo>
                <a:lnTo>
                  <a:pt x="3697184" y="856359"/>
                </a:lnTo>
                <a:cubicBezTo>
                  <a:pt x="3702795" y="845649"/>
                  <a:pt x="3715930" y="826614"/>
                  <a:pt x="3727412" y="809496"/>
                </a:cubicBezTo>
                <a:close/>
                <a:moveTo>
                  <a:pt x="3353540" y="754120"/>
                </a:moveTo>
                <a:lnTo>
                  <a:pt x="3244806" y="870484"/>
                </a:lnTo>
                <a:cubicBezTo>
                  <a:pt x="3256288" y="862814"/>
                  <a:pt x="3250547" y="877032"/>
                  <a:pt x="3238195" y="896114"/>
                </a:cubicBezTo>
                <a:cubicBezTo>
                  <a:pt x="3256288" y="883767"/>
                  <a:pt x="3265857" y="881896"/>
                  <a:pt x="3272468" y="882831"/>
                </a:cubicBezTo>
                <a:cubicBezTo>
                  <a:pt x="3280123" y="873290"/>
                  <a:pt x="3289691" y="861878"/>
                  <a:pt x="3301174" y="848596"/>
                </a:cubicBezTo>
                <a:cubicBezTo>
                  <a:pt x="3306741" y="839990"/>
                  <a:pt x="3283950" y="834190"/>
                  <a:pt x="3353540" y="754120"/>
                </a:cubicBezTo>
                <a:close/>
                <a:moveTo>
                  <a:pt x="968692" y="749256"/>
                </a:moveTo>
                <a:lnTo>
                  <a:pt x="927808" y="812302"/>
                </a:lnTo>
                <a:lnTo>
                  <a:pt x="919110" y="804632"/>
                </a:lnTo>
                <a:close/>
                <a:moveTo>
                  <a:pt x="1312989" y="731296"/>
                </a:moveTo>
                <a:lnTo>
                  <a:pt x="1227219" y="839990"/>
                </a:lnTo>
                <a:lnTo>
                  <a:pt x="1315772" y="748321"/>
                </a:lnTo>
                <a:close/>
                <a:moveTo>
                  <a:pt x="3708035" y="725637"/>
                </a:moveTo>
                <a:cubicBezTo>
                  <a:pt x="3707100" y="724561"/>
                  <a:pt x="3704012" y="725497"/>
                  <a:pt x="3697836" y="729238"/>
                </a:cubicBezTo>
                <a:cubicBezTo>
                  <a:pt x="3696792" y="735973"/>
                  <a:pt x="3700620" y="735973"/>
                  <a:pt x="3705317" y="734103"/>
                </a:cubicBezTo>
                <a:cubicBezTo>
                  <a:pt x="3707753" y="729800"/>
                  <a:pt x="3708970" y="726713"/>
                  <a:pt x="3708035" y="725637"/>
                </a:cubicBezTo>
                <a:close/>
                <a:moveTo>
                  <a:pt x="3664107" y="706581"/>
                </a:moveTo>
                <a:cubicBezTo>
                  <a:pt x="3669804" y="705535"/>
                  <a:pt x="3657322" y="718531"/>
                  <a:pt x="3645622" y="737455"/>
                </a:cubicBezTo>
                <a:lnTo>
                  <a:pt x="3639725" y="750315"/>
                </a:lnTo>
                <a:lnTo>
                  <a:pt x="3633112" y="757169"/>
                </a:lnTo>
                <a:lnTo>
                  <a:pt x="3639555" y="719697"/>
                </a:lnTo>
                <a:cubicBezTo>
                  <a:pt x="3653864" y="711138"/>
                  <a:pt x="3661258" y="707105"/>
                  <a:pt x="3664107" y="706581"/>
                </a:cubicBezTo>
                <a:close/>
                <a:moveTo>
                  <a:pt x="1096409" y="696448"/>
                </a:moveTo>
                <a:lnTo>
                  <a:pt x="1094737" y="699165"/>
                </a:lnTo>
                <a:lnTo>
                  <a:pt x="1089341" y="708169"/>
                </a:lnTo>
                <a:lnTo>
                  <a:pt x="1086125" y="712214"/>
                </a:lnTo>
                <a:close/>
                <a:moveTo>
                  <a:pt x="1021652" y="686558"/>
                </a:moveTo>
                <a:lnTo>
                  <a:pt x="1025908" y="688198"/>
                </a:lnTo>
                <a:cubicBezTo>
                  <a:pt x="1024843" y="690700"/>
                  <a:pt x="1020798" y="695470"/>
                  <a:pt x="1012708" y="703608"/>
                </a:cubicBezTo>
                <a:lnTo>
                  <a:pt x="1021046" y="686775"/>
                </a:lnTo>
                <a:close/>
                <a:moveTo>
                  <a:pt x="3377990" y="670377"/>
                </a:moveTo>
                <a:lnTo>
                  <a:pt x="3380452" y="674178"/>
                </a:lnTo>
                <a:cubicBezTo>
                  <a:pt x="3379267" y="677943"/>
                  <a:pt x="3375768" y="684178"/>
                  <a:pt x="3369407" y="693377"/>
                </a:cubicBezTo>
                <a:lnTo>
                  <a:pt x="3355697" y="711346"/>
                </a:lnTo>
                <a:lnTo>
                  <a:pt x="3336374" y="731148"/>
                </a:lnTo>
                <a:lnTo>
                  <a:pt x="3335732" y="731253"/>
                </a:lnTo>
                <a:close/>
                <a:moveTo>
                  <a:pt x="1449429" y="664649"/>
                </a:moveTo>
                <a:cubicBezTo>
                  <a:pt x="1448124" y="663573"/>
                  <a:pt x="1445036" y="664041"/>
                  <a:pt x="1439816" y="666379"/>
                </a:cubicBezTo>
                <a:lnTo>
                  <a:pt x="1382579" y="731296"/>
                </a:lnTo>
                <a:cubicBezTo>
                  <a:pt x="1387450" y="733167"/>
                  <a:pt x="1393017" y="733167"/>
                  <a:pt x="1400672" y="731296"/>
                </a:cubicBezTo>
                <a:cubicBezTo>
                  <a:pt x="1414068" y="715956"/>
                  <a:pt x="1426420" y="701738"/>
                  <a:pt x="1435989" y="689203"/>
                </a:cubicBezTo>
                <a:cubicBezTo>
                  <a:pt x="1440686" y="682655"/>
                  <a:pt x="1444514" y="676856"/>
                  <a:pt x="1448341" y="672179"/>
                </a:cubicBezTo>
                <a:cubicBezTo>
                  <a:pt x="1450255" y="668344"/>
                  <a:pt x="1450734" y="665725"/>
                  <a:pt x="1449429" y="664649"/>
                </a:cubicBezTo>
                <a:close/>
                <a:moveTo>
                  <a:pt x="1726875" y="635885"/>
                </a:moveTo>
                <a:cubicBezTo>
                  <a:pt x="1699213" y="667315"/>
                  <a:pt x="1671551" y="706415"/>
                  <a:pt x="1647716" y="741773"/>
                </a:cubicBezTo>
                <a:lnTo>
                  <a:pt x="1703910" y="690139"/>
                </a:lnTo>
                <a:cubicBezTo>
                  <a:pt x="1704954" y="690139"/>
                  <a:pt x="1704954" y="689203"/>
                  <a:pt x="1705824" y="689203"/>
                </a:cubicBezTo>
                <a:cubicBezTo>
                  <a:pt x="1711565" y="683591"/>
                  <a:pt x="1715393" y="678727"/>
                  <a:pt x="1719220" y="674985"/>
                </a:cubicBezTo>
                <a:cubicBezTo>
                  <a:pt x="1721134" y="662638"/>
                  <a:pt x="1723917" y="649168"/>
                  <a:pt x="1726875" y="635885"/>
                </a:cubicBezTo>
                <a:close/>
                <a:moveTo>
                  <a:pt x="1074415" y="616017"/>
                </a:moveTo>
                <a:cubicBezTo>
                  <a:pt x="1077057" y="619621"/>
                  <a:pt x="1047894" y="654453"/>
                  <a:pt x="1036543" y="675921"/>
                </a:cubicBezTo>
                <a:lnTo>
                  <a:pt x="1059333" y="624474"/>
                </a:lnTo>
                <a:cubicBezTo>
                  <a:pt x="1069119" y="617084"/>
                  <a:pt x="1073534" y="614816"/>
                  <a:pt x="1074415" y="616017"/>
                </a:cubicBezTo>
                <a:close/>
                <a:moveTo>
                  <a:pt x="1390234" y="606327"/>
                </a:moveTo>
                <a:cubicBezTo>
                  <a:pt x="1369183" y="667315"/>
                  <a:pt x="1357874" y="717827"/>
                  <a:pt x="1378751" y="730361"/>
                </a:cubicBezTo>
                <a:lnTo>
                  <a:pt x="1388320" y="716891"/>
                </a:lnTo>
                <a:cubicBezTo>
                  <a:pt x="1371096" y="724561"/>
                  <a:pt x="1414068" y="665444"/>
                  <a:pt x="1437903" y="629151"/>
                </a:cubicBezTo>
                <a:cubicBezTo>
                  <a:pt x="1412154" y="632144"/>
                  <a:pt x="1401716" y="617739"/>
                  <a:pt x="1390234" y="606327"/>
                </a:cubicBezTo>
                <a:close/>
                <a:moveTo>
                  <a:pt x="1029758" y="591922"/>
                </a:moveTo>
                <a:cubicBezTo>
                  <a:pt x="1041240" y="602585"/>
                  <a:pt x="1057420" y="620545"/>
                  <a:pt x="1022103" y="686397"/>
                </a:cubicBezTo>
                <a:lnTo>
                  <a:pt x="1021652" y="686558"/>
                </a:lnTo>
                <a:lnTo>
                  <a:pt x="1021233" y="686397"/>
                </a:lnTo>
                <a:lnTo>
                  <a:pt x="1021046" y="686775"/>
                </a:lnTo>
                <a:lnTo>
                  <a:pt x="995017" y="696076"/>
                </a:lnTo>
                <a:cubicBezTo>
                  <a:pt x="963441" y="706976"/>
                  <a:pt x="932549" y="709221"/>
                  <a:pt x="1029758" y="591922"/>
                </a:cubicBezTo>
                <a:close/>
                <a:moveTo>
                  <a:pt x="1347262" y="590986"/>
                </a:moveTo>
                <a:cubicBezTo>
                  <a:pt x="1335953" y="593980"/>
                  <a:pt x="1321513" y="599592"/>
                  <a:pt x="1303420" y="610068"/>
                </a:cubicBezTo>
                <a:cubicBezTo>
                  <a:pt x="1284457" y="636821"/>
                  <a:pt x="1266189" y="664509"/>
                  <a:pt x="1251924" y="691261"/>
                </a:cubicBezTo>
                <a:lnTo>
                  <a:pt x="1212953" y="727368"/>
                </a:lnTo>
                <a:cubicBezTo>
                  <a:pt x="1212953" y="729238"/>
                  <a:pt x="1211039" y="731296"/>
                  <a:pt x="1209996" y="734103"/>
                </a:cubicBezTo>
                <a:cubicBezTo>
                  <a:pt x="1200427" y="759920"/>
                  <a:pt x="1189988" y="786485"/>
                  <a:pt x="1179550" y="813237"/>
                </a:cubicBezTo>
                <a:cubicBezTo>
                  <a:pt x="1182334" y="810431"/>
                  <a:pt x="1185291" y="808373"/>
                  <a:pt x="1189119" y="804632"/>
                </a:cubicBezTo>
                <a:cubicBezTo>
                  <a:pt x="1258709" y="724561"/>
                  <a:pt x="1250010" y="716891"/>
                  <a:pt x="1280629" y="673114"/>
                </a:cubicBezTo>
                <a:cubicBezTo>
                  <a:pt x="1323427" y="628215"/>
                  <a:pt x="1177636" y="817914"/>
                  <a:pt x="1241485" y="762726"/>
                </a:cubicBezTo>
                <a:cubicBezTo>
                  <a:pt x="1238701" y="763661"/>
                  <a:pt x="1234874" y="765532"/>
                  <a:pt x="1232960" y="765532"/>
                </a:cubicBezTo>
                <a:cubicBezTo>
                  <a:pt x="1237658" y="763661"/>
                  <a:pt x="1241485" y="760855"/>
                  <a:pt x="1245312" y="757862"/>
                </a:cubicBezTo>
                <a:cubicBezTo>
                  <a:pt x="1246182" y="756926"/>
                  <a:pt x="1246182" y="756926"/>
                  <a:pt x="1247226" y="756926"/>
                </a:cubicBezTo>
                <a:cubicBezTo>
                  <a:pt x="1308291" y="677791"/>
                  <a:pt x="1338737" y="621480"/>
                  <a:pt x="1347262" y="590986"/>
                </a:cubicBezTo>
                <a:close/>
                <a:moveTo>
                  <a:pt x="1580910" y="536733"/>
                </a:moveTo>
                <a:cubicBezTo>
                  <a:pt x="1536199" y="584438"/>
                  <a:pt x="1517061" y="608198"/>
                  <a:pt x="1507493" y="624474"/>
                </a:cubicBezTo>
                <a:cubicBezTo>
                  <a:pt x="1517931" y="613062"/>
                  <a:pt x="1532371" y="596786"/>
                  <a:pt x="1552378" y="573027"/>
                </a:cubicBezTo>
                <a:cubicBezTo>
                  <a:pt x="1457910" y="687332"/>
                  <a:pt x="1560033" y="593980"/>
                  <a:pt x="1528544" y="651039"/>
                </a:cubicBezTo>
                <a:cubicBezTo>
                  <a:pt x="1531327" y="648233"/>
                  <a:pt x="1533241" y="645427"/>
                  <a:pt x="1536199" y="642620"/>
                </a:cubicBezTo>
                <a:cubicBezTo>
                  <a:pt x="1544723" y="614932"/>
                  <a:pt x="1550464" y="588180"/>
                  <a:pt x="1580910" y="536733"/>
                </a:cubicBezTo>
                <a:close/>
                <a:moveTo>
                  <a:pt x="2852821" y="528598"/>
                </a:moveTo>
                <a:cubicBezTo>
                  <a:pt x="2849481" y="530150"/>
                  <a:pt x="2843402" y="534488"/>
                  <a:pt x="2833877" y="542345"/>
                </a:cubicBezTo>
                <a:cubicBezTo>
                  <a:pt x="2808999" y="575833"/>
                  <a:pt x="2845360" y="542345"/>
                  <a:pt x="2824309" y="571904"/>
                </a:cubicBezTo>
                <a:lnTo>
                  <a:pt x="2828136" y="570033"/>
                </a:lnTo>
                <a:cubicBezTo>
                  <a:pt x="2848230" y="544356"/>
                  <a:pt x="2862844" y="523941"/>
                  <a:pt x="2852821" y="528598"/>
                </a:cubicBezTo>
                <a:close/>
                <a:moveTo>
                  <a:pt x="1389364" y="494827"/>
                </a:moveTo>
                <a:cubicBezTo>
                  <a:pt x="1370226" y="520457"/>
                  <a:pt x="1347262" y="550016"/>
                  <a:pt x="1324471" y="580510"/>
                </a:cubicBezTo>
                <a:cubicBezTo>
                  <a:pt x="1342564" y="559557"/>
                  <a:pt x="1365355" y="535798"/>
                  <a:pt x="1382579" y="521392"/>
                </a:cubicBezTo>
                <a:cubicBezTo>
                  <a:pt x="1378751" y="519522"/>
                  <a:pt x="1382579" y="509045"/>
                  <a:pt x="1389364" y="494827"/>
                </a:cubicBezTo>
                <a:close/>
                <a:moveTo>
                  <a:pt x="1202341" y="480422"/>
                </a:moveTo>
                <a:lnTo>
                  <a:pt x="1161457" y="543468"/>
                </a:lnTo>
                <a:lnTo>
                  <a:pt x="1152758" y="535798"/>
                </a:lnTo>
                <a:close/>
                <a:moveTo>
                  <a:pt x="2944525" y="478551"/>
                </a:moveTo>
                <a:cubicBezTo>
                  <a:pt x="2936870" y="480422"/>
                  <a:pt x="2928346" y="485286"/>
                  <a:pt x="2920691" y="489963"/>
                </a:cubicBezTo>
                <a:cubicBezTo>
                  <a:pt x="2911122" y="503246"/>
                  <a:pt x="2913906" y="506239"/>
                  <a:pt x="2917733" y="508110"/>
                </a:cubicBezTo>
                <a:cubicBezTo>
                  <a:pt x="2924518" y="500439"/>
                  <a:pt x="2933913" y="491834"/>
                  <a:pt x="2944525" y="478551"/>
                </a:cubicBezTo>
                <a:close/>
                <a:moveTo>
                  <a:pt x="1580040" y="423175"/>
                </a:moveTo>
                <a:lnTo>
                  <a:pt x="1494097" y="531869"/>
                </a:lnTo>
                <a:lnTo>
                  <a:pt x="1582824" y="440387"/>
                </a:lnTo>
                <a:close/>
                <a:moveTo>
                  <a:pt x="1255751" y="417563"/>
                </a:moveTo>
                <a:cubicBezTo>
                  <a:pt x="1262536" y="415692"/>
                  <a:pt x="1262536" y="419434"/>
                  <a:pt x="1247226" y="434587"/>
                </a:cubicBezTo>
                <a:cubicBezTo>
                  <a:pt x="1251054" y="428039"/>
                  <a:pt x="1252967" y="423175"/>
                  <a:pt x="1255751" y="417563"/>
                </a:cubicBezTo>
                <a:close/>
                <a:moveTo>
                  <a:pt x="3296302" y="395675"/>
                </a:moveTo>
                <a:cubicBezTo>
                  <a:pt x="3186698" y="525321"/>
                  <a:pt x="3215230" y="451799"/>
                  <a:pt x="3180957" y="478551"/>
                </a:cubicBezTo>
                <a:cubicBezTo>
                  <a:pt x="3325008" y="321217"/>
                  <a:pt x="3148598" y="548145"/>
                  <a:pt x="3296302" y="395675"/>
                </a:cubicBezTo>
                <a:close/>
                <a:moveTo>
                  <a:pt x="3196267" y="392681"/>
                </a:moveTo>
                <a:lnTo>
                  <a:pt x="3180957" y="408022"/>
                </a:lnTo>
                <a:lnTo>
                  <a:pt x="3150511" y="465268"/>
                </a:lnTo>
                <a:lnTo>
                  <a:pt x="3164777" y="449928"/>
                </a:lnTo>
                <a:close/>
                <a:moveTo>
                  <a:pt x="1957566" y="381269"/>
                </a:moveTo>
                <a:cubicBezTo>
                  <a:pt x="1947997" y="394552"/>
                  <a:pt x="1939472" y="408022"/>
                  <a:pt x="1930948" y="420369"/>
                </a:cubicBezTo>
                <a:lnTo>
                  <a:pt x="1953738" y="399416"/>
                </a:lnTo>
                <a:cubicBezTo>
                  <a:pt x="1955652" y="392681"/>
                  <a:pt x="1956696" y="387069"/>
                  <a:pt x="1957566" y="381269"/>
                </a:cubicBezTo>
                <a:close/>
                <a:moveTo>
                  <a:pt x="2860648" y="375330"/>
                </a:moveTo>
                <a:cubicBezTo>
                  <a:pt x="2857886" y="375330"/>
                  <a:pt x="2851449" y="380334"/>
                  <a:pt x="2842402" y="388940"/>
                </a:cubicBezTo>
                <a:cubicBezTo>
                  <a:pt x="2848143" y="388004"/>
                  <a:pt x="2853884" y="388004"/>
                  <a:pt x="2856842" y="391746"/>
                </a:cubicBezTo>
                <a:cubicBezTo>
                  <a:pt x="2862496" y="380334"/>
                  <a:pt x="2863409" y="375330"/>
                  <a:pt x="2860648" y="375330"/>
                </a:cubicBezTo>
                <a:close/>
                <a:moveTo>
                  <a:pt x="1369183" y="372664"/>
                </a:moveTo>
                <a:cubicBezTo>
                  <a:pt x="1374054" y="376592"/>
                  <a:pt x="1347262" y="409893"/>
                  <a:pt x="1319600" y="443193"/>
                </a:cubicBezTo>
                <a:cubicBezTo>
                  <a:pt x="1330212" y="426169"/>
                  <a:pt x="1345348" y="403158"/>
                  <a:pt x="1369183" y="372664"/>
                </a:cubicBezTo>
                <a:close/>
                <a:moveTo>
                  <a:pt x="3136072" y="334499"/>
                </a:moveTo>
                <a:cubicBezTo>
                  <a:pt x="3130504" y="338428"/>
                  <a:pt x="3124763" y="343105"/>
                  <a:pt x="3119022" y="348905"/>
                </a:cubicBezTo>
                <a:cubicBezTo>
                  <a:pt x="3116064" y="354517"/>
                  <a:pt x="3113281" y="360316"/>
                  <a:pt x="3111367" y="364993"/>
                </a:cubicBezTo>
                <a:cubicBezTo>
                  <a:pt x="3117978" y="355452"/>
                  <a:pt x="3126677" y="345911"/>
                  <a:pt x="3136072" y="334499"/>
                </a:cubicBezTo>
                <a:close/>
                <a:moveTo>
                  <a:pt x="1263406" y="323087"/>
                </a:moveTo>
                <a:cubicBezTo>
                  <a:pt x="1274888" y="333564"/>
                  <a:pt x="1291938" y="352646"/>
                  <a:pt x="1255751" y="417563"/>
                </a:cubicBezTo>
                <a:cubicBezTo>
                  <a:pt x="1231916" y="423175"/>
                  <a:pt x="1133795" y="479486"/>
                  <a:pt x="1263406" y="323087"/>
                </a:cubicBezTo>
                <a:close/>
                <a:moveTo>
                  <a:pt x="1341896" y="308530"/>
                </a:moveTo>
                <a:cubicBezTo>
                  <a:pt x="1344391" y="312564"/>
                  <a:pt x="1315816" y="347221"/>
                  <a:pt x="1304464" y="367987"/>
                </a:cubicBezTo>
                <a:lnTo>
                  <a:pt x="1327255" y="316353"/>
                </a:lnTo>
                <a:cubicBezTo>
                  <a:pt x="1336780" y="309244"/>
                  <a:pt x="1341064" y="307186"/>
                  <a:pt x="1341896" y="308530"/>
                </a:cubicBezTo>
                <a:close/>
                <a:moveTo>
                  <a:pt x="1717524" y="293926"/>
                </a:moveTo>
                <a:cubicBezTo>
                  <a:pt x="1719916" y="293342"/>
                  <a:pt x="1720177" y="295493"/>
                  <a:pt x="1719220" y="299328"/>
                </a:cubicBezTo>
                <a:cubicBezTo>
                  <a:pt x="1716263" y="297457"/>
                  <a:pt x="1712609" y="297457"/>
                  <a:pt x="1703040" y="304941"/>
                </a:cubicBezTo>
                <a:cubicBezTo>
                  <a:pt x="1710608" y="297832"/>
                  <a:pt x="1715132" y="294511"/>
                  <a:pt x="1717524" y="293926"/>
                </a:cubicBezTo>
                <a:close/>
                <a:moveTo>
                  <a:pt x="3125633" y="289787"/>
                </a:moveTo>
                <a:lnTo>
                  <a:pt x="3080922" y="336370"/>
                </a:lnTo>
                <a:cubicBezTo>
                  <a:pt x="3080922" y="340299"/>
                  <a:pt x="3085619" y="339363"/>
                  <a:pt x="3091360" y="336370"/>
                </a:cubicBezTo>
                <a:close/>
                <a:moveTo>
                  <a:pt x="3061784" y="278375"/>
                </a:moveTo>
                <a:cubicBezTo>
                  <a:pt x="3038820" y="306999"/>
                  <a:pt x="3012201" y="338428"/>
                  <a:pt x="2977928" y="373599"/>
                </a:cubicBezTo>
                <a:cubicBezTo>
                  <a:pt x="2973057" y="388004"/>
                  <a:pt x="2984539" y="381269"/>
                  <a:pt x="3001763" y="366116"/>
                </a:cubicBezTo>
                <a:cubicBezTo>
                  <a:pt x="3021770" y="335435"/>
                  <a:pt x="3043691" y="304005"/>
                  <a:pt x="3061784" y="278375"/>
                </a:cubicBezTo>
                <a:close/>
                <a:moveTo>
                  <a:pt x="1673465" y="257235"/>
                </a:moveTo>
                <a:cubicBezTo>
                  <a:pt x="1638148" y="351711"/>
                  <a:pt x="1612400" y="436645"/>
                  <a:pt x="1667724" y="425046"/>
                </a:cubicBezTo>
                <a:cubicBezTo>
                  <a:pt x="1677292" y="413634"/>
                  <a:pt x="1687731" y="402222"/>
                  <a:pt x="1697299" y="390810"/>
                </a:cubicBezTo>
                <a:cubicBezTo>
                  <a:pt x="1726875" y="347034"/>
                  <a:pt x="1733486" y="341234"/>
                  <a:pt x="1737313" y="342170"/>
                </a:cubicBezTo>
                <a:cubicBezTo>
                  <a:pt x="1745838" y="327952"/>
                  <a:pt x="1747752" y="322152"/>
                  <a:pt x="1734530" y="328887"/>
                </a:cubicBezTo>
                <a:lnTo>
                  <a:pt x="1649630" y="424111"/>
                </a:lnTo>
                <a:lnTo>
                  <a:pt x="1663896" y="405029"/>
                </a:lnTo>
                <a:cubicBezTo>
                  <a:pt x="1620924" y="436645"/>
                  <a:pt x="1709651" y="323087"/>
                  <a:pt x="1718176" y="299328"/>
                </a:cubicBezTo>
                <a:cubicBezTo>
                  <a:pt x="1722004" y="302134"/>
                  <a:pt x="1723048" y="308869"/>
                  <a:pt x="1742011" y="289787"/>
                </a:cubicBezTo>
                <a:cubicBezTo>
                  <a:pt x="1700083" y="299328"/>
                  <a:pt x="1693472" y="270705"/>
                  <a:pt x="1673465" y="257235"/>
                </a:cubicBezTo>
                <a:close/>
                <a:moveTo>
                  <a:pt x="1875624" y="198118"/>
                </a:moveTo>
                <a:cubicBezTo>
                  <a:pt x="1828824" y="247694"/>
                  <a:pt x="1810731" y="271640"/>
                  <a:pt x="1800292" y="287916"/>
                </a:cubicBezTo>
                <a:cubicBezTo>
                  <a:pt x="1806034" y="281182"/>
                  <a:pt x="1812645" y="273511"/>
                  <a:pt x="1819256" y="264906"/>
                </a:cubicBezTo>
                <a:cubicBezTo>
                  <a:pt x="1810731" y="275382"/>
                  <a:pt x="1804120" y="283988"/>
                  <a:pt x="1798379" y="290723"/>
                </a:cubicBezTo>
                <a:cubicBezTo>
                  <a:pt x="1790724" y="303070"/>
                  <a:pt x="1788810" y="311676"/>
                  <a:pt x="1782199" y="324958"/>
                </a:cubicBezTo>
                <a:cubicBezTo>
                  <a:pt x="1791594" y="324023"/>
                  <a:pt x="1812645" y="311676"/>
                  <a:pt x="1796465" y="342170"/>
                </a:cubicBezTo>
                <a:cubicBezTo>
                  <a:pt x="1809861" y="327952"/>
                  <a:pt x="1821169" y="314482"/>
                  <a:pt x="1830738" y="303070"/>
                </a:cubicBezTo>
                <a:cubicBezTo>
                  <a:pt x="1838393" y="276317"/>
                  <a:pt x="1845004" y="249752"/>
                  <a:pt x="1875624" y="198118"/>
                </a:cubicBezTo>
                <a:close/>
                <a:moveTo>
                  <a:pt x="1469392" y="173423"/>
                </a:moveTo>
                <a:lnTo>
                  <a:pt x="1428334" y="236282"/>
                </a:lnTo>
                <a:lnTo>
                  <a:pt x="1419809" y="228799"/>
                </a:lnTo>
                <a:close/>
                <a:moveTo>
                  <a:pt x="2492538" y="164818"/>
                </a:moveTo>
                <a:cubicBezTo>
                  <a:pt x="2484884" y="175294"/>
                  <a:pt x="2477229" y="186706"/>
                  <a:pt x="2469574" y="199240"/>
                </a:cubicBezTo>
                <a:cubicBezTo>
                  <a:pt x="2470618" y="198118"/>
                  <a:pt x="2471487" y="197183"/>
                  <a:pt x="2472531" y="196247"/>
                </a:cubicBezTo>
                <a:lnTo>
                  <a:pt x="2482970" y="180158"/>
                </a:lnTo>
                <a:lnTo>
                  <a:pt x="2480186" y="186706"/>
                </a:lnTo>
                <a:cubicBezTo>
                  <a:pt x="2482970" y="182964"/>
                  <a:pt x="2485753" y="180158"/>
                  <a:pt x="2488711" y="177165"/>
                </a:cubicBezTo>
                <a:cubicBezTo>
                  <a:pt x="2492538" y="170617"/>
                  <a:pt x="2493408" y="166688"/>
                  <a:pt x="2492538" y="164818"/>
                </a:cubicBezTo>
                <a:close/>
                <a:moveTo>
                  <a:pt x="1696255" y="129647"/>
                </a:moveTo>
                <a:cubicBezTo>
                  <a:pt x="1683903" y="152470"/>
                  <a:pt x="1652936" y="191804"/>
                  <a:pt x="1618380" y="237568"/>
                </a:cubicBezTo>
                <a:lnTo>
                  <a:pt x="1593061" y="272296"/>
                </a:lnTo>
                <a:lnTo>
                  <a:pt x="1591349" y="274447"/>
                </a:lnTo>
                <a:lnTo>
                  <a:pt x="1591580" y="274327"/>
                </a:lnTo>
                <a:lnTo>
                  <a:pt x="1565734" y="309778"/>
                </a:lnTo>
                <a:cubicBezTo>
                  <a:pt x="1548540" y="334616"/>
                  <a:pt x="1532328" y="359802"/>
                  <a:pt x="1518975" y="384076"/>
                </a:cubicBezTo>
                <a:lnTo>
                  <a:pt x="1479831" y="420369"/>
                </a:lnTo>
                <a:cubicBezTo>
                  <a:pt x="1476003" y="432716"/>
                  <a:pt x="1444514" y="477616"/>
                  <a:pt x="1429378" y="503433"/>
                </a:cubicBezTo>
                <a:cubicBezTo>
                  <a:pt x="1426420" y="509981"/>
                  <a:pt x="1424507" y="515780"/>
                  <a:pt x="1421723" y="522328"/>
                </a:cubicBezTo>
                <a:cubicBezTo>
                  <a:pt x="1423637" y="524386"/>
                  <a:pt x="1434075" y="518586"/>
                  <a:pt x="1455996" y="498569"/>
                </a:cubicBezTo>
                <a:cubicBezTo>
                  <a:pt x="1525586" y="418498"/>
                  <a:pt x="1517061" y="410828"/>
                  <a:pt x="1547507" y="367051"/>
                </a:cubicBezTo>
                <a:cubicBezTo>
                  <a:pt x="1591349" y="321217"/>
                  <a:pt x="1435989" y="523450"/>
                  <a:pt x="1514278" y="450863"/>
                </a:cubicBezTo>
                <a:cubicBezTo>
                  <a:pt x="1595176" y="344040"/>
                  <a:pt x="1621968" y="281182"/>
                  <a:pt x="1617097" y="261164"/>
                </a:cubicBezTo>
                <a:lnTo>
                  <a:pt x="1591580" y="274327"/>
                </a:lnTo>
                <a:lnTo>
                  <a:pt x="1593061" y="272296"/>
                </a:lnTo>
                <a:lnTo>
                  <a:pt x="1608260" y="253207"/>
                </a:lnTo>
                <a:cubicBezTo>
                  <a:pt x="1628525" y="229267"/>
                  <a:pt x="1656937" y="199381"/>
                  <a:pt x="1676248" y="182964"/>
                </a:cubicBezTo>
                <a:cubicBezTo>
                  <a:pt x="1670507" y="179223"/>
                  <a:pt x="1683033" y="155277"/>
                  <a:pt x="1696255" y="129647"/>
                </a:cubicBezTo>
                <a:close/>
                <a:moveTo>
                  <a:pt x="1523230" y="110721"/>
                </a:moveTo>
                <a:lnTo>
                  <a:pt x="1527456" y="112272"/>
                </a:lnTo>
                <a:cubicBezTo>
                  <a:pt x="1526369" y="114774"/>
                  <a:pt x="1522281" y="119544"/>
                  <a:pt x="1514104" y="127589"/>
                </a:cubicBezTo>
                <a:lnTo>
                  <a:pt x="1522610" y="110941"/>
                </a:lnTo>
                <a:close/>
                <a:moveTo>
                  <a:pt x="2901553" y="108507"/>
                </a:moveTo>
                <a:lnTo>
                  <a:pt x="2897165" y="119800"/>
                </a:lnTo>
                <a:lnTo>
                  <a:pt x="2894363" y="122068"/>
                </a:lnTo>
                <a:close/>
                <a:moveTo>
                  <a:pt x="3094375" y="106814"/>
                </a:moveTo>
                <a:cubicBezTo>
                  <a:pt x="3079802" y="110857"/>
                  <a:pt x="2995282" y="208267"/>
                  <a:pt x="2944525" y="261164"/>
                </a:cubicBezTo>
                <a:cubicBezTo>
                  <a:pt x="2957747" y="262099"/>
                  <a:pt x="2987323" y="243953"/>
                  <a:pt x="3009244" y="234411"/>
                </a:cubicBezTo>
                <a:cubicBezTo>
                  <a:pt x="3027511" y="208781"/>
                  <a:pt x="3051346" y="178100"/>
                  <a:pt x="3081791" y="139001"/>
                </a:cubicBezTo>
                <a:cubicBezTo>
                  <a:pt x="3096318" y="114493"/>
                  <a:pt x="3099232" y="105466"/>
                  <a:pt x="3094375" y="106814"/>
                </a:cubicBezTo>
                <a:close/>
                <a:moveTo>
                  <a:pt x="1874580" y="84747"/>
                </a:moveTo>
                <a:lnTo>
                  <a:pt x="1788810" y="193441"/>
                </a:lnTo>
                <a:lnTo>
                  <a:pt x="1877537" y="101959"/>
                </a:lnTo>
                <a:close/>
                <a:moveTo>
                  <a:pt x="1637104" y="65665"/>
                </a:moveTo>
                <a:cubicBezTo>
                  <a:pt x="1641975" y="69407"/>
                  <a:pt x="1615183" y="102894"/>
                  <a:pt x="1587521" y="136194"/>
                </a:cubicBezTo>
                <a:cubicBezTo>
                  <a:pt x="1598134" y="118983"/>
                  <a:pt x="1613269" y="96159"/>
                  <a:pt x="1637104" y="65665"/>
                </a:cubicBezTo>
                <a:close/>
                <a:moveTo>
                  <a:pt x="2573611" y="59866"/>
                </a:moveTo>
                <a:cubicBezTo>
                  <a:pt x="2570653" y="66601"/>
                  <a:pt x="2564912" y="77077"/>
                  <a:pt x="2557431" y="88489"/>
                </a:cubicBezTo>
                <a:cubicBezTo>
                  <a:pt x="2554474" y="92418"/>
                  <a:pt x="2551690" y="95224"/>
                  <a:pt x="2548732" y="98965"/>
                </a:cubicBezTo>
                <a:cubicBezTo>
                  <a:pt x="2549776" y="98030"/>
                  <a:pt x="2550646" y="97095"/>
                  <a:pt x="2552560" y="96159"/>
                </a:cubicBezTo>
                <a:cubicBezTo>
                  <a:pt x="2554474" y="94288"/>
                  <a:pt x="2555517" y="91482"/>
                  <a:pt x="2557431" y="89424"/>
                </a:cubicBezTo>
                <a:cubicBezTo>
                  <a:pt x="2564042" y="78948"/>
                  <a:pt x="2569783" y="69407"/>
                  <a:pt x="2573611" y="59866"/>
                </a:cubicBezTo>
                <a:close/>
                <a:moveTo>
                  <a:pt x="1976880" y="57416"/>
                </a:moveTo>
                <a:cubicBezTo>
                  <a:pt x="1975387" y="57013"/>
                  <a:pt x="1972528" y="57761"/>
                  <a:pt x="1968004" y="59866"/>
                </a:cubicBezTo>
                <a:lnTo>
                  <a:pt x="1945213" y="86618"/>
                </a:lnTo>
                <a:cubicBezTo>
                  <a:pt x="1949041" y="87554"/>
                  <a:pt x="1954782" y="88489"/>
                  <a:pt x="1961393" y="86618"/>
                </a:cubicBezTo>
                <a:cubicBezTo>
                  <a:pt x="1973528" y="70202"/>
                  <a:pt x="1981357" y="58626"/>
                  <a:pt x="1976880" y="57416"/>
                </a:cubicBezTo>
                <a:close/>
                <a:moveTo>
                  <a:pt x="3243936" y="40784"/>
                </a:moveTo>
                <a:cubicBezTo>
                  <a:pt x="3223929" y="61924"/>
                  <a:pt x="3213316" y="72400"/>
                  <a:pt x="3205662" y="78012"/>
                </a:cubicBezTo>
                <a:cubicBezTo>
                  <a:pt x="3217144" y="65665"/>
                  <a:pt x="3229670" y="53318"/>
                  <a:pt x="3243936" y="40784"/>
                </a:cubicBezTo>
                <a:close/>
                <a:moveTo>
                  <a:pt x="1531327" y="16089"/>
                </a:moveTo>
                <a:cubicBezTo>
                  <a:pt x="1542810" y="25630"/>
                  <a:pt x="1558989" y="44712"/>
                  <a:pt x="1523672" y="110564"/>
                </a:cubicBezTo>
                <a:lnTo>
                  <a:pt x="1523230" y="110721"/>
                </a:lnTo>
                <a:lnTo>
                  <a:pt x="1522802" y="110564"/>
                </a:lnTo>
                <a:lnTo>
                  <a:pt x="1522610" y="110941"/>
                </a:lnTo>
                <a:lnTo>
                  <a:pt x="1496587" y="120164"/>
                </a:lnTo>
                <a:cubicBezTo>
                  <a:pt x="1465010" y="131038"/>
                  <a:pt x="1434119" y="133388"/>
                  <a:pt x="1531327" y="16089"/>
                </a:cubicBezTo>
                <a:close/>
                <a:moveTo>
                  <a:pt x="1936515" y="15154"/>
                </a:moveTo>
                <a:cubicBezTo>
                  <a:pt x="1927990" y="46583"/>
                  <a:pt x="1927120" y="71465"/>
                  <a:pt x="1937559" y="81941"/>
                </a:cubicBezTo>
                <a:lnTo>
                  <a:pt x="1947127" y="69407"/>
                </a:lnTo>
                <a:cubicBezTo>
                  <a:pt x="1947997" y="62859"/>
                  <a:pt x="1961393" y="41906"/>
                  <a:pt x="1975659" y="20953"/>
                </a:cubicBezTo>
                <a:cubicBezTo>
                  <a:pt x="1957566" y="24695"/>
                  <a:pt x="1945213" y="20953"/>
                  <a:pt x="1936515" y="15154"/>
                </a:cubicBezTo>
                <a:close/>
                <a:moveTo>
                  <a:pt x="2278027" y="13283"/>
                </a:moveTo>
                <a:lnTo>
                  <a:pt x="2320825" y="13283"/>
                </a:lnTo>
                <a:cubicBezTo>
                  <a:pt x="2296121" y="23759"/>
                  <a:pt x="2279941" y="24695"/>
                  <a:pt x="2278027" y="13283"/>
                </a:cubicBezTo>
                <a:close/>
                <a:moveTo>
                  <a:pt x="1605788" y="13283"/>
                </a:moveTo>
                <a:lnTo>
                  <a:pt x="1608572" y="13283"/>
                </a:lnTo>
                <a:cubicBezTo>
                  <a:pt x="1604745" y="19831"/>
                  <a:pt x="1600917" y="25630"/>
                  <a:pt x="1598134" y="30307"/>
                </a:cubicBezTo>
                <a:close/>
                <a:moveTo>
                  <a:pt x="3284820" y="0"/>
                </a:moveTo>
                <a:lnTo>
                  <a:pt x="3323095" y="0"/>
                </a:lnTo>
                <a:cubicBezTo>
                  <a:pt x="3302044" y="28623"/>
                  <a:pt x="3282906" y="55376"/>
                  <a:pt x="3278209" y="64917"/>
                </a:cubicBezTo>
                <a:lnTo>
                  <a:pt x="3338230" y="0"/>
                </a:lnTo>
                <a:lnTo>
                  <a:pt x="3342058" y="0"/>
                </a:lnTo>
                <a:cubicBezTo>
                  <a:pt x="3195223" y="183152"/>
                  <a:pt x="3555699" y="-158270"/>
                  <a:pt x="3323095" y="132640"/>
                </a:cubicBezTo>
                <a:cubicBezTo>
                  <a:pt x="3329706" y="109629"/>
                  <a:pt x="3245850" y="191757"/>
                  <a:pt x="3360151" y="52383"/>
                </a:cubicBezTo>
                <a:cubicBezTo>
                  <a:pt x="3297346" y="101023"/>
                  <a:pt x="3227582" y="199240"/>
                  <a:pt x="3159036" y="279311"/>
                </a:cubicBezTo>
                <a:cubicBezTo>
                  <a:pt x="3178000" y="272763"/>
                  <a:pt x="3175216" y="291845"/>
                  <a:pt x="3099885" y="387069"/>
                </a:cubicBezTo>
                <a:cubicBezTo>
                  <a:pt x="3117108" y="407086"/>
                  <a:pt x="3177130" y="383327"/>
                  <a:pt x="3075006" y="535798"/>
                </a:cubicBezTo>
                <a:cubicBezTo>
                  <a:pt x="3139899" y="451986"/>
                  <a:pt x="3121806" y="451050"/>
                  <a:pt x="3211403" y="345163"/>
                </a:cubicBezTo>
                <a:cubicBezTo>
                  <a:pt x="3277165" y="305128"/>
                  <a:pt x="3097101" y="554880"/>
                  <a:pt x="3031165" y="672179"/>
                </a:cubicBezTo>
                <a:cubicBezTo>
                  <a:pt x="3034122" y="669373"/>
                  <a:pt x="3036906" y="666567"/>
                  <a:pt x="3040733" y="662638"/>
                </a:cubicBezTo>
                <a:lnTo>
                  <a:pt x="3142857" y="538791"/>
                </a:lnTo>
                <a:cubicBezTo>
                  <a:pt x="3056043" y="674237"/>
                  <a:pt x="3191396" y="496698"/>
                  <a:pt x="3168605" y="560679"/>
                </a:cubicBezTo>
                <a:cubicBezTo>
                  <a:pt x="3153295" y="575833"/>
                  <a:pt x="3109453" y="621667"/>
                  <a:pt x="3114151" y="625596"/>
                </a:cubicBezTo>
                <a:cubicBezTo>
                  <a:pt x="3136072" y="631208"/>
                  <a:pt x="3213316" y="514845"/>
                  <a:pt x="3251417" y="491085"/>
                </a:cubicBezTo>
                <a:cubicBezTo>
                  <a:pt x="3089446" y="716143"/>
                  <a:pt x="3379288" y="363310"/>
                  <a:pt x="3305871" y="495762"/>
                </a:cubicBezTo>
                <a:lnTo>
                  <a:pt x="3345885" y="446186"/>
                </a:lnTo>
                <a:cubicBezTo>
                  <a:pt x="3288648" y="551138"/>
                  <a:pt x="3473583" y="388004"/>
                  <a:pt x="3514641" y="381456"/>
                </a:cubicBezTo>
                <a:cubicBezTo>
                  <a:pt x="3485065" y="411950"/>
                  <a:pt x="3497591" y="366116"/>
                  <a:pt x="3387813" y="496698"/>
                </a:cubicBezTo>
                <a:lnTo>
                  <a:pt x="3379288" y="559744"/>
                </a:lnTo>
                <a:cubicBezTo>
                  <a:pt x="3408864" y="529250"/>
                  <a:pt x="3426958" y="531121"/>
                  <a:pt x="3482282" y="452921"/>
                </a:cubicBezTo>
                <a:cubicBezTo>
                  <a:pt x="3492720" y="433839"/>
                  <a:pt x="3468886" y="454792"/>
                  <a:pt x="3458447" y="460591"/>
                </a:cubicBezTo>
                <a:lnTo>
                  <a:pt x="3517598" y="399603"/>
                </a:lnTo>
                <a:cubicBezTo>
                  <a:pt x="3482282" y="485286"/>
                  <a:pt x="3368850" y="574897"/>
                  <a:pt x="3269684" y="682655"/>
                </a:cubicBezTo>
                <a:lnTo>
                  <a:pt x="3283950" y="668437"/>
                </a:lnTo>
                <a:cubicBezTo>
                  <a:pt x="3277165" y="685649"/>
                  <a:pt x="3266727" y="702673"/>
                  <a:pt x="3254375" y="720820"/>
                </a:cubicBezTo>
                <a:cubicBezTo>
                  <a:pt x="3243936" y="742708"/>
                  <a:pt x="3213316" y="783866"/>
                  <a:pt x="3203748" y="803883"/>
                </a:cubicBezTo>
                <a:cubicBezTo>
                  <a:pt x="3209489" y="799955"/>
                  <a:pt x="3213316" y="798084"/>
                  <a:pt x="3215230" y="799019"/>
                </a:cubicBezTo>
                <a:cubicBezTo>
                  <a:pt x="3309699" y="694067"/>
                  <a:pt x="3308655" y="657961"/>
                  <a:pt x="3425044" y="545339"/>
                </a:cubicBezTo>
                <a:cubicBezTo>
                  <a:pt x="3472930" y="502544"/>
                  <a:pt x="3451629" y="557721"/>
                  <a:pt x="3397765" y="641890"/>
                </a:cubicBezTo>
                <a:lnTo>
                  <a:pt x="3377990" y="670377"/>
                </a:lnTo>
                <a:lnTo>
                  <a:pt x="3377617" y="669800"/>
                </a:lnTo>
                <a:cubicBezTo>
                  <a:pt x="3363155" y="673205"/>
                  <a:pt x="3304588" y="726011"/>
                  <a:pt x="3270554" y="766467"/>
                </a:cubicBezTo>
                <a:cubicBezTo>
                  <a:pt x="3303436" y="732232"/>
                  <a:pt x="3313809" y="733249"/>
                  <a:pt x="3326629" y="732740"/>
                </a:cubicBezTo>
                <a:lnTo>
                  <a:pt x="3335732" y="731253"/>
                </a:lnTo>
                <a:lnTo>
                  <a:pt x="3334403" y="733167"/>
                </a:lnTo>
                <a:lnTo>
                  <a:pt x="3336374" y="731148"/>
                </a:lnTo>
                <a:lnTo>
                  <a:pt x="3341188" y="730361"/>
                </a:lnTo>
                <a:lnTo>
                  <a:pt x="3355697" y="711346"/>
                </a:lnTo>
                <a:lnTo>
                  <a:pt x="3377186" y="689325"/>
                </a:lnTo>
                <a:cubicBezTo>
                  <a:pt x="3568934" y="498067"/>
                  <a:pt x="3441745" y="708367"/>
                  <a:pt x="3606152" y="521579"/>
                </a:cubicBezTo>
                <a:cubicBezTo>
                  <a:pt x="3584231" y="548332"/>
                  <a:pt x="3538476" y="608385"/>
                  <a:pt x="3568051" y="584438"/>
                </a:cubicBezTo>
                <a:lnTo>
                  <a:pt x="3612937" y="525321"/>
                </a:lnTo>
                <a:cubicBezTo>
                  <a:pt x="3714016" y="444315"/>
                  <a:pt x="3456533" y="740837"/>
                  <a:pt x="3508900" y="702673"/>
                </a:cubicBezTo>
                <a:cubicBezTo>
                  <a:pt x="3543347" y="662638"/>
                  <a:pt x="3553785" y="643556"/>
                  <a:pt x="3593800" y="593980"/>
                </a:cubicBezTo>
                <a:cubicBezTo>
                  <a:pt x="3659562" y="567414"/>
                  <a:pt x="3394598" y="899107"/>
                  <a:pt x="3529950" y="791349"/>
                </a:cubicBezTo>
                <a:cubicBezTo>
                  <a:pt x="3549958" y="766654"/>
                  <a:pt x="3569965" y="741773"/>
                  <a:pt x="3560396" y="747572"/>
                </a:cubicBezTo>
                <a:cubicBezTo>
                  <a:pt x="3580403" y="722691"/>
                  <a:pt x="3584231" y="726619"/>
                  <a:pt x="3543347" y="789478"/>
                </a:cubicBezTo>
                <a:lnTo>
                  <a:pt x="3465058" y="861878"/>
                </a:lnTo>
                <a:lnTo>
                  <a:pt x="3456708" y="872700"/>
                </a:lnTo>
                <a:lnTo>
                  <a:pt x="3454851" y="872279"/>
                </a:lnTo>
                <a:cubicBezTo>
                  <a:pt x="3457153" y="854708"/>
                  <a:pt x="3535779" y="746076"/>
                  <a:pt x="3423130" y="870484"/>
                </a:cubicBezTo>
                <a:lnTo>
                  <a:pt x="3390771" y="941013"/>
                </a:lnTo>
                <a:cubicBezTo>
                  <a:pt x="3413126" y="917628"/>
                  <a:pt x="3415258" y="919312"/>
                  <a:pt x="3419303" y="917535"/>
                </a:cubicBezTo>
                <a:lnTo>
                  <a:pt x="3428364" y="909745"/>
                </a:lnTo>
                <a:lnTo>
                  <a:pt x="3409815" y="935523"/>
                </a:lnTo>
                <a:cubicBezTo>
                  <a:pt x="3332155" y="1050189"/>
                  <a:pt x="3583731" y="797873"/>
                  <a:pt x="3546130" y="876283"/>
                </a:cubicBezTo>
                <a:cubicBezTo>
                  <a:pt x="3576141" y="839101"/>
                  <a:pt x="3579338" y="818020"/>
                  <a:pt x="3605630" y="785652"/>
                </a:cubicBezTo>
                <a:lnTo>
                  <a:pt x="3633112" y="757169"/>
                </a:lnTo>
                <a:lnTo>
                  <a:pt x="3631030" y="769274"/>
                </a:lnTo>
                <a:lnTo>
                  <a:pt x="3639725" y="750315"/>
                </a:lnTo>
                <a:lnTo>
                  <a:pt x="3641468" y="748508"/>
                </a:lnTo>
                <a:cubicBezTo>
                  <a:pt x="3653821" y="759920"/>
                  <a:pt x="3416519" y="1030812"/>
                  <a:pt x="3543347" y="915383"/>
                </a:cubicBezTo>
                <a:cubicBezTo>
                  <a:pt x="3564224" y="877219"/>
                  <a:pt x="3676786" y="752249"/>
                  <a:pt x="3692965" y="719884"/>
                </a:cubicBezTo>
                <a:cubicBezTo>
                  <a:pt x="3698706" y="718014"/>
                  <a:pt x="3706361" y="713150"/>
                  <a:pt x="3714886" y="707537"/>
                </a:cubicBezTo>
                <a:lnTo>
                  <a:pt x="3714886" y="735225"/>
                </a:lnTo>
                <a:cubicBezTo>
                  <a:pt x="3712102" y="738967"/>
                  <a:pt x="3709145" y="742708"/>
                  <a:pt x="3705317" y="746637"/>
                </a:cubicBezTo>
                <a:cubicBezTo>
                  <a:pt x="3707231" y="745701"/>
                  <a:pt x="3711058" y="742708"/>
                  <a:pt x="3714886" y="738967"/>
                </a:cubicBezTo>
                <a:lnTo>
                  <a:pt x="3714886" y="791349"/>
                </a:lnTo>
                <a:cubicBezTo>
                  <a:pt x="3682526" y="837184"/>
                  <a:pt x="3645296" y="895366"/>
                  <a:pt x="3584231" y="962153"/>
                </a:cubicBezTo>
                <a:cubicBezTo>
                  <a:pt x="3572922" y="969636"/>
                  <a:pt x="3560396" y="978242"/>
                  <a:pt x="3548044" y="988719"/>
                </a:cubicBezTo>
                <a:cubicBezTo>
                  <a:pt x="3551002" y="984977"/>
                  <a:pt x="3552741" y="982171"/>
                  <a:pt x="3554655" y="979177"/>
                </a:cubicBezTo>
                <a:cubicBezTo>
                  <a:pt x="3551872" y="983106"/>
                  <a:pt x="3549088" y="986848"/>
                  <a:pt x="3546130" y="990776"/>
                </a:cubicBezTo>
                <a:cubicBezTo>
                  <a:pt x="3547174" y="989841"/>
                  <a:pt x="3547174" y="989841"/>
                  <a:pt x="3548044" y="988719"/>
                </a:cubicBezTo>
                <a:cubicBezTo>
                  <a:pt x="3536562" y="1004995"/>
                  <a:pt x="3520382" y="1026883"/>
                  <a:pt x="3531864" y="1016406"/>
                </a:cubicBezTo>
                <a:cubicBezTo>
                  <a:pt x="3551872" y="997324"/>
                  <a:pt x="3568051" y="980300"/>
                  <a:pt x="3584231" y="962153"/>
                </a:cubicBezTo>
                <a:cubicBezTo>
                  <a:pt x="3610066" y="944895"/>
                  <a:pt x="3635314" y="928794"/>
                  <a:pt x="3672819" y="888043"/>
                </a:cubicBezTo>
                <a:lnTo>
                  <a:pt x="3696504" y="859935"/>
                </a:lnTo>
                <a:lnTo>
                  <a:pt x="3695558" y="864901"/>
                </a:lnTo>
                <a:cubicBezTo>
                  <a:pt x="3697662" y="864813"/>
                  <a:pt x="3702795" y="861364"/>
                  <a:pt x="3712102" y="853273"/>
                </a:cubicBezTo>
                <a:lnTo>
                  <a:pt x="3714886" y="849803"/>
                </a:lnTo>
                <a:lnTo>
                  <a:pt x="3714886" y="1115559"/>
                </a:lnTo>
                <a:lnTo>
                  <a:pt x="3728282" y="1115559"/>
                </a:lnTo>
                <a:cubicBezTo>
                  <a:pt x="3722541" y="1121171"/>
                  <a:pt x="3716800" y="1126035"/>
                  <a:pt x="3711058" y="1131648"/>
                </a:cubicBezTo>
                <a:cubicBezTo>
                  <a:pt x="3708275" y="1135576"/>
                  <a:pt x="3704448" y="1139318"/>
                  <a:pt x="3701664" y="1143060"/>
                </a:cubicBezTo>
                <a:lnTo>
                  <a:pt x="3667217" y="1218453"/>
                </a:lnTo>
                <a:cubicBezTo>
                  <a:pt x="3612937" y="1283370"/>
                  <a:pt x="3578664" y="1309935"/>
                  <a:pt x="3512727" y="1393934"/>
                </a:cubicBezTo>
                <a:lnTo>
                  <a:pt x="3475670" y="1403475"/>
                </a:lnTo>
                <a:cubicBezTo>
                  <a:pt x="3459317" y="1418629"/>
                  <a:pt x="3446964" y="1433034"/>
                  <a:pt x="3435482" y="1445381"/>
                </a:cubicBezTo>
                <a:lnTo>
                  <a:pt x="3399296" y="1524516"/>
                </a:lnTo>
                <a:cubicBezTo>
                  <a:pt x="3345015" y="1589433"/>
                  <a:pt x="3310568" y="1616185"/>
                  <a:pt x="3244806" y="1699997"/>
                </a:cubicBezTo>
                <a:lnTo>
                  <a:pt x="3211403" y="1708603"/>
                </a:lnTo>
                <a:cubicBezTo>
                  <a:pt x="3206705" y="1713280"/>
                  <a:pt x="3202008" y="1718144"/>
                  <a:pt x="3197137" y="1721886"/>
                </a:cubicBezTo>
                <a:lnTo>
                  <a:pt x="3164777" y="1792602"/>
                </a:lnTo>
                <a:cubicBezTo>
                  <a:pt x="3137115" y="1824967"/>
                  <a:pt x="3115195" y="1847791"/>
                  <a:pt x="3091360" y="1873608"/>
                </a:cubicBezTo>
                <a:cubicBezTo>
                  <a:pt x="3091360" y="1874543"/>
                  <a:pt x="3090316" y="1875478"/>
                  <a:pt x="3090316" y="1875478"/>
                </a:cubicBezTo>
                <a:lnTo>
                  <a:pt x="3089446" y="1875478"/>
                </a:lnTo>
                <a:cubicBezTo>
                  <a:pt x="3066482" y="1900360"/>
                  <a:pt x="3041777" y="1927861"/>
                  <a:pt x="3010288" y="1967896"/>
                </a:cubicBezTo>
                <a:lnTo>
                  <a:pt x="2980712" y="1975566"/>
                </a:lnTo>
                <a:cubicBezTo>
                  <a:pt x="2976885" y="1979495"/>
                  <a:pt x="2974101" y="1983237"/>
                  <a:pt x="2970274" y="1986978"/>
                </a:cubicBezTo>
                <a:lnTo>
                  <a:pt x="2943481" y="2045160"/>
                </a:lnTo>
                <a:cubicBezTo>
                  <a:pt x="2911122" y="2083324"/>
                  <a:pt x="2886244" y="2108206"/>
                  <a:pt x="2857712" y="2139636"/>
                </a:cubicBezTo>
                <a:cubicBezTo>
                  <a:pt x="2856668" y="2140571"/>
                  <a:pt x="2856668" y="2142442"/>
                  <a:pt x="2855798" y="2143377"/>
                </a:cubicBezTo>
                <a:lnTo>
                  <a:pt x="2853884" y="2143377"/>
                </a:lnTo>
                <a:cubicBezTo>
                  <a:pt x="2834747" y="2164330"/>
                  <a:pt x="2814740" y="2188276"/>
                  <a:pt x="2788992" y="2220641"/>
                </a:cubicBezTo>
                <a:lnTo>
                  <a:pt x="2758546" y="2229247"/>
                </a:lnTo>
                <a:cubicBezTo>
                  <a:pt x="2745150" y="2245523"/>
                  <a:pt x="2731754" y="2259741"/>
                  <a:pt x="2719402" y="2273024"/>
                </a:cubicBezTo>
                <a:lnTo>
                  <a:pt x="2691740" y="2334199"/>
                </a:lnTo>
                <a:cubicBezTo>
                  <a:pt x="2637460" y="2398929"/>
                  <a:pt x="2603186" y="2425681"/>
                  <a:pt x="2537250" y="2509493"/>
                </a:cubicBezTo>
                <a:lnTo>
                  <a:pt x="2506804" y="2518099"/>
                </a:lnTo>
                <a:cubicBezTo>
                  <a:pt x="2488711" y="2537181"/>
                  <a:pt x="2471487" y="2553457"/>
                  <a:pt x="2454438" y="2568610"/>
                </a:cubicBezTo>
                <a:cubicBezTo>
                  <a:pt x="2401898" y="2629786"/>
                  <a:pt x="2401028" y="2654480"/>
                  <a:pt x="2383804" y="2685910"/>
                </a:cubicBezTo>
                <a:lnTo>
                  <a:pt x="2377193" y="2684974"/>
                </a:lnTo>
                <a:lnTo>
                  <a:pt x="2367624" y="2707050"/>
                </a:lnTo>
                <a:cubicBezTo>
                  <a:pt x="2313170" y="2771779"/>
                  <a:pt x="2278897" y="2798532"/>
                  <a:pt x="2213135" y="2882344"/>
                </a:cubicBezTo>
                <a:lnTo>
                  <a:pt x="2175904" y="2891885"/>
                </a:lnTo>
                <a:cubicBezTo>
                  <a:pt x="2077782" y="2990102"/>
                  <a:pt x="2080566" y="3019660"/>
                  <a:pt x="2059515" y="3057825"/>
                </a:cubicBezTo>
                <a:lnTo>
                  <a:pt x="2041422" y="3055954"/>
                </a:lnTo>
                <a:cubicBezTo>
                  <a:pt x="2032027" y="3066431"/>
                  <a:pt x="2019501" y="3080836"/>
                  <a:pt x="2015673" y="3087383"/>
                </a:cubicBezTo>
                <a:lnTo>
                  <a:pt x="2012890" y="3074101"/>
                </a:lnTo>
                <a:cubicBezTo>
                  <a:pt x="1909897" y="3237983"/>
                  <a:pt x="1822213" y="3246589"/>
                  <a:pt x="1749666" y="3379228"/>
                </a:cubicBezTo>
                <a:cubicBezTo>
                  <a:pt x="1750710" y="3365759"/>
                  <a:pt x="1806903" y="3287746"/>
                  <a:pt x="1851789" y="3228629"/>
                </a:cubicBezTo>
                <a:cubicBezTo>
                  <a:pt x="1867969" y="3186536"/>
                  <a:pt x="1807947" y="3260994"/>
                  <a:pt x="1768803" y="3297287"/>
                </a:cubicBezTo>
                <a:lnTo>
                  <a:pt x="1701997" y="3407852"/>
                </a:lnTo>
                <a:cubicBezTo>
                  <a:pt x="1711565" y="3344806"/>
                  <a:pt x="1607702" y="3522158"/>
                  <a:pt x="1525586" y="3578469"/>
                </a:cubicBezTo>
                <a:cubicBezTo>
                  <a:pt x="1573255" y="3479316"/>
                  <a:pt x="1282543" y="3789121"/>
                  <a:pt x="1264276" y="3787250"/>
                </a:cubicBezTo>
                <a:cubicBezTo>
                  <a:pt x="1263406" y="3743474"/>
                  <a:pt x="1376838" y="3674815"/>
                  <a:pt x="1419809" y="3598486"/>
                </a:cubicBezTo>
                <a:cubicBezTo>
                  <a:pt x="1421723" y="3571734"/>
                  <a:pt x="1351089" y="3665274"/>
                  <a:pt x="1322557" y="3682485"/>
                </a:cubicBezTo>
                <a:lnTo>
                  <a:pt x="1442600" y="3533757"/>
                </a:lnTo>
                <a:cubicBezTo>
                  <a:pt x="1449385" y="3497463"/>
                  <a:pt x="1323427" y="3669016"/>
                  <a:pt x="1364485" y="3606157"/>
                </a:cubicBezTo>
                <a:cubicBezTo>
                  <a:pt x="1276802" y="3684356"/>
                  <a:pt x="1318730" y="3665274"/>
                  <a:pt x="1224262" y="3779767"/>
                </a:cubicBezTo>
                <a:cubicBezTo>
                  <a:pt x="1250010" y="3745344"/>
                  <a:pt x="1286197" y="3678557"/>
                  <a:pt x="1231916" y="3730191"/>
                </a:cubicBezTo>
                <a:cubicBezTo>
                  <a:pt x="1197643" y="3770226"/>
                  <a:pt x="1204254" y="3791179"/>
                  <a:pt x="1181464" y="3798662"/>
                </a:cubicBezTo>
                <a:cubicBezTo>
                  <a:pt x="1216607" y="3688098"/>
                  <a:pt x="1068902" y="3841691"/>
                  <a:pt x="1058463" y="3791179"/>
                </a:cubicBezTo>
                <a:lnTo>
                  <a:pt x="998268" y="3865450"/>
                </a:lnTo>
                <a:cubicBezTo>
                  <a:pt x="1008881" y="3846368"/>
                  <a:pt x="1033585" y="3812132"/>
                  <a:pt x="1009751" y="3833085"/>
                </a:cubicBezTo>
                <a:lnTo>
                  <a:pt x="969736" y="3882661"/>
                </a:lnTo>
                <a:cubicBezTo>
                  <a:pt x="964865" y="3878920"/>
                  <a:pt x="1024016" y="3748151"/>
                  <a:pt x="983132" y="3753950"/>
                </a:cubicBezTo>
                <a:lnTo>
                  <a:pt x="917196" y="3851232"/>
                </a:lnTo>
                <a:lnTo>
                  <a:pt x="989743" y="3731126"/>
                </a:lnTo>
                <a:lnTo>
                  <a:pt x="880139" y="3860773"/>
                </a:lnTo>
                <a:cubicBezTo>
                  <a:pt x="985046" y="3727198"/>
                  <a:pt x="894405" y="3788186"/>
                  <a:pt x="911455" y="3733932"/>
                </a:cubicBezTo>
                <a:lnTo>
                  <a:pt x="841865" y="3814003"/>
                </a:lnTo>
                <a:lnTo>
                  <a:pt x="873354" y="3756756"/>
                </a:lnTo>
                <a:lnTo>
                  <a:pt x="827599" y="3815874"/>
                </a:lnTo>
                <a:cubicBezTo>
                  <a:pt x="824815" y="3798849"/>
                  <a:pt x="930592" y="3651991"/>
                  <a:pt x="862916" y="3705309"/>
                </a:cubicBezTo>
                <a:cubicBezTo>
                  <a:pt x="891448" y="3688098"/>
                  <a:pt x="781843" y="3817744"/>
                  <a:pt x="732261" y="3873120"/>
                </a:cubicBezTo>
                <a:lnTo>
                  <a:pt x="826729" y="3701568"/>
                </a:lnTo>
                <a:cubicBezTo>
                  <a:pt x="780974" y="3753015"/>
                  <a:pt x="754181" y="3759749"/>
                  <a:pt x="714167" y="3817744"/>
                </a:cubicBezTo>
                <a:lnTo>
                  <a:pt x="775232" y="3726262"/>
                </a:lnTo>
                <a:lnTo>
                  <a:pt x="719908" y="3791179"/>
                </a:lnTo>
                <a:cubicBezTo>
                  <a:pt x="573074" y="3860773"/>
                  <a:pt x="942944" y="3351541"/>
                  <a:pt x="656929" y="3582398"/>
                </a:cubicBezTo>
                <a:lnTo>
                  <a:pt x="636922" y="3607092"/>
                </a:lnTo>
                <a:lnTo>
                  <a:pt x="740785" y="3429740"/>
                </a:lnTo>
                <a:cubicBezTo>
                  <a:pt x="721822" y="3441152"/>
                  <a:pt x="622656" y="3551716"/>
                  <a:pt x="579685" y="3584268"/>
                </a:cubicBezTo>
                <a:cubicBezTo>
                  <a:pt x="688419" y="3467904"/>
                  <a:pt x="576901" y="3553774"/>
                  <a:pt x="662671" y="3445081"/>
                </a:cubicBezTo>
                <a:cubicBezTo>
                  <a:pt x="613958" y="3486987"/>
                  <a:pt x="593081" y="3525151"/>
                  <a:pt x="553066" y="3574727"/>
                </a:cubicBezTo>
                <a:cubicBezTo>
                  <a:pt x="428152" y="3663403"/>
                  <a:pt x="580728" y="3443958"/>
                  <a:pt x="480519" y="3498399"/>
                </a:cubicBezTo>
                <a:cubicBezTo>
                  <a:pt x="649275" y="3363888"/>
                  <a:pt x="615001" y="3405046"/>
                  <a:pt x="691202" y="3358276"/>
                </a:cubicBezTo>
                <a:cubicBezTo>
                  <a:pt x="729477" y="3264735"/>
                  <a:pt x="620743" y="3382035"/>
                  <a:pt x="630311" y="3319176"/>
                </a:cubicBezTo>
                <a:lnTo>
                  <a:pt x="593951" y="3385963"/>
                </a:lnTo>
                <a:cubicBezTo>
                  <a:pt x="427109" y="3550781"/>
                  <a:pt x="644577" y="3247711"/>
                  <a:pt x="466253" y="3443958"/>
                </a:cubicBezTo>
                <a:cubicBezTo>
                  <a:pt x="478605" y="3399246"/>
                  <a:pt x="639880" y="3186536"/>
                  <a:pt x="592037" y="3202812"/>
                </a:cubicBezTo>
                <a:lnTo>
                  <a:pt x="447116" y="3385963"/>
                </a:lnTo>
                <a:lnTo>
                  <a:pt x="430066" y="3370623"/>
                </a:lnTo>
                <a:lnTo>
                  <a:pt x="534973" y="3250517"/>
                </a:lnTo>
                <a:cubicBezTo>
                  <a:pt x="535843" y="3238170"/>
                  <a:pt x="513052" y="3258188"/>
                  <a:pt x="487304" y="3287746"/>
                </a:cubicBezTo>
                <a:cubicBezTo>
                  <a:pt x="595864" y="3139018"/>
                  <a:pt x="514966" y="3199070"/>
                  <a:pt x="593081" y="3076907"/>
                </a:cubicBezTo>
                <a:lnTo>
                  <a:pt x="539670" y="3134154"/>
                </a:lnTo>
                <a:cubicBezTo>
                  <a:pt x="552023" y="3116942"/>
                  <a:pt x="565419" y="3098982"/>
                  <a:pt x="573943" y="3087383"/>
                </a:cubicBezTo>
                <a:cubicBezTo>
                  <a:pt x="480519" y="3188594"/>
                  <a:pt x="501570" y="3137895"/>
                  <a:pt x="417540" y="3233306"/>
                </a:cubicBezTo>
                <a:cubicBezTo>
                  <a:pt x="402404" y="3261929"/>
                  <a:pt x="365174" y="3328717"/>
                  <a:pt x="420498" y="3262865"/>
                </a:cubicBezTo>
                <a:cubicBezTo>
                  <a:pt x="328987" y="3394382"/>
                  <a:pt x="348994" y="3313376"/>
                  <a:pt x="340469" y="3305706"/>
                </a:cubicBezTo>
                <a:cubicBezTo>
                  <a:pt x="398577" y="3258188"/>
                  <a:pt x="400490" y="3231435"/>
                  <a:pt x="415800" y="3202812"/>
                </a:cubicBezTo>
                <a:cubicBezTo>
                  <a:pt x="401360" y="3218153"/>
                  <a:pt x="395619" y="3227694"/>
                  <a:pt x="375612" y="3252388"/>
                </a:cubicBezTo>
                <a:cubicBezTo>
                  <a:pt x="304108" y="3302900"/>
                  <a:pt x="562635" y="2993095"/>
                  <a:pt x="370915" y="3192335"/>
                </a:cubicBezTo>
                <a:lnTo>
                  <a:pt x="465209" y="3077842"/>
                </a:lnTo>
                <a:lnTo>
                  <a:pt x="383267" y="3146501"/>
                </a:lnTo>
                <a:cubicBezTo>
                  <a:pt x="577771" y="2921631"/>
                  <a:pt x="386225" y="3107401"/>
                  <a:pt x="565419" y="2896749"/>
                </a:cubicBezTo>
                <a:cubicBezTo>
                  <a:pt x="557764" y="2876731"/>
                  <a:pt x="455814" y="3026395"/>
                  <a:pt x="471994" y="2997772"/>
                </a:cubicBezTo>
                <a:cubicBezTo>
                  <a:pt x="421367" y="3028266"/>
                  <a:pt x="576901" y="2801338"/>
                  <a:pt x="481563" y="2901426"/>
                </a:cubicBezTo>
                <a:cubicBezTo>
                  <a:pt x="537757" y="2812750"/>
                  <a:pt x="483476" y="2849043"/>
                  <a:pt x="513922" y="2794790"/>
                </a:cubicBezTo>
                <a:lnTo>
                  <a:pt x="430066" y="2890014"/>
                </a:lnTo>
                <a:cubicBezTo>
                  <a:pt x="445202" y="2861391"/>
                  <a:pt x="481563" y="2808073"/>
                  <a:pt x="462426" y="2819485"/>
                </a:cubicBezTo>
                <a:cubicBezTo>
                  <a:pt x="450073" y="2833890"/>
                  <a:pt x="438591" y="2848108"/>
                  <a:pt x="429022" y="2860455"/>
                </a:cubicBezTo>
                <a:cubicBezTo>
                  <a:pt x="462426" y="2783191"/>
                  <a:pt x="450073" y="2765232"/>
                  <a:pt x="439635" y="2743156"/>
                </a:cubicBezTo>
                <a:cubicBezTo>
                  <a:pt x="384311" y="2808073"/>
                  <a:pt x="349864" y="2848108"/>
                  <a:pt x="338555" y="2880473"/>
                </a:cubicBezTo>
                <a:cubicBezTo>
                  <a:pt x="246871" y="2954931"/>
                  <a:pt x="409015" y="2717526"/>
                  <a:pt x="358562" y="2728938"/>
                </a:cubicBezTo>
                <a:lnTo>
                  <a:pt x="318374" y="2778514"/>
                </a:lnTo>
                <a:lnTo>
                  <a:pt x="375612" y="2687032"/>
                </a:lnTo>
                <a:cubicBezTo>
                  <a:pt x="349864" y="2721268"/>
                  <a:pt x="321332" y="2751762"/>
                  <a:pt x="286015" y="2791797"/>
                </a:cubicBezTo>
                <a:cubicBezTo>
                  <a:pt x="250698" y="2788991"/>
                  <a:pt x="230691" y="2759432"/>
                  <a:pt x="367957" y="2576281"/>
                </a:cubicBezTo>
                <a:cubicBezTo>
                  <a:pt x="329857" y="2622115"/>
                  <a:pt x="268791" y="2670756"/>
                  <a:pt x="220252" y="2748956"/>
                </a:cubicBezTo>
                <a:cubicBezTo>
                  <a:pt x="312807" y="2597421"/>
                  <a:pt x="262180" y="2597421"/>
                  <a:pt x="269835" y="2538303"/>
                </a:cubicBezTo>
                <a:lnTo>
                  <a:pt x="276446" y="2531568"/>
                </a:lnTo>
                <a:lnTo>
                  <a:pt x="307936" y="2474322"/>
                </a:lnTo>
                <a:lnTo>
                  <a:pt x="292626" y="2489662"/>
                </a:lnTo>
                <a:lnTo>
                  <a:pt x="269835" y="2530633"/>
                </a:lnTo>
                <a:cubicBezTo>
                  <a:pt x="275576" y="2503881"/>
                  <a:pt x="291756" y="2466652"/>
                  <a:pt x="334728" y="2400987"/>
                </a:cubicBezTo>
                <a:cubicBezTo>
                  <a:pt x="305152" y="2431481"/>
                  <a:pt x="225994" y="2517163"/>
                  <a:pt x="192590" y="2543916"/>
                </a:cubicBezTo>
                <a:cubicBezTo>
                  <a:pt x="296453" y="2423810"/>
                  <a:pt x="72374" y="2623051"/>
                  <a:pt x="179194" y="2476193"/>
                </a:cubicBezTo>
                <a:cubicBezTo>
                  <a:pt x="149619" y="2506687"/>
                  <a:pt x="163015" y="2504816"/>
                  <a:pt x="123870" y="2542045"/>
                </a:cubicBezTo>
                <a:cubicBezTo>
                  <a:pt x="114476" y="2490598"/>
                  <a:pt x="200245" y="2298841"/>
                  <a:pt x="86814" y="2355152"/>
                </a:cubicBezTo>
                <a:cubicBezTo>
                  <a:pt x="286015" y="2119618"/>
                  <a:pt x="205987" y="2149177"/>
                  <a:pt x="284101" y="2019530"/>
                </a:cubicBezTo>
                <a:cubicBezTo>
                  <a:pt x="160231" y="2151047"/>
                  <a:pt x="232605" y="2101471"/>
                  <a:pt x="147705" y="2210165"/>
                </a:cubicBezTo>
                <a:cubicBezTo>
                  <a:pt x="164059" y="2168259"/>
                  <a:pt x="-1044" y="2376105"/>
                  <a:pt x="76201" y="2247394"/>
                </a:cubicBezTo>
                <a:cubicBezTo>
                  <a:pt x="56194" y="2272275"/>
                  <a:pt x="41928" y="2287429"/>
                  <a:pt x="45756" y="2291358"/>
                </a:cubicBezTo>
                <a:cubicBezTo>
                  <a:pt x="27662" y="2289300"/>
                  <a:pt x="194504" y="2125417"/>
                  <a:pt x="143008" y="2150112"/>
                </a:cubicBezTo>
                <a:lnTo>
                  <a:pt x="58108" y="2245523"/>
                </a:lnTo>
                <a:lnTo>
                  <a:pt x="159187" y="2108206"/>
                </a:lnTo>
                <a:cubicBezTo>
                  <a:pt x="75331" y="2134023"/>
                  <a:pt x="114476" y="2027200"/>
                  <a:pt x="0" y="2096794"/>
                </a:cubicBezTo>
                <a:cubicBezTo>
                  <a:pt x="17224" y="2072848"/>
                  <a:pt x="59152" y="2027200"/>
                  <a:pt x="84900" y="2005125"/>
                </a:cubicBezTo>
                <a:cubicBezTo>
                  <a:pt x="69590" y="1994648"/>
                  <a:pt x="194504" y="1818232"/>
                  <a:pt x="96208" y="1899425"/>
                </a:cubicBezTo>
                <a:lnTo>
                  <a:pt x="65763" y="1943201"/>
                </a:lnTo>
                <a:cubicBezTo>
                  <a:pt x="-29575" y="2001383"/>
                  <a:pt x="144051" y="1800272"/>
                  <a:pt x="148749" y="1734420"/>
                </a:cubicBezTo>
                <a:cubicBezTo>
                  <a:pt x="162145" y="1732549"/>
                  <a:pt x="115346" y="1818232"/>
                  <a:pt x="214511" y="1706732"/>
                </a:cubicBezTo>
                <a:cubicBezTo>
                  <a:pt x="274533" y="1632461"/>
                  <a:pt x="251742" y="1627597"/>
                  <a:pt x="198332" y="1679044"/>
                </a:cubicBezTo>
                <a:lnTo>
                  <a:pt x="312807" y="1552204"/>
                </a:lnTo>
                <a:cubicBezTo>
                  <a:pt x="246871" y="1636203"/>
                  <a:pt x="265138" y="1638074"/>
                  <a:pt x="239390" y="1685779"/>
                </a:cubicBezTo>
                <a:cubicBezTo>
                  <a:pt x="246001" y="1673432"/>
                  <a:pt x="268791" y="1645744"/>
                  <a:pt x="290886" y="1618992"/>
                </a:cubicBezTo>
                <a:cubicBezTo>
                  <a:pt x="261311" y="1668568"/>
                  <a:pt x="270705" y="1678109"/>
                  <a:pt x="250698" y="1723008"/>
                </a:cubicBezTo>
                <a:lnTo>
                  <a:pt x="227907" y="1717209"/>
                </a:lnTo>
                <a:cubicBezTo>
                  <a:pt x="121957" y="1850784"/>
                  <a:pt x="253656" y="1740219"/>
                  <a:pt x="217469" y="1793537"/>
                </a:cubicBezTo>
                <a:cubicBezTo>
                  <a:pt x="322202" y="1673432"/>
                  <a:pt x="298367" y="1681102"/>
                  <a:pt x="390922" y="1593362"/>
                </a:cubicBezTo>
                <a:cubicBezTo>
                  <a:pt x="451987" y="1575215"/>
                  <a:pt x="294540" y="1734420"/>
                  <a:pt x="221122" y="1866873"/>
                </a:cubicBezTo>
                <a:lnTo>
                  <a:pt x="182152" y="1903166"/>
                </a:lnTo>
                <a:cubicBezTo>
                  <a:pt x="175367" y="1925990"/>
                  <a:pt x="70460" y="2059565"/>
                  <a:pt x="158317" y="1980430"/>
                </a:cubicBezTo>
                <a:cubicBezTo>
                  <a:pt x="227907" y="1900360"/>
                  <a:pt x="219209" y="1892690"/>
                  <a:pt x="249828" y="1848913"/>
                </a:cubicBezTo>
                <a:cubicBezTo>
                  <a:pt x="293670" y="1803078"/>
                  <a:pt x="138310" y="2005125"/>
                  <a:pt x="216425" y="1932725"/>
                </a:cubicBezTo>
                <a:cubicBezTo>
                  <a:pt x="307066" y="1814490"/>
                  <a:pt x="329857" y="1749574"/>
                  <a:pt x="316635" y="1739097"/>
                </a:cubicBezTo>
                <a:cubicBezTo>
                  <a:pt x="324115" y="1731614"/>
                  <a:pt x="331770" y="1723008"/>
                  <a:pt x="339425" y="1714402"/>
                </a:cubicBezTo>
                <a:cubicBezTo>
                  <a:pt x="334728" y="1717209"/>
                  <a:pt x="328987" y="1720015"/>
                  <a:pt x="323246" y="1723008"/>
                </a:cubicBezTo>
                <a:cubicBezTo>
                  <a:pt x="340469" y="1699062"/>
                  <a:pt x="382397" y="1653414"/>
                  <a:pt x="408145" y="1631526"/>
                </a:cubicBezTo>
                <a:cubicBezTo>
                  <a:pt x="392836" y="1620862"/>
                  <a:pt x="517750" y="1444633"/>
                  <a:pt x="419454" y="1525639"/>
                </a:cubicBezTo>
                <a:lnTo>
                  <a:pt x="389008" y="1569415"/>
                </a:lnTo>
                <a:cubicBezTo>
                  <a:pt x="372828" y="1578956"/>
                  <a:pt x="364304" y="1581763"/>
                  <a:pt x="361346" y="1578021"/>
                </a:cubicBezTo>
                <a:cubicBezTo>
                  <a:pt x="361346" y="1579892"/>
                  <a:pt x="361346" y="1581950"/>
                  <a:pt x="360476" y="1584756"/>
                </a:cubicBezTo>
                <a:cubicBezTo>
                  <a:pt x="352821" y="1584756"/>
                  <a:pt x="314721" y="1620862"/>
                  <a:pt x="331770" y="1583820"/>
                </a:cubicBezTo>
                <a:cubicBezTo>
                  <a:pt x="347950" y="1573344"/>
                  <a:pt x="357519" y="1571286"/>
                  <a:pt x="360476" y="1575215"/>
                </a:cubicBezTo>
                <a:cubicBezTo>
                  <a:pt x="359432" y="1548462"/>
                  <a:pt x="468167" y="1413016"/>
                  <a:pt x="471994" y="1360634"/>
                </a:cubicBezTo>
                <a:cubicBezTo>
                  <a:pt x="485390" y="1358763"/>
                  <a:pt x="438591" y="1444633"/>
                  <a:pt x="537757" y="1332946"/>
                </a:cubicBezTo>
                <a:cubicBezTo>
                  <a:pt x="597778" y="1258675"/>
                  <a:pt x="574987" y="1253811"/>
                  <a:pt x="521577" y="1305258"/>
                </a:cubicBezTo>
                <a:lnTo>
                  <a:pt x="636052" y="1178605"/>
                </a:lnTo>
                <a:cubicBezTo>
                  <a:pt x="570116" y="1262417"/>
                  <a:pt x="588383" y="1264288"/>
                  <a:pt x="562635" y="1311993"/>
                </a:cubicBezTo>
                <a:cubicBezTo>
                  <a:pt x="569246" y="1299646"/>
                  <a:pt x="592037" y="1271958"/>
                  <a:pt x="614132" y="1245206"/>
                </a:cubicBezTo>
                <a:cubicBezTo>
                  <a:pt x="584556" y="1294782"/>
                  <a:pt x="593951" y="1304323"/>
                  <a:pt x="573943" y="1349222"/>
                </a:cubicBezTo>
                <a:lnTo>
                  <a:pt x="551153" y="1343422"/>
                </a:lnTo>
                <a:cubicBezTo>
                  <a:pt x="445202" y="1476998"/>
                  <a:pt x="576901" y="1366433"/>
                  <a:pt x="540540" y="1419751"/>
                </a:cubicBezTo>
                <a:cubicBezTo>
                  <a:pt x="642663" y="1302452"/>
                  <a:pt x="622656" y="1307316"/>
                  <a:pt x="707556" y="1225188"/>
                </a:cubicBezTo>
                <a:cubicBezTo>
                  <a:pt x="711384" y="1211905"/>
                  <a:pt x="704599" y="1209099"/>
                  <a:pt x="676937" y="1230052"/>
                </a:cubicBezTo>
                <a:cubicBezTo>
                  <a:pt x="672239" y="1238658"/>
                  <a:pt x="663714" y="1250069"/>
                  <a:pt x="652232" y="1266159"/>
                </a:cubicBezTo>
                <a:cubicBezTo>
                  <a:pt x="661801" y="1252876"/>
                  <a:pt x="669282" y="1241464"/>
                  <a:pt x="674153" y="1231923"/>
                </a:cubicBezTo>
                <a:cubicBezTo>
                  <a:pt x="672239" y="1232858"/>
                  <a:pt x="671195" y="1233794"/>
                  <a:pt x="669282" y="1235664"/>
                </a:cubicBezTo>
                <a:lnTo>
                  <a:pt x="638836" y="1279628"/>
                </a:lnTo>
                <a:cubicBezTo>
                  <a:pt x="591167" y="1308719"/>
                  <a:pt x="610696" y="1272940"/>
                  <a:pt x="642751" y="1221680"/>
                </a:cubicBezTo>
                <a:lnTo>
                  <a:pt x="649333" y="1210980"/>
                </a:lnTo>
                <a:lnTo>
                  <a:pt x="651928" y="1207743"/>
                </a:lnTo>
                <a:cubicBezTo>
                  <a:pt x="656690" y="1201312"/>
                  <a:pt x="660442" y="1195781"/>
                  <a:pt x="662709" y="1191566"/>
                </a:cubicBezTo>
                <a:lnTo>
                  <a:pt x="663544" y="1187878"/>
                </a:lnTo>
                <a:lnTo>
                  <a:pt x="693394" y="1139353"/>
                </a:lnTo>
                <a:cubicBezTo>
                  <a:pt x="708850" y="1112156"/>
                  <a:pt x="720604" y="1087263"/>
                  <a:pt x="721822" y="1070847"/>
                </a:cubicBezTo>
                <a:cubicBezTo>
                  <a:pt x="735218" y="1068789"/>
                  <a:pt x="693116" y="1146053"/>
                  <a:pt x="774189" y="1058312"/>
                </a:cubicBezTo>
                <a:cubicBezTo>
                  <a:pt x="788454" y="1041288"/>
                  <a:pt x="796109" y="1031747"/>
                  <a:pt x="799937" y="1027818"/>
                </a:cubicBezTo>
                <a:cubicBezTo>
                  <a:pt x="843778" y="968701"/>
                  <a:pt x="820988" y="967766"/>
                  <a:pt x="771405" y="1015471"/>
                </a:cubicBezTo>
                <a:lnTo>
                  <a:pt x="885880" y="888631"/>
                </a:lnTo>
                <a:cubicBezTo>
                  <a:pt x="819944" y="973565"/>
                  <a:pt x="838037" y="974500"/>
                  <a:pt x="812289" y="1022206"/>
                </a:cubicBezTo>
                <a:cubicBezTo>
                  <a:pt x="819074" y="1009672"/>
                  <a:pt x="841865" y="982171"/>
                  <a:pt x="863786" y="955418"/>
                </a:cubicBezTo>
                <a:cubicBezTo>
                  <a:pt x="850563" y="978242"/>
                  <a:pt x="844822" y="992647"/>
                  <a:pt x="840995" y="1005930"/>
                </a:cubicBezTo>
                <a:cubicBezTo>
                  <a:pt x="854391" y="981235"/>
                  <a:pt x="878225" y="945877"/>
                  <a:pt x="899102" y="910519"/>
                </a:cubicBezTo>
                <a:cubicBezTo>
                  <a:pt x="889534" y="923053"/>
                  <a:pt x="876312" y="939142"/>
                  <a:pt x="862916" y="955418"/>
                </a:cubicBezTo>
                <a:cubicBezTo>
                  <a:pt x="873354" y="938207"/>
                  <a:pt x="888664" y="915383"/>
                  <a:pt x="912499" y="884889"/>
                </a:cubicBezTo>
                <a:cubicBezTo>
                  <a:pt x="912499" y="884889"/>
                  <a:pt x="913368" y="885825"/>
                  <a:pt x="913368" y="886760"/>
                </a:cubicBezTo>
                <a:cubicBezTo>
                  <a:pt x="928678" y="859072"/>
                  <a:pt x="941030" y="834377"/>
                  <a:pt x="942074" y="817166"/>
                </a:cubicBezTo>
                <a:cubicBezTo>
                  <a:pt x="955470" y="815295"/>
                  <a:pt x="908671" y="900978"/>
                  <a:pt x="1007837" y="789478"/>
                </a:cubicBezTo>
                <a:cubicBezTo>
                  <a:pt x="1067858" y="715020"/>
                  <a:pt x="1045067" y="710343"/>
                  <a:pt x="991657" y="761790"/>
                </a:cubicBezTo>
                <a:lnTo>
                  <a:pt x="1106133" y="634950"/>
                </a:lnTo>
                <a:cubicBezTo>
                  <a:pt x="1050809" y="705479"/>
                  <a:pt x="1054636" y="718014"/>
                  <a:pt x="1042110" y="748508"/>
                </a:cubicBezTo>
                <a:cubicBezTo>
                  <a:pt x="1053592" y="734103"/>
                  <a:pt x="1056550" y="733167"/>
                  <a:pt x="1054636" y="738031"/>
                </a:cubicBezTo>
                <a:cubicBezTo>
                  <a:pt x="1063161" y="726619"/>
                  <a:pt x="1073599" y="715020"/>
                  <a:pt x="1083168" y="702673"/>
                </a:cubicBezTo>
                <a:cubicBezTo>
                  <a:pt x="1053592" y="752249"/>
                  <a:pt x="1063161" y="761790"/>
                  <a:pt x="1043154" y="806690"/>
                </a:cubicBezTo>
                <a:lnTo>
                  <a:pt x="1020189" y="800890"/>
                </a:lnTo>
                <a:cubicBezTo>
                  <a:pt x="914412" y="934465"/>
                  <a:pt x="1045937" y="823901"/>
                  <a:pt x="1009751" y="877219"/>
                </a:cubicBezTo>
                <a:cubicBezTo>
                  <a:pt x="1080602" y="795699"/>
                  <a:pt x="1092345" y="773214"/>
                  <a:pt x="1121972" y="739285"/>
                </a:cubicBezTo>
                <a:lnTo>
                  <a:pt x="1123147" y="738053"/>
                </a:lnTo>
                <a:lnTo>
                  <a:pt x="1160413" y="698931"/>
                </a:lnTo>
                <a:cubicBezTo>
                  <a:pt x="1161283" y="690326"/>
                  <a:pt x="1155715" y="688455"/>
                  <a:pt x="1137448" y="700802"/>
                </a:cubicBezTo>
                <a:cubicBezTo>
                  <a:pt x="1133795" y="707537"/>
                  <a:pt x="1128053" y="715207"/>
                  <a:pt x="1121268" y="723626"/>
                </a:cubicBezTo>
                <a:cubicBezTo>
                  <a:pt x="1127010" y="716143"/>
                  <a:pt x="1131881" y="708473"/>
                  <a:pt x="1135534" y="701738"/>
                </a:cubicBezTo>
                <a:cubicBezTo>
                  <a:pt x="1131881" y="704544"/>
                  <a:pt x="1127010" y="708473"/>
                  <a:pt x="1121268" y="713150"/>
                </a:cubicBezTo>
                <a:lnTo>
                  <a:pt x="1090823" y="757113"/>
                </a:lnTo>
                <a:cubicBezTo>
                  <a:pt x="1055071" y="778932"/>
                  <a:pt x="1057118" y="764260"/>
                  <a:pt x="1073899" y="733936"/>
                </a:cubicBezTo>
                <a:lnTo>
                  <a:pt x="1089341" y="708169"/>
                </a:lnTo>
                <a:lnTo>
                  <a:pt x="1123052" y="665771"/>
                </a:lnTo>
                <a:cubicBezTo>
                  <a:pt x="1132577" y="652769"/>
                  <a:pt x="1138057" y="643462"/>
                  <a:pt x="1135708" y="641498"/>
                </a:cubicBezTo>
                <a:cubicBezTo>
                  <a:pt x="1123791" y="656838"/>
                  <a:pt x="1114005" y="670215"/>
                  <a:pt x="1105893" y="681907"/>
                </a:cubicBezTo>
                <a:lnTo>
                  <a:pt x="1096409" y="696448"/>
                </a:lnTo>
                <a:lnTo>
                  <a:pt x="1145380" y="616838"/>
                </a:lnTo>
                <a:cubicBezTo>
                  <a:pt x="1160837" y="589642"/>
                  <a:pt x="1172591" y="564748"/>
                  <a:pt x="1173809" y="548332"/>
                </a:cubicBezTo>
                <a:cubicBezTo>
                  <a:pt x="1187031" y="546274"/>
                  <a:pt x="1141275" y="631208"/>
                  <a:pt x="1237658" y="522515"/>
                </a:cubicBezTo>
                <a:cubicBezTo>
                  <a:pt x="1242355" y="516715"/>
                  <a:pt x="1246182" y="512038"/>
                  <a:pt x="1250010" y="507174"/>
                </a:cubicBezTo>
                <a:cubicBezTo>
                  <a:pt x="1296809" y="446186"/>
                  <a:pt x="1273844" y="444315"/>
                  <a:pt x="1223392" y="492956"/>
                </a:cubicBezTo>
                <a:lnTo>
                  <a:pt x="1337693" y="366116"/>
                </a:lnTo>
                <a:cubicBezTo>
                  <a:pt x="1281499" y="438516"/>
                  <a:pt x="1287240" y="450115"/>
                  <a:pt x="1272974" y="482480"/>
                </a:cubicBezTo>
                <a:cubicBezTo>
                  <a:pt x="1273844" y="482480"/>
                  <a:pt x="1272974" y="485286"/>
                  <a:pt x="1270017" y="491085"/>
                </a:cubicBezTo>
                <a:cubicBezTo>
                  <a:pt x="1279586" y="476680"/>
                  <a:pt x="1297679" y="454792"/>
                  <a:pt x="1315772" y="433839"/>
                </a:cubicBezTo>
                <a:cubicBezTo>
                  <a:pt x="1286197" y="483415"/>
                  <a:pt x="1295765" y="492956"/>
                  <a:pt x="1275758" y="537855"/>
                </a:cubicBezTo>
                <a:lnTo>
                  <a:pt x="1252967" y="532056"/>
                </a:lnTo>
                <a:cubicBezTo>
                  <a:pt x="1147017" y="665631"/>
                  <a:pt x="1278716" y="554880"/>
                  <a:pt x="1242355" y="608385"/>
                </a:cubicBezTo>
                <a:cubicBezTo>
                  <a:pt x="1347262" y="488279"/>
                  <a:pt x="1323427" y="495762"/>
                  <a:pt x="1415982" y="408022"/>
                </a:cubicBezTo>
                <a:cubicBezTo>
                  <a:pt x="1417896" y="407086"/>
                  <a:pt x="1419809" y="407086"/>
                  <a:pt x="1421723" y="407086"/>
                </a:cubicBezTo>
                <a:cubicBezTo>
                  <a:pt x="1431292" y="383327"/>
                  <a:pt x="1428334" y="372851"/>
                  <a:pt x="1388320" y="406151"/>
                </a:cubicBezTo>
                <a:lnTo>
                  <a:pt x="1377881" y="421492"/>
                </a:lnTo>
                <a:cubicBezTo>
                  <a:pt x="1373010" y="430097"/>
                  <a:pt x="1365355" y="440574"/>
                  <a:pt x="1354917" y="455727"/>
                </a:cubicBezTo>
                <a:cubicBezTo>
                  <a:pt x="1359614" y="448057"/>
                  <a:pt x="1364485" y="441509"/>
                  <a:pt x="1368313" y="435710"/>
                </a:cubicBezTo>
                <a:lnTo>
                  <a:pt x="1357874" y="450115"/>
                </a:lnTo>
                <a:cubicBezTo>
                  <a:pt x="1312989" y="477803"/>
                  <a:pt x="1328299" y="446186"/>
                  <a:pt x="1357874" y="399603"/>
                </a:cubicBezTo>
                <a:cubicBezTo>
                  <a:pt x="1357874" y="399603"/>
                  <a:pt x="1357874" y="399603"/>
                  <a:pt x="1357874" y="398481"/>
                </a:cubicBezTo>
                <a:cubicBezTo>
                  <a:pt x="1390234" y="347034"/>
                  <a:pt x="1438773" y="275569"/>
                  <a:pt x="1440686" y="241333"/>
                </a:cubicBezTo>
                <a:cubicBezTo>
                  <a:pt x="1453212" y="239276"/>
                  <a:pt x="1414938" y="310927"/>
                  <a:pt x="1484528" y="238340"/>
                </a:cubicBezTo>
                <a:cubicBezTo>
                  <a:pt x="1499838" y="219258"/>
                  <a:pt x="1505579" y="213646"/>
                  <a:pt x="1506623" y="214581"/>
                </a:cubicBezTo>
                <a:cubicBezTo>
                  <a:pt x="1566644" y="140123"/>
                  <a:pt x="1543679" y="135446"/>
                  <a:pt x="1490269" y="186893"/>
                </a:cubicBezTo>
                <a:lnTo>
                  <a:pt x="1604745" y="60053"/>
                </a:lnTo>
                <a:cubicBezTo>
                  <a:pt x="1538982" y="144052"/>
                  <a:pt x="1557075" y="145923"/>
                  <a:pt x="1531327" y="193628"/>
                </a:cubicBezTo>
                <a:cubicBezTo>
                  <a:pt x="1537938" y="181094"/>
                  <a:pt x="1560903" y="153593"/>
                  <a:pt x="1582824" y="126840"/>
                </a:cubicBezTo>
                <a:cubicBezTo>
                  <a:pt x="1553248" y="176417"/>
                  <a:pt x="1562817" y="185958"/>
                  <a:pt x="1542810" y="230670"/>
                </a:cubicBezTo>
                <a:lnTo>
                  <a:pt x="1519845" y="225057"/>
                </a:lnTo>
                <a:cubicBezTo>
                  <a:pt x="1414068" y="358446"/>
                  <a:pt x="1545593" y="247881"/>
                  <a:pt x="1509406" y="301386"/>
                </a:cubicBezTo>
                <a:cubicBezTo>
                  <a:pt x="1561860" y="241240"/>
                  <a:pt x="1582128" y="213084"/>
                  <a:pt x="1600830" y="188998"/>
                </a:cubicBezTo>
                <a:lnTo>
                  <a:pt x="1625645" y="159446"/>
                </a:lnTo>
                <a:lnTo>
                  <a:pt x="1631537" y="152429"/>
                </a:lnTo>
                <a:cubicBezTo>
                  <a:pt x="1643933" y="138930"/>
                  <a:pt x="1659764" y="122958"/>
                  <a:pt x="1682859" y="101023"/>
                </a:cubicBezTo>
                <a:cubicBezTo>
                  <a:pt x="1697299" y="97282"/>
                  <a:pt x="1699213" y="103081"/>
                  <a:pt x="1693472" y="115428"/>
                </a:cubicBezTo>
                <a:cubicBezTo>
                  <a:pt x="1718176" y="67723"/>
                  <a:pt x="1743925" y="17211"/>
                  <a:pt x="1681989" y="67723"/>
                </a:cubicBezTo>
                <a:lnTo>
                  <a:pt x="1651544" y="111500"/>
                </a:lnTo>
                <a:cubicBezTo>
                  <a:pt x="1648586" y="113558"/>
                  <a:pt x="1645803" y="115428"/>
                  <a:pt x="1642845" y="116364"/>
                </a:cubicBezTo>
                <a:cubicBezTo>
                  <a:pt x="1638148" y="124034"/>
                  <a:pt x="1630493" y="134511"/>
                  <a:pt x="1620924" y="147793"/>
                </a:cubicBezTo>
                <a:cubicBezTo>
                  <a:pt x="1629623" y="136381"/>
                  <a:pt x="1636234" y="125905"/>
                  <a:pt x="1640931" y="117299"/>
                </a:cubicBezTo>
                <a:cubicBezTo>
                  <a:pt x="1622838" y="125905"/>
                  <a:pt x="1620054" y="121041"/>
                  <a:pt x="1624752" y="107758"/>
                </a:cubicBezTo>
                <a:cubicBezTo>
                  <a:pt x="1619011" y="109629"/>
                  <a:pt x="1617097" y="105887"/>
                  <a:pt x="1623882" y="91482"/>
                </a:cubicBezTo>
                <a:cubicBezTo>
                  <a:pt x="1628579" y="88676"/>
                  <a:pt x="1632407" y="86805"/>
                  <a:pt x="1636234" y="84934"/>
                </a:cubicBezTo>
                <a:cubicBezTo>
                  <a:pt x="1648586" y="62859"/>
                  <a:pt x="1668593" y="32365"/>
                  <a:pt x="1686687" y="2806"/>
                </a:cubicBezTo>
                <a:lnTo>
                  <a:pt x="1826041" y="2806"/>
                </a:lnTo>
                <a:cubicBezTo>
                  <a:pt x="1819256" y="14218"/>
                  <a:pt x="1812645" y="24882"/>
                  <a:pt x="1805860" y="36294"/>
                </a:cubicBezTo>
                <a:lnTo>
                  <a:pt x="1766889" y="72400"/>
                </a:lnTo>
                <a:cubicBezTo>
                  <a:pt x="1760104" y="95411"/>
                  <a:pt x="1655197" y="228799"/>
                  <a:pt x="1743055" y="149664"/>
                </a:cubicBezTo>
                <a:cubicBezTo>
                  <a:pt x="1812645" y="69594"/>
                  <a:pt x="1803946" y="61924"/>
                  <a:pt x="1834565" y="18147"/>
                </a:cubicBezTo>
                <a:cubicBezTo>
                  <a:pt x="1878407" y="-27688"/>
                  <a:pt x="1723048" y="174546"/>
                  <a:pt x="1801162" y="101959"/>
                </a:cubicBezTo>
                <a:cubicBezTo>
                  <a:pt x="1810731" y="89611"/>
                  <a:pt x="1819256" y="78200"/>
                  <a:pt x="1826911" y="67723"/>
                </a:cubicBezTo>
                <a:cubicBezTo>
                  <a:pt x="1840307" y="45835"/>
                  <a:pt x="1852659" y="23759"/>
                  <a:pt x="1866055" y="7670"/>
                </a:cubicBezTo>
                <a:cubicBezTo>
                  <a:pt x="1866055" y="8606"/>
                  <a:pt x="1865011" y="9541"/>
                  <a:pt x="1865011" y="10477"/>
                </a:cubicBezTo>
                <a:cubicBezTo>
                  <a:pt x="1866925" y="7670"/>
                  <a:pt x="1867969" y="5800"/>
                  <a:pt x="1869882" y="2806"/>
                </a:cubicBezTo>
                <a:lnTo>
                  <a:pt x="2262718" y="2806"/>
                </a:lnTo>
                <a:cubicBezTo>
                  <a:pt x="2235925" y="30494"/>
                  <a:pt x="2207394" y="68658"/>
                  <a:pt x="2182515" y="104952"/>
                </a:cubicBezTo>
                <a:lnTo>
                  <a:pt x="2257846" y="34236"/>
                </a:lnTo>
                <a:cubicBezTo>
                  <a:pt x="2281681" y="20018"/>
                  <a:pt x="2295077" y="17211"/>
                  <a:pt x="2298904" y="24882"/>
                </a:cubicBezTo>
                <a:cubicBezTo>
                  <a:pt x="2318042" y="9541"/>
                  <a:pt x="2326566" y="9541"/>
                  <a:pt x="2314214" y="31430"/>
                </a:cubicBezTo>
                <a:cubicBezTo>
                  <a:pt x="2305515" y="41906"/>
                  <a:pt x="2298035" y="51447"/>
                  <a:pt x="2292293" y="59117"/>
                </a:cubicBezTo>
                <a:cubicBezTo>
                  <a:pt x="2291249" y="61924"/>
                  <a:pt x="2289336" y="64917"/>
                  <a:pt x="2288466" y="67723"/>
                </a:cubicBezTo>
                <a:cubicBezTo>
                  <a:pt x="2300818" y="51447"/>
                  <a:pt x="2309343" y="40035"/>
                  <a:pt x="2314214" y="31430"/>
                </a:cubicBezTo>
                <a:cubicBezTo>
                  <a:pt x="2321869" y="21888"/>
                  <a:pt x="2329350" y="12347"/>
                  <a:pt x="2338049" y="2806"/>
                </a:cubicBezTo>
                <a:lnTo>
                  <a:pt x="2542121" y="2806"/>
                </a:lnTo>
                <a:cubicBezTo>
                  <a:pt x="2545949" y="5800"/>
                  <a:pt x="2551690" y="5800"/>
                  <a:pt x="2560215" y="2806"/>
                </a:cubicBezTo>
                <a:lnTo>
                  <a:pt x="2625977" y="2806"/>
                </a:lnTo>
                <a:lnTo>
                  <a:pt x="2609798" y="27688"/>
                </a:lnTo>
                <a:cubicBezTo>
                  <a:pt x="2607884" y="30494"/>
                  <a:pt x="2606840" y="33300"/>
                  <a:pt x="2604926" y="37229"/>
                </a:cubicBezTo>
                <a:lnTo>
                  <a:pt x="2629805" y="2806"/>
                </a:lnTo>
                <a:lnTo>
                  <a:pt x="2634502" y="2806"/>
                </a:lnTo>
                <a:lnTo>
                  <a:pt x="2608754" y="49576"/>
                </a:lnTo>
                <a:cubicBezTo>
                  <a:pt x="2621280" y="34423"/>
                  <a:pt x="2634502" y="18147"/>
                  <a:pt x="2645984" y="2806"/>
                </a:cubicBezTo>
                <a:lnTo>
                  <a:pt x="2656423" y="2806"/>
                </a:lnTo>
                <a:lnTo>
                  <a:pt x="2645114" y="17211"/>
                </a:lnTo>
                <a:cubicBezTo>
                  <a:pt x="2647028" y="15341"/>
                  <a:pt x="2648942" y="13283"/>
                  <a:pt x="2651725" y="11412"/>
                </a:cubicBezTo>
                <a:lnTo>
                  <a:pt x="2658337" y="2806"/>
                </a:lnTo>
                <a:lnTo>
                  <a:pt x="2674690" y="2806"/>
                </a:lnTo>
                <a:cubicBezTo>
                  <a:pt x="2671733" y="6735"/>
                  <a:pt x="2668949" y="9541"/>
                  <a:pt x="2665991" y="13283"/>
                </a:cubicBezTo>
                <a:lnTo>
                  <a:pt x="2665122" y="30494"/>
                </a:lnTo>
                <a:cubicBezTo>
                  <a:pt x="2665991" y="28623"/>
                  <a:pt x="2667905" y="25817"/>
                  <a:pt x="2668949" y="23759"/>
                </a:cubicBezTo>
                <a:lnTo>
                  <a:pt x="2674690" y="2806"/>
                </a:lnTo>
                <a:lnTo>
                  <a:pt x="2959661" y="2806"/>
                </a:lnTo>
                <a:cubicBezTo>
                  <a:pt x="2926258" y="53318"/>
                  <a:pt x="2881546" y="115428"/>
                  <a:pt x="2803258" y="204104"/>
                </a:cubicBezTo>
                <a:cubicBezTo>
                  <a:pt x="2822395" y="192693"/>
                  <a:pt x="2859625" y="157334"/>
                  <a:pt x="2885374" y="124034"/>
                </a:cubicBezTo>
                <a:cubicBezTo>
                  <a:pt x="2885483" y="126770"/>
                  <a:pt x="2887038" y="127197"/>
                  <a:pt x="2889733" y="125815"/>
                </a:cubicBezTo>
                <a:lnTo>
                  <a:pt x="2894363" y="122068"/>
                </a:lnTo>
                <a:lnTo>
                  <a:pt x="2891659" y="127168"/>
                </a:lnTo>
                <a:cubicBezTo>
                  <a:pt x="2890332" y="131003"/>
                  <a:pt x="2891028" y="132453"/>
                  <a:pt x="2893899" y="131517"/>
                </a:cubicBezTo>
                <a:cubicBezTo>
                  <a:pt x="2893899" y="132453"/>
                  <a:pt x="2893029" y="134324"/>
                  <a:pt x="2893029" y="134324"/>
                </a:cubicBezTo>
                <a:cubicBezTo>
                  <a:pt x="2893899" y="133388"/>
                  <a:pt x="2893899" y="133388"/>
                  <a:pt x="2894942" y="132453"/>
                </a:cubicBezTo>
                <a:cubicBezTo>
                  <a:pt x="2893899" y="132453"/>
                  <a:pt x="2893899" y="131517"/>
                  <a:pt x="2893899" y="131517"/>
                </a:cubicBezTo>
                <a:cubicBezTo>
                  <a:pt x="2894421" y="129085"/>
                  <a:pt x="2894899" y="126466"/>
                  <a:pt x="2895964" y="122888"/>
                </a:cubicBezTo>
                <a:lnTo>
                  <a:pt x="2897165" y="119800"/>
                </a:lnTo>
                <a:lnTo>
                  <a:pt x="2900937" y="116747"/>
                </a:lnTo>
                <a:cubicBezTo>
                  <a:pt x="2928965" y="89763"/>
                  <a:pt x="2987062" y="15715"/>
                  <a:pt x="3009244" y="2806"/>
                </a:cubicBezTo>
                <a:lnTo>
                  <a:pt x="3017943" y="2806"/>
                </a:lnTo>
                <a:cubicBezTo>
                  <a:pt x="3018813" y="4677"/>
                  <a:pt x="3018813" y="6735"/>
                  <a:pt x="3017943" y="10477"/>
                </a:cubicBezTo>
                <a:cubicBezTo>
                  <a:pt x="3020726" y="7670"/>
                  <a:pt x="3022640" y="4677"/>
                  <a:pt x="3024554" y="2806"/>
                </a:cubicBezTo>
                <a:lnTo>
                  <a:pt x="3077964" y="2806"/>
                </a:lnTo>
                <a:lnTo>
                  <a:pt x="3058827" y="17211"/>
                </a:lnTo>
                <a:cubicBezTo>
                  <a:pt x="3050302" y="66788"/>
                  <a:pt x="2897726" y="228799"/>
                  <a:pt x="2836661" y="316540"/>
                </a:cubicBezTo>
                <a:cubicBezTo>
                  <a:pt x="2800474" y="373786"/>
                  <a:pt x="2810043" y="379586"/>
                  <a:pt x="2824309" y="379586"/>
                </a:cubicBezTo>
                <a:cubicBezTo>
                  <a:pt x="2854754" y="340486"/>
                  <a:pt x="2879633" y="306999"/>
                  <a:pt x="2899640" y="276504"/>
                </a:cubicBezTo>
                <a:cubicBezTo>
                  <a:pt x="2903467" y="267899"/>
                  <a:pt x="2913906" y="249752"/>
                  <a:pt x="2934957" y="218323"/>
                </a:cubicBezTo>
                <a:cubicBezTo>
                  <a:pt x="3034122" y="107758"/>
                  <a:pt x="3042647" y="115428"/>
                  <a:pt x="3001763" y="177352"/>
                </a:cubicBezTo>
                <a:cubicBezTo>
                  <a:pt x="3064568" y="106823"/>
                  <a:pt x="3105626" y="48641"/>
                  <a:pt x="3137985" y="935"/>
                </a:cubicBezTo>
                <a:lnTo>
                  <a:pt x="3224799" y="935"/>
                </a:lnTo>
                <a:cubicBezTo>
                  <a:pt x="3197137" y="44899"/>
                  <a:pt x="3177130" y="81941"/>
                  <a:pt x="3198181" y="66788"/>
                </a:cubicBezTo>
                <a:cubicBezTo>
                  <a:pt x="3154165" y="116364"/>
                  <a:pt x="3128417" y="168746"/>
                  <a:pt x="3073267" y="242269"/>
                </a:cubicBezTo>
                <a:lnTo>
                  <a:pt x="3150511" y="201111"/>
                </a:lnTo>
                <a:cubicBezTo>
                  <a:pt x="3125633" y="221129"/>
                  <a:pt x="3085619" y="274634"/>
                  <a:pt x="3061784" y="307934"/>
                </a:cubicBezTo>
                <a:cubicBezTo>
                  <a:pt x="3127547" y="230857"/>
                  <a:pt x="3125633" y="257422"/>
                  <a:pt x="3203748" y="155464"/>
                </a:cubicBezTo>
                <a:cubicBezTo>
                  <a:pt x="3109453" y="252745"/>
                  <a:pt x="3219058" y="95411"/>
                  <a:pt x="328482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A06F331-EF14-C58A-7FB2-DF4BABA8FE81}"/>
              </a:ext>
            </a:extLst>
          </p:cNvPr>
          <p:cNvSpPr/>
          <p:nvPr/>
        </p:nvSpPr>
        <p:spPr>
          <a:xfrm>
            <a:off x="3" y="5158534"/>
            <a:ext cx="3733244" cy="1699466"/>
          </a:xfrm>
          <a:custGeom>
            <a:avLst/>
            <a:gdLst>
              <a:gd name="connsiteX0" fmla="*/ 2783670 w 2799933"/>
              <a:gd name="connsiteY0" fmla="*/ 1435886 h 1699466"/>
              <a:gd name="connsiteX1" fmla="*/ 2730291 w 2799933"/>
              <a:gd name="connsiteY1" fmla="*/ 1546492 h 1699466"/>
              <a:gd name="connsiteX2" fmla="*/ 2783670 w 2799933"/>
              <a:gd name="connsiteY2" fmla="*/ 1435886 h 1699466"/>
              <a:gd name="connsiteX3" fmla="*/ 1359913 w 2799933"/>
              <a:gd name="connsiteY3" fmla="*/ 523 h 1699466"/>
              <a:gd name="connsiteX4" fmla="*/ 1366818 w 2799933"/>
              <a:gd name="connsiteY4" fmla="*/ 10376 h 1699466"/>
              <a:gd name="connsiteX5" fmla="*/ 1300060 w 2799933"/>
              <a:gd name="connsiteY5" fmla="*/ 81888 h 1699466"/>
              <a:gd name="connsiteX6" fmla="*/ 1385835 w 2799933"/>
              <a:gd name="connsiteY6" fmla="*/ 24630 h 1699466"/>
              <a:gd name="connsiteX7" fmla="*/ 1265698 w 2799933"/>
              <a:gd name="connsiteY7" fmla="*/ 166757 h 1699466"/>
              <a:gd name="connsiteX8" fmla="*/ 1501250 w 2799933"/>
              <a:gd name="connsiteY8" fmla="*/ 407030 h 1699466"/>
              <a:gd name="connsiteX9" fmla="*/ 1290486 w 2799933"/>
              <a:gd name="connsiteY9" fmla="*/ 631094 h 1699466"/>
              <a:gd name="connsiteX10" fmla="*/ 1363014 w 2799933"/>
              <a:gd name="connsiteY10" fmla="*/ 580596 h 1699466"/>
              <a:gd name="connsiteX11" fmla="*/ 1424919 w 2799933"/>
              <a:gd name="connsiteY11" fmla="*/ 490922 h 1699466"/>
              <a:gd name="connsiteX12" fmla="*/ 1833069 w 2799933"/>
              <a:gd name="connsiteY12" fmla="*/ 325011 h 1699466"/>
              <a:gd name="connsiteX13" fmla="*/ 1830183 w 2799933"/>
              <a:gd name="connsiteY13" fmla="*/ 316459 h 1699466"/>
              <a:gd name="connsiteX14" fmla="*/ 1928417 w 2799933"/>
              <a:gd name="connsiteY14" fmla="*/ 300251 h 1699466"/>
              <a:gd name="connsiteX15" fmla="*/ 1890252 w 2799933"/>
              <a:gd name="connsiteY15" fmla="*/ 319310 h 1699466"/>
              <a:gd name="connsiteX16" fmla="*/ 1835954 w 2799933"/>
              <a:gd name="connsiteY16" fmla="*/ 434722 h 1699466"/>
              <a:gd name="connsiteX17" fmla="*/ 1865464 w 2799933"/>
              <a:gd name="connsiteY17" fmla="*/ 386098 h 1699466"/>
              <a:gd name="connsiteX18" fmla="*/ 1929335 w 2799933"/>
              <a:gd name="connsiteY18" fmla="*/ 401328 h 1699466"/>
              <a:gd name="connsiteX19" fmla="*/ 1948484 w 2799933"/>
              <a:gd name="connsiteY19" fmla="*/ 364106 h 1699466"/>
              <a:gd name="connsiteX20" fmla="*/ 1966583 w 2799933"/>
              <a:gd name="connsiteY20" fmla="*/ 375591 h 1699466"/>
              <a:gd name="connsiteX21" fmla="*/ 1872152 w 2799933"/>
              <a:gd name="connsiteY21" fmla="*/ 504279 h 1699466"/>
              <a:gd name="connsiteX22" fmla="*/ 1979961 w 2799933"/>
              <a:gd name="connsiteY22" fmla="*/ 419410 h 1699466"/>
              <a:gd name="connsiteX23" fmla="*/ 1977993 w 2799933"/>
              <a:gd name="connsiteY23" fmla="*/ 461356 h 1699466"/>
              <a:gd name="connsiteX24" fmla="*/ 2041865 w 2799933"/>
              <a:gd name="connsiteY24" fmla="*/ 386993 h 1699466"/>
              <a:gd name="connsiteX25" fmla="*/ 2163969 w 2799933"/>
              <a:gd name="connsiteY25" fmla="*/ 343174 h 1699466"/>
              <a:gd name="connsiteX26" fmla="*/ 2229677 w 2799933"/>
              <a:gd name="connsiteY26" fmla="*/ 371763 h 1699466"/>
              <a:gd name="connsiteX27" fmla="*/ 2187708 w 2799933"/>
              <a:gd name="connsiteY27" fmla="*/ 429917 h 1699466"/>
              <a:gd name="connsiteX28" fmla="*/ 2266007 w 2799933"/>
              <a:gd name="connsiteY28" fmla="*/ 346025 h 1699466"/>
              <a:gd name="connsiteX29" fmla="*/ 2125804 w 2799933"/>
              <a:gd name="connsiteY29" fmla="*/ 570089 h 1699466"/>
              <a:gd name="connsiteX30" fmla="*/ 2179183 w 2799933"/>
              <a:gd name="connsiteY30" fmla="*/ 550053 h 1699466"/>
              <a:gd name="connsiteX31" fmla="*/ 2267843 w 2799933"/>
              <a:gd name="connsiteY31" fmla="*/ 403202 h 1699466"/>
              <a:gd name="connsiteX32" fmla="*/ 2429949 w 2799933"/>
              <a:gd name="connsiteY32" fmla="*/ 732172 h 1699466"/>
              <a:gd name="connsiteX33" fmla="*/ 2353617 w 2799933"/>
              <a:gd name="connsiteY33" fmla="*/ 821846 h 1699466"/>
              <a:gd name="connsiteX34" fmla="*/ 2392832 w 2799933"/>
              <a:gd name="connsiteY34" fmla="*/ 805638 h 1699466"/>
              <a:gd name="connsiteX35" fmla="*/ 2435720 w 2799933"/>
              <a:gd name="connsiteY35" fmla="*/ 750335 h 1699466"/>
              <a:gd name="connsiteX36" fmla="*/ 2487132 w 2799933"/>
              <a:gd name="connsiteY36" fmla="*/ 724597 h 1699466"/>
              <a:gd name="connsiteX37" fmla="*/ 2436638 w 2799933"/>
              <a:gd name="connsiteY37" fmla="*/ 801810 h 1699466"/>
              <a:gd name="connsiteX38" fmla="*/ 2531986 w 2799933"/>
              <a:gd name="connsiteY38" fmla="*/ 774118 h 1699466"/>
              <a:gd name="connsiteX39" fmla="*/ 2467196 w 2799933"/>
              <a:gd name="connsiteY39" fmla="*/ 901910 h 1699466"/>
              <a:gd name="connsiteX40" fmla="*/ 2567267 w 2799933"/>
              <a:gd name="connsiteY40" fmla="*/ 790326 h 1699466"/>
              <a:gd name="connsiteX41" fmla="*/ 2703666 w 2799933"/>
              <a:gd name="connsiteY41" fmla="*/ 860942 h 1699466"/>
              <a:gd name="connsiteX42" fmla="*/ 2630220 w 2799933"/>
              <a:gd name="connsiteY42" fmla="*/ 962019 h 1699466"/>
              <a:gd name="connsiteX43" fmla="*/ 2723602 w 2799933"/>
              <a:gd name="connsiteY43" fmla="*/ 979123 h 1699466"/>
              <a:gd name="connsiteX44" fmla="*/ 2689371 w 2799933"/>
              <a:gd name="connsiteY44" fmla="*/ 1013494 h 1699466"/>
              <a:gd name="connsiteX45" fmla="*/ 2785637 w 2799933"/>
              <a:gd name="connsiteY45" fmla="*/ 1337659 h 1699466"/>
              <a:gd name="connsiteX46" fmla="*/ 2704584 w 2799933"/>
              <a:gd name="connsiteY46" fmla="*/ 1460727 h 1699466"/>
              <a:gd name="connsiteX47" fmla="*/ 2769374 w 2799933"/>
              <a:gd name="connsiteY47" fmla="*/ 1431162 h 1699466"/>
              <a:gd name="connsiteX48" fmla="*/ 2799933 w 2799933"/>
              <a:gd name="connsiteY48" fmla="*/ 1389216 h 1699466"/>
              <a:gd name="connsiteX49" fmla="*/ 2782752 w 2799933"/>
              <a:gd name="connsiteY49" fmla="*/ 1434990 h 1699466"/>
              <a:gd name="connsiteX50" fmla="*/ 2706552 w 2799933"/>
              <a:gd name="connsiteY50" fmla="*/ 1520755 h 1699466"/>
              <a:gd name="connsiteX51" fmla="*/ 2699863 w 2799933"/>
              <a:gd name="connsiteY51" fmla="*/ 1496972 h 1699466"/>
              <a:gd name="connsiteX52" fmla="*/ 2696059 w 2799933"/>
              <a:gd name="connsiteY52" fmla="*/ 1534112 h 1699466"/>
              <a:gd name="connsiteX53" fmla="*/ 2711273 w 2799933"/>
              <a:gd name="connsiteY53" fmla="*/ 1536067 h 1699466"/>
              <a:gd name="connsiteX54" fmla="*/ 2655926 w 2799933"/>
              <a:gd name="connsiteY54" fmla="*/ 1598049 h 1699466"/>
              <a:gd name="connsiteX55" fmla="*/ 2608597 w 2799933"/>
              <a:gd name="connsiteY55" fmla="*/ 1662994 h 1699466"/>
              <a:gd name="connsiteX56" fmla="*/ 2580484 w 2799933"/>
              <a:gd name="connsiteY56" fmla="*/ 1699466 h 1699466"/>
              <a:gd name="connsiteX57" fmla="*/ 0 w 2799933"/>
              <a:gd name="connsiteY57" fmla="*/ 1699466 h 1699466"/>
              <a:gd name="connsiteX58" fmla="*/ 0 w 2799933"/>
              <a:gd name="connsiteY58" fmla="*/ 1116073 h 1699466"/>
              <a:gd name="connsiteX59" fmla="*/ 133674 w 2799933"/>
              <a:gd name="connsiteY59" fmla="*/ 967681 h 1699466"/>
              <a:gd name="connsiteX60" fmla="*/ 876697 w 2799933"/>
              <a:gd name="connsiteY60" fmla="*/ 141915 h 1699466"/>
              <a:gd name="connsiteX61" fmla="*/ 1038802 w 2799933"/>
              <a:gd name="connsiteY61" fmla="*/ 93291 h 1699466"/>
              <a:gd name="connsiteX62" fmla="*/ 1107396 w 2799933"/>
              <a:gd name="connsiteY62" fmla="*/ 27562 h 1699466"/>
              <a:gd name="connsiteX63" fmla="*/ 1102674 w 2799933"/>
              <a:gd name="connsiteY63" fmla="*/ 60874 h 1699466"/>
              <a:gd name="connsiteX64" fmla="*/ 1019654 w 2799933"/>
              <a:gd name="connsiteY64" fmla="*/ 129535 h 1699466"/>
              <a:gd name="connsiteX65" fmla="*/ 1081690 w 2799933"/>
              <a:gd name="connsiteY65" fmla="*/ 240142 h 1699466"/>
              <a:gd name="connsiteX66" fmla="*/ 1225696 w 2799933"/>
              <a:gd name="connsiteY66" fmla="*/ 129535 h 1699466"/>
              <a:gd name="connsiteX67" fmla="*/ 1170349 w 2799933"/>
              <a:gd name="connsiteY67" fmla="*/ 191517 h 1699466"/>
              <a:gd name="connsiteX68" fmla="*/ 1177956 w 2799933"/>
              <a:gd name="connsiteY68" fmla="*/ 218232 h 1699466"/>
              <a:gd name="connsiteX69" fmla="*/ 1339144 w 2799933"/>
              <a:gd name="connsiteY69" fmla="*/ 17055 h 1699466"/>
              <a:gd name="connsiteX70" fmla="*/ 1355641 w 2799933"/>
              <a:gd name="connsiteY70" fmla="*/ 1259 h 1699466"/>
              <a:gd name="connsiteX71" fmla="*/ 1359913 w 2799933"/>
              <a:gd name="connsiteY71" fmla="*/ 523 h 169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799933" h="1699466">
                <a:moveTo>
                  <a:pt x="2783670" y="1435886"/>
                </a:moveTo>
                <a:cubicBezTo>
                  <a:pt x="2781834" y="1455922"/>
                  <a:pt x="2784719" y="1472130"/>
                  <a:pt x="2730291" y="1546492"/>
                </a:cubicBezTo>
                <a:cubicBezTo>
                  <a:pt x="2715077" y="1543642"/>
                  <a:pt x="2733176" y="1507397"/>
                  <a:pt x="2783670" y="1435886"/>
                </a:cubicBezTo>
                <a:close/>
                <a:moveTo>
                  <a:pt x="1359913" y="523"/>
                </a:moveTo>
                <a:cubicBezTo>
                  <a:pt x="1362018" y="2905"/>
                  <a:pt x="1359293" y="12530"/>
                  <a:pt x="1366818" y="10376"/>
                </a:cubicBezTo>
                <a:cubicBezTo>
                  <a:pt x="1355407" y="19906"/>
                  <a:pt x="1309635" y="63725"/>
                  <a:pt x="1300060" y="81888"/>
                </a:cubicBezTo>
                <a:cubicBezTo>
                  <a:pt x="1305700" y="102902"/>
                  <a:pt x="1345833" y="37987"/>
                  <a:pt x="1385835" y="24630"/>
                </a:cubicBezTo>
                <a:cubicBezTo>
                  <a:pt x="1374424" y="37091"/>
                  <a:pt x="1292453" y="108603"/>
                  <a:pt x="1265698" y="166757"/>
                </a:cubicBezTo>
                <a:cubicBezTo>
                  <a:pt x="1247599" y="253500"/>
                  <a:pt x="1462166" y="377464"/>
                  <a:pt x="1501250" y="407030"/>
                </a:cubicBezTo>
                <a:cubicBezTo>
                  <a:pt x="1480265" y="426089"/>
                  <a:pt x="1304782" y="618714"/>
                  <a:pt x="1290486" y="631094"/>
                </a:cubicBezTo>
                <a:lnTo>
                  <a:pt x="1363014" y="580596"/>
                </a:lnTo>
                <a:lnTo>
                  <a:pt x="1424919" y="490922"/>
                </a:lnTo>
                <a:cubicBezTo>
                  <a:pt x="1554630" y="381292"/>
                  <a:pt x="1725260" y="407030"/>
                  <a:pt x="1833069" y="325011"/>
                </a:cubicBezTo>
                <a:lnTo>
                  <a:pt x="1830183" y="316459"/>
                </a:lnTo>
                <a:cubicBezTo>
                  <a:pt x="1892219" y="277364"/>
                  <a:pt x="1908351" y="283065"/>
                  <a:pt x="1928417" y="300251"/>
                </a:cubicBezTo>
                <a:lnTo>
                  <a:pt x="1890252" y="319310"/>
                </a:lnTo>
                <a:cubicBezTo>
                  <a:pt x="1804477" y="427066"/>
                  <a:pt x="1819691" y="428939"/>
                  <a:pt x="1835954" y="434722"/>
                </a:cubicBezTo>
                <a:lnTo>
                  <a:pt x="1865464" y="386098"/>
                </a:lnTo>
                <a:cubicBezTo>
                  <a:pt x="1959894" y="304975"/>
                  <a:pt x="1898908" y="396523"/>
                  <a:pt x="1929335" y="401328"/>
                </a:cubicBezTo>
                <a:lnTo>
                  <a:pt x="1948484" y="364106"/>
                </a:lnTo>
                <a:cubicBezTo>
                  <a:pt x="1972223" y="345048"/>
                  <a:pt x="1963698" y="366957"/>
                  <a:pt x="1966583" y="375591"/>
                </a:cubicBezTo>
                <a:cubicBezTo>
                  <a:pt x="1917925" y="409880"/>
                  <a:pt x="1914122" y="448976"/>
                  <a:pt x="1872152" y="504279"/>
                </a:cubicBezTo>
                <a:cubicBezTo>
                  <a:pt x="1957927" y="393672"/>
                  <a:pt x="1966583" y="423238"/>
                  <a:pt x="1979961" y="419410"/>
                </a:cubicBezTo>
                <a:cubicBezTo>
                  <a:pt x="1915958" y="499555"/>
                  <a:pt x="2043832" y="384143"/>
                  <a:pt x="1977993" y="461356"/>
                </a:cubicBezTo>
                <a:cubicBezTo>
                  <a:pt x="1999896" y="447102"/>
                  <a:pt x="2034258" y="400351"/>
                  <a:pt x="2041865" y="386993"/>
                </a:cubicBezTo>
                <a:cubicBezTo>
                  <a:pt x="2020881" y="437573"/>
                  <a:pt x="2132492" y="332667"/>
                  <a:pt x="2163969" y="343174"/>
                </a:cubicBezTo>
                <a:cubicBezTo>
                  <a:pt x="2182068" y="405156"/>
                  <a:pt x="2110590" y="415582"/>
                  <a:pt x="2229677" y="371763"/>
                </a:cubicBezTo>
                <a:lnTo>
                  <a:pt x="2187708" y="429917"/>
                </a:lnTo>
                <a:lnTo>
                  <a:pt x="2266007" y="346025"/>
                </a:lnTo>
                <a:cubicBezTo>
                  <a:pt x="2137214" y="509980"/>
                  <a:pt x="2255514" y="412731"/>
                  <a:pt x="2125804" y="570089"/>
                </a:cubicBezTo>
                <a:cubicBezTo>
                  <a:pt x="2182987" y="513809"/>
                  <a:pt x="2119115" y="597782"/>
                  <a:pt x="2179183" y="550053"/>
                </a:cubicBezTo>
                <a:cubicBezTo>
                  <a:pt x="2264958" y="442297"/>
                  <a:pt x="2215381" y="473817"/>
                  <a:pt x="2267843" y="403202"/>
                </a:cubicBezTo>
                <a:cubicBezTo>
                  <a:pt x="2340371" y="400351"/>
                  <a:pt x="2424178" y="663511"/>
                  <a:pt x="2429949" y="732172"/>
                </a:cubicBezTo>
                <a:cubicBezTo>
                  <a:pt x="2416571" y="736000"/>
                  <a:pt x="2372766" y="788452"/>
                  <a:pt x="2353617" y="821846"/>
                </a:cubicBezTo>
                <a:lnTo>
                  <a:pt x="2392832" y="805638"/>
                </a:lnTo>
                <a:cubicBezTo>
                  <a:pt x="2414735" y="777946"/>
                  <a:pt x="2412768" y="772244"/>
                  <a:pt x="2435720" y="750335"/>
                </a:cubicBezTo>
                <a:cubicBezTo>
                  <a:pt x="2460508" y="734126"/>
                  <a:pt x="2408964" y="808489"/>
                  <a:pt x="2487132" y="724597"/>
                </a:cubicBezTo>
                <a:cubicBezTo>
                  <a:pt x="2443326" y="774118"/>
                  <a:pt x="2448048" y="789430"/>
                  <a:pt x="2436638" y="801810"/>
                </a:cubicBezTo>
                <a:cubicBezTo>
                  <a:pt x="2516772" y="723620"/>
                  <a:pt x="2386143" y="926752"/>
                  <a:pt x="2531986" y="774118"/>
                </a:cubicBezTo>
                <a:cubicBezTo>
                  <a:pt x="2573955" y="766543"/>
                  <a:pt x="2447130" y="881874"/>
                  <a:pt x="2467196" y="901910"/>
                </a:cubicBezTo>
                <a:lnTo>
                  <a:pt x="2567267" y="790326"/>
                </a:lnTo>
                <a:cubicBezTo>
                  <a:pt x="2556774" y="805638"/>
                  <a:pt x="2661697" y="916245"/>
                  <a:pt x="2703666" y="860942"/>
                </a:cubicBezTo>
                <a:cubicBezTo>
                  <a:pt x="2681633" y="888552"/>
                  <a:pt x="2649238" y="928625"/>
                  <a:pt x="2630220" y="962019"/>
                </a:cubicBezTo>
                <a:cubicBezTo>
                  <a:pt x="2672190" y="954363"/>
                  <a:pt x="2680714" y="983929"/>
                  <a:pt x="2723602" y="979123"/>
                </a:cubicBezTo>
                <a:cubicBezTo>
                  <a:pt x="2711273" y="988653"/>
                  <a:pt x="2710355" y="985802"/>
                  <a:pt x="2689371" y="1013494"/>
                </a:cubicBezTo>
                <a:cubicBezTo>
                  <a:pt x="2765571" y="1072626"/>
                  <a:pt x="2764653" y="1216545"/>
                  <a:pt x="2785637" y="1337659"/>
                </a:cubicBezTo>
                <a:cubicBezTo>
                  <a:pt x="2792326" y="1358672"/>
                  <a:pt x="2699863" y="1442564"/>
                  <a:pt x="2704584" y="1460727"/>
                </a:cubicBezTo>
                <a:cubicBezTo>
                  <a:pt x="2685567" y="1496972"/>
                  <a:pt x="2744586" y="1447370"/>
                  <a:pt x="2769374" y="1431162"/>
                </a:cubicBezTo>
                <a:cubicBezTo>
                  <a:pt x="2779867" y="1415849"/>
                  <a:pt x="2778030" y="1410148"/>
                  <a:pt x="2799933" y="1389216"/>
                </a:cubicBezTo>
                <a:cubicBezTo>
                  <a:pt x="2786555" y="1412103"/>
                  <a:pt x="2783670" y="1424483"/>
                  <a:pt x="2782752" y="1434990"/>
                </a:cubicBezTo>
                <a:cubicBezTo>
                  <a:pt x="2748390" y="1465451"/>
                  <a:pt x="2712191" y="1491189"/>
                  <a:pt x="2706552" y="1520755"/>
                </a:cubicBezTo>
                <a:lnTo>
                  <a:pt x="2699863" y="1496972"/>
                </a:lnTo>
                <a:cubicBezTo>
                  <a:pt x="2644516" y="1558873"/>
                  <a:pt x="2713109" y="1492166"/>
                  <a:pt x="2696059" y="1534112"/>
                </a:cubicBezTo>
                <a:lnTo>
                  <a:pt x="2711273" y="1536067"/>
                </a:lnTo>
                <a:lnTo>
                  <a:pt x="2655926" y="1598049"/>
                </a:lnTo>
                <a:cubicBezTo>
                  <a:pt x="2642090" y="1617597"/>
                  <a:pt x="2626351" y="1639283"/>
                  <a:pt x="2608597" y="1662994"/>
                </a:cubicBezTo>
                <a:lnTo>
                  <a:pt x="2580484" y="1699466"/>
                </a:lnTo>
                <a:lnTo>
                  <a:pt x="0" y="1699466"/>
                </a:lnTo>
                <a:lnTo>
                  <a:pt x="0" y="1116073"/>
                </a:lnTo>
                <a:lnTo>
                  <a:pt x="133674" y="967681"/>
                </a:lnTo>
                <a:cubicBezTo>
                  <a:pt x="514573" y="544718"/>
                  <a:pt x="829989" y="193655"/>
                  <a:pt x="876697" y="141915"/>
                </a:cubicBezTo>
                <a:cubicBezTo>
                  <a:pt x="983456" y="57128"/>
                  <a:pt x="886271" y="224911"/>
                  <a:pt x="1038802" y="93291"/>
                </a:cubicBezTo>
                <a:cubicBezTo>
                  <a:pt x="1057820" y="59001"/>
                  <a:pt x="1055983" y="100947"/>
                  <a:pt x="1107396" y="27562"/>
                </a:cubicBezTo>
                <a:cubicBezTo>
                  <a:pt x="1087460" y="59001"/>
                  <a:pt x="1100707" y="55173"/>
                  <a:pt x="1102674" y="60874"/>
                </a:cubicBezTo>
                <a:cubicBezTo>
                  <a:pt x="1077886" y="76186"/>
                  <a:pt x="1053098" y="92395"/>
                  <a:pt x="1019654" y="129535"/>
                </a:cubicBezTo>
                <a:cubicBezTo>
                  <a:pt x="1032114" y="173436"/>
                  <a:pt x="1079722" y="183943"/>
                  <a:pt x="1081690" y="240142"/>
                </a:cubicBezTo>
                <a:cubicBezTo>
                  <a:pt x="1067394" y="291699"/>
                  <a:pt x="1223729" y="123834"/>
                  <a:pt x="1225696" y="129535"/>
                </a:cubicBezTo>
                <a:lnTo>
                  <a:pt x="1170349" y="191517"/>
                </a:lnTo>
                <a:lnTo>
                  <a:pt x="1177956" y="218232"/>
                </a:lnTo>
                <a:cubicBezTo>
                  <a:pt x="1231336" y="149571"/>
                  <a:pt x="1320127" y="53299"/>
                  <a:pt x="1339144" y="17055"/>
                </a:cubicBezTo>
                <a:cubicBezTo>
                  <a:pt x="1347472" y="7994"/>
                  <a:pt x="1352530" y="3285"/>
                  <a:pt x="1355641" y="1259"/>
                </a:cubicBezTo>
                <a:cubicBezTo>
                  <a:pt x="1357974" y="-261"/>
                  <a:pt x="1359212" y="-272"/>
                  <a:pt x="1359913" y="52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401285-0A6E-4F70-86DB-227CB70FE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5802789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11A794-A338-4A3D-A44B-9F224F209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084121D-C173-41BF-A8BF-A7307C52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FECBAED-0EB9-614F-85E1-B9B3B17557F4}" type="datetime1">
              <a:rPr lang="de-DE" smtClean="0"/>
              <a:t>12.06.23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7E377AD-FE2F-4ACD-975A-1CA31E6EA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DD8FB59-3532-4BA9-BBBF-A18CF504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19E888-69DF-4A19-BF5D-F6CF70DE7D0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8B00100-82A6-46DB-AB35-5266F91AE7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7837" y="347255"/>
            <a:ext cx="2269067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CE23A20-9D3A-4A2C-8AD2-D6BCBFFE80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7837" y="577323"/>
            <a:ext cx="2269067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686557C-B6EC-41CF-A5C6-C78D6675CE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7837" y="807391"/>
            <a:ext cx="2269067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491715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r and Typ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1">
            <a:extLst>
              <a:ext uri="{FF2B5EF4-FFF2-40B4-BE49-F238E27FC236}">
                <a16:creationId xmlns:a16="http://schemas.microsoft.com/office/drawing/2014/main" id="{D64FDF5F-B87A-48FB-8836-28911241A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858C0-70A5-4521-A1D8-C1DA8BB60E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3709150"/>
            <a:ext cx="10515599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dirty="0" smtClean="0">
                <a:ln w="3175" cmpd="sng">
                  <a:noFill/>
                </a:ln>
                <a:latin typeface="+mj-lt"/>
                <a:ea typeface="+mj-ea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GB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8C047-D4C6-4716-A78B-EE5000FD1F52}"/>
              </a:ext>
            </a:extLst>
          </p:cNvPr>
          <p:cNvSpPr txBox="1"/>
          <p:nvPr userDrawn="1"/>
        </p:nvSpPr>
        <p:spPr>
          <a:xfrm>
            <a:off x="4610155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/>
              <a:t>Aa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6B303D-5E6A-47BF-AFC1-2852F337BE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1676" y="6125271"/>
            <a:ext cx="3192240" cy="5644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CE4C982F-2435-454E-964B-6E2FA8DAE509}"/>
              </a:ext>
            </a:extLst>
          </p:cNvPr>
          <p:cNvSpPr txBox="1"/>
          <p:nvPr userDrawn="1"/>
        </p:nvSpPr>
        <p:spPr>
          <a:xfrm>
            <a:off x="8618348" y="4033186"/>
            <a:ext cx="238558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>
                <a:latin typeface="+mj-lt"/>
              </a:rPr>
              <a:t>Aa</a:t>
            </a:r>
          </a:p>
        </p:txBody>
      </p:sp>
      <p:sp>
        <p:nvSpPr>
          <p:cNvPr id="162" name="Text Placeholder 7">
            <a:extLst>
              <a:ext uri="{FF2B5EF4-FFF2-40B4-BE49-F238E27FC236}">
                <a16:creationId xmlns:a16="http://schemas.microsoft.com/office/drawing/2014/main" id="{D8C94DFA-96D0-4436-B11B-F4ECD91484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5023" y="6125271"/>
            <a:ext cx="3192240" cy="5644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475A9A-CDDE-42D3-A31B-0620B825F2A0}"/>
              </a:ext>
            </a:extLst>
          </p:cNvPr>
          <p:cNvGrpSpPr/>
          <p:nvPr userDrawn="1"/>
        </p:nvGrpSpPr>
        <p:grpSpPr>
          <a:xfrm>
            <a:off x="838200" y="1946104"/>
            <a:ext cx="10521696" cy="1481328"/>
            <a:chOff x="628650" y="1946104"/>
            <a:chExt cx="7891272" cy="148132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D825DDC-B1B7-4A22-AE1A-DFFE8C468588}"/>
                </a:ext>
              </a:extLst>
            </p:cNvPr>
            <p:cNvSpPr/>
            <p:nvPr userDrawn="1"/>
          </p:nvSpPr>
          <p:spPr>
            <a:xfrm>
              <a:off x="628650" y="1946104"/>
              <a:ext cx="671123" cy="1481328"/>
            </a:xfrm>
            <a:prstGeom prst="rect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AC08C7C-E3C9-4D9C-80B0-16E41E85987D}"/>
                </a:ext>
              </a:extLst>
            </p:cNvPr>
            <p:cNvSpPr/>
            <p:nvPr userDrawn="1"/>
          </p:nvSpPr>
          <p:spPr>
            <a:xfrm>
              <a:off x="628650" y="1946104"/>
              <a:ext cx="671123" cy="1319832"/>
            </a:xfrm>
            <a:prstGeom prst="rect">
              <a:avLst/>
            </a:prstGeom>
            <a:solidFill>
              <a:schemeClr val="bg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A49656F-2DAE-40AB-AA90-DB2938FC49AC}"/>
                </a:ext>
              </a:extLst>
            </p:cNvPr>
            <p:cNvSpPr/>
            <p:nvPr userDrawn="1"/>
          </p:nvSpPr>
          <p:spPr>
            <a:xfrm>
              <a:off x="628650" y="1946104"/>
              <a:ext cx="671123" cy="115833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CD712ED-28B0-410A-9BD1-7616FBF74042}"/>
                </a:ext>
              </a:extLst>
            </p:cNvPr>
            <p:cNvSpPr/>
            <p:nvPr userDrawn="1"/>
          </p:nvSpPr>
          <p:spPr>
            <a:xfrm>
              <a:off x="628650" y="1946104"/>
              <a:ext cx="671123" cy="99683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849DA16-5630-42C0-B032-CF4E4236809C}"/>
                </a:ext>
              </a:extLst>
            </p:cNvPr>
            <p:cNvSpPr/>
            <p:nvPr userDrawn="1"/>
          </p:nvSpPr>
          <p:spPr>
            <a:xfrm>
              <a:off x="628650" y="1946104"/>
              <a:ext cx="671123" cy="835342"/>
            </a:xfrm>
            <a:prstGeom prst="rect">
              <a:avLst/>
            </a:prstGeom>
            <a:solidFill>
              <a:schemeClr val="bg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E6F035CF-B43D-439C-AD0F-8D953B579313}"/>
                </a:ext>
              </a:extLst>
            </p:cNvPr>
            <p:cNvSpPr/>
            <p:nvPr userDrawn="1"/>
          </p:nvSpPr>
          <p:spPr>
            <a:xfrm>
              <a:off x="628651" y="1946104"/>
              <a:ext cx="671123" cy="670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41E5DA4D-2356-4A5A-9A78-37FC3426A8A4}"/>
                </a:ext>
              </a:extLst>
            </p:cNvPr>
            <p:cNvSpPr/>
            <p:nvPr userDrawn="1"/>
          </p:nvSpPr>
          <p:spPr>
            <a:xfrm>
              <a:off x="1430889" y="1946104"/>
              <a:ext cx="671123" cy="148132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4FE7071-946A-4F12-893A-526B25468EB3}"/>
                </a:ext>
              </a:extLst>
            </p:cNvPr>
            <p:cNvSpPr/>
            <p:nvPr userDrawn="1"/>
          </p:nvSpPr>
          <p:spPr>
            <a:xfrm>
              <a:off x="1430889" y="1946104"/>
              <a:ext cx="671123" cy="131983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B4820EC-57AA-49FD-9B74-B858DD1AE71D}"/>
                </a:ext>
              </a:extLst>
            </p:cNvPr>
            <p:cNvSpPr/>
            <p:nvPr userDrawn="1"/>
          </p:nvSpPr>
          <p:spPr>
            <a:xfrm>
              <a:off x="1430889" y="1946104"/>
              <a:ext cx="671123" cy="115833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29BCA57-159F-4238-A8C6-090DBF3ED9CB}"/>
                </a:ext>
              </a:extLst>
            </p:cNvPr>
            <p:cNvSpPr/>
            <p:nvPr userDrawn="1"/>
          </p:nvSpPr>
          <p:spPr>
            <a:xfrm>
              <a:off x="1430889" y="1946104"/>
              <a:ext cx="671123" cy="99683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220D4EDF-EA25-4D8A-B8A4-0AB513B97627}"/>
                </a:ext>
              </a:extLst>
            </p:cNvPr>
            <p:cNvSpPr/>
            <p:nvPr userDrawn="1"/>
          </p:nvSpPr>
          <p:spPr>
            <a:xfrm>
              <a:off x="1430889" y="1946104"/>
              <a:ext cx="671123" cy="83534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1D4305EB-B3E8-44B7-8B0F-EA03970179FF}"/>
                </a:ext>
              </a:extLst>
            </p:cNvPr>
            <p:cNvSpPr/>
            <p:nvPr userDrawn="1"/>
          </p:nvSpPr>
          <p:spPr>
            <a:xfrm>
              <a:off x="1430889" y="1946104"/>
              <a:ext cx="671123" cy="6706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BF0C67D4-85EB-4EE5-AF2E-00FE916B8A04}"/>
                </a:ext>
              </a:extLst>
            </p:cNvPr>
            <p:cNvSpPr/>
            <p:nvPr userDrawn="1"/>
          </p:nvSpPr>
          <p:spPr>
            <a:xfrm>
              <a:off x="2233127" y="1946104"/>
              <a:ext cx="671123" cy="1481328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7BDDFC57-9EC3-437D-B2FC-B6290981C500}"/>
                </a:ext>
              </a:extLst>
            </p:cNvPr>
            <p:cNvSpPr/>
            <p:nvPr userDrawn="1"/>
          </p:nvSpPr>
          <p:spPr>
            <a:xfrm>
              <a:off x="2233127" y="1946104"/>
              <a:ext cx="671123" cy="13198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A6BFD32E-3CA9-47B8-A9E9-842EB47B3C34}"/>
                </a:ext>
              </a:extLst>
            </p:cNvPr>
            <p:cNvSpPr/>
            <p:nvPr userDrawn="1"/>
          </p:nvSpPr>
          <p:spPr>
            <a:xfrm>
              <a:off x="2233127" y="1946104"/>
              <a:ext cx="671123" cy="115833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27F6C923-45B6-4A07-BF72-4EA3A79B94E2}"/>
                </a:ext>
              </a:extLst>
            </p:cNvPr>
            <p:cNvSpPr/>
            <p:nvPr userDrawn="1"/>
          </p:nvSpPr>
          <p:spPr>
            <a:xfrm>
              <a:off x="2233127" y="1946104"/>
              <a:ext cx="671123" cy="9968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6EDAF0FF-ED88-4001-ACE8-F2C99F0F6081}"/>
                </a:ext>
              </a:extLst>
            </p:cNvPr>
            <p:cNvSpPr/>
            <p:nvPr userDrawn="1"/>
          </p:nvSpPr>
          <p:spPr>
            <a:xfrm>
              <a:off x="2233127" y="1946104"/>
              <a:ext cx="671123" cy="8353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9BB3B5D8-C72B-482B-9920-23107B3B85FD}"/>
                </a:ext>
              </a:extLst>
            </p:cNvPr>
            <p:cNvSpPr/>
            <p:nvPr userDrawn="1"/>
          </p:nvSpPr>
          <p:spPr>
            <a:xfrm>
              <a:off x="2233128" y="1946104"/>
              <a:ext cx="671123" cy="6706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2547ECFF-5A99-4BDD-9D82-AF7E2BC6ED91}"/>
                </a:ext>
              </a:extLst>
            </p:cNvPr>
            <p:cNvSpPr/>
            <p:nvPr userDrawn="1"/>
          </p:nvSpPr>
          <p:spPr>
            <a:xfrm>
              <a:off x="3035366" y="1946104"/>
              <a:ext cx="671123" cy="148132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D24D3EB6-7B2A-44AF-9F83-2EB304CB9012}"/>
                </a:ext>
              </a:extLst>
            </p:cNvPr>
            <p:cNvSpPr/>
            <p:nvPr userDrawn="1"/>
          </p:nvSpPr>
          <p:spPr>
            <a:xfrm>
              <a:off x="3035366" y="1946104"/>
              <a:ext cx="671123" cy="13198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F473FD6F-105A-4A5E-BB7B-E748A685D5A6}"/>
                </a:ext>
              </a:extLst>
            </p:cNvPr>
            <p:cNvSpPr/>
            <p:nvPr userDrawn="1"/>
          </p:nvSpPr>
          <p:spPr>
            <a:xfrm>
              <a:off x="3035366" y="1946104"/>
              <a:ext cx="671123" cy="115833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3339347A-FF0E-40C7-89C0-36AFFF6F9E77}"/>
                </a:ext>
              </a:extLst>
            </p:cNvPr>
            <p:cNvSpPr/>
            <p:nvPr userDrawn="1"/>
          </p:nvSpPr>
          <p:spPr>
            <a:xfrm>
              <a:off x="3035366" y="1946104"/>
              <a:ext cx="671123" cy="99683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C367306-AB93-4C38-8042-A2D897E19657}"/>
                </a:ext>
              </a:extLst>
            </p:cNvPr>
            <p:cNvSpPr/>
            <p:nvPr userDrawn="1"/>
          </p:nvSpPr>
          <p:spPr>
            <a:xfrm>
              <a:off x="3035366" y="1946104"/>
              <a:ext cx="671123" cy="83534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54D63E32-A004-4AFD-BE82-56549F30C11C}"/>
                </a:ext>
              </a:extLst>
            </p:cNvPr>
            <p:cNvSpPr/>
            <p:nvPr userDrawn="1"/>
          </p:nvSpPr>
          <p:spPr>
            <a:xfrm>
              <a:off x="3035367" y="1946104"/>
              <a:ext cx="671123" cy="6706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5194278-6696-4FD2-8D66-10625FBCACA4}"/>
                </a:ext>
              </a:extLst>
            </p:cNvPr>
            <p:cNvSpPr/>
            <p:nvPr userDrawn="1"/>
          </p:nvSpPr>
          <p:spPr>
            <a:xfrm>
              <a:off x="3837605" y="1946104"/>
              <a:ext cx="671123" cy="148132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C3383B67-395B-4618-94B2-8FFB09170689}"/>
                </a:ext>
              </a:extLst>
            </p:cNvPr>
            <p:cNvSpPr/>
            <p:nvPr userDrawn="1"/>
          </p:nvSpPr>
          <p:spPr>
            <a:xfrm>
              <a:off x="3837605" y="1946104"/>
              <a:ext cx="671123" cy="13198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ACFCFB25-1D6C-475A-A271-185C58B6D8CD}"/>
                </a:ext>
              </a:extLst>
            </p:cNvPr>
            <p:cNvSpPr/>
            <p:nvPr userDrawn="1"/>
          </p:nvSpPr>
          <p:spPr>
            <a:xfrm>
              <a:off x="3837605" y="1946104"/>
              <a:ext cx="671123" cy="115833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73828B87-D0D9-4219-9A26-4E60D6640DC7}"/>
                </a:ext>
              </a:extLst>
            </p:cNvPr>
            <p:cNvSpPr/>
            <p:nvPr userDrawn="1"/>
          </p:nvSpPr>
          <p:spPr>
            <a:xfrm>
              <a:off x="3837605" y="1946104"/>
              <a:ext cx="671123" cy="99683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32F1CA9D-A578-4C66-ACB9-661F5482120A}"/>
                </a:ext>
              </a:extLst>
            </p:cNvPr>
            <p:cNvSpPr/>
            <p:nvPr userDrawn="1"/>
          </p:nvSpPr>
          <p:spPr>
            <a:xfrm>
              <a:off x="3837605" y="1946104"/>
              <a:ext cx="671123" cy="8353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BA4A2F3-8BCC-434A-B746-2BDB48D8AB71}"/>
                </a:ext>
              </a:extLst>
            </p:cNvPr>
            <p:cNvSpPr/>
            <p:nvPr userDrawn="1"/>
          </p:nvSpPr>
          <p:spPr>
            <a:xfrm>
              <a:off x="3837605" y="1946104"/>
              <a:ext cx="671123" cy="670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4CE36C5-39FB-4F90-8E32-674401CD3D3F}"/>
                </a:ext>
              </a:extLst>
            </p:cNvPr>
            <p:cNvSpPr/>
            <p:nvPr userDrawn="1"/>
          </p:nvSpPr>
          <p:spPr>
            <a:xfrm>
              <a:off x="4639843" y="1946104"/>
              <a:ext cx="671123" cy="14813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A6E16A70-98A2-4827-A41D-0E0D06F225EA}"/>
                </a:ext>
              </a:extLst>
            </p:cNvPr>
            <p:cNvSpPr/>
            <p:nvPr userDrawn="1"/>
          </p:nvSpPr>
          <p:spPr>
            <a:xfrm>
              <a:off x="4639843" y="1946104"/>
              <a:ext cx="671123" cy="13198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C1D78562-9E82-4152-A4A8-69D145DC1F39}"/>
                </a:ext>
              </a:extLst>
            </p:cNvPr>
            <p:cNvSpPr/>
            <p:nvPr userDrawn="1"/>
          </p:nvSpPr>
          <p:spPr>
            <a:xfrm>
              <a:off x="4639843" y="1946104"/>
              <a:ext cx="671123" cy="115833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5FF04718-41E7-4CBC-B319-0FCB4F715A30}"/>
                </a:ext>
              </a:extLst>
            </p:cNvPr>
            <p:cNvSpPr/>
            <p:nvPr userDrawn="1"/>
          </p:nvSpPr>
          <p:spPr>
            <a:xfrm>
              <a:off x="4639843" y="1946104"/>
              <a:ext cx="671123" cy="99683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84528AC-5133-4570-AE06-21420B61A9DB}"/>
                </a:ext>
              </a:extLst>
            </p:cNvPr>
            <p:cNvSpPr/>
            <p:nvPr userDrawn="1"/>
          </p:nvSpPr>
          <p:spPr>
            <a:xfrm>
              <a:off x="4639843" y="1946104"/>
              <a:ext cx="671123" cy="8353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AB7BE177-89EB-4FA3-9079-8FA861814FF7}"/>
                </a:ext>
              </a:extLst>
            </p:cNvPr>
            <p:cNvSpPr/>
            <p:nvPr userDrawn="1"/>
          </p:nvSpPr>
          <p:spPr>
            <a:xfrm>
              <a:off x="4639844" y="1946104"/>
              <a:ext cx="671123" cy="6706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C9C8021D-DDA1-4E1E-8E0D-CB3AC805ED0E}"/>
                </a:ext>
              </a:extLst>
            </p:cNvPr>
            <p:cNvSpPr/>
            <p:nvPr userDrawn="1"/>
          </p:nvSpPr>
          <p:spPr>
            <a:xfrm>
              <a:off x="5442082" y="1946104"/>
              <a:ext cx="671123" cy="1481328"/>
            </a:xfrm>
            <a:prstGeom prst="rect">
              <a:avLst/>
            </a:prstGeom>
            <a:solidFill>
              <a:schemeClr val="accent3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08DCABD2-698D-4425-BB59-83846A51C9F3}"/>
                </a:ext>
              </a:extLst>
            </p:cNvPr>
            <p:cNvSpPr/>
            <p:nvPr userDrawn="1"/>
          </p:nvSpPr>
          <p:spPr>
            <a:xfrm>
              <a:off x="5442082" y="1946104"/>
              <a:ext cx="671123" cy="1319832"/>
            </a:xfrm>
            <a:prstGeom prst="rect">
              <a:avLst/>
            </a:prstGeom>
            <a:solidFill>
              <a:schemeClr val="accent3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0F65B3E0-F086-48E1-803B-AB3B20CFB869}"/>
                </a:ext>
              </a:extLst>
            </p:cNvPr>
            <p:cNvSpPr/>
            <p:nvPr userDrawn="1"/>
          </p:nvSpPr>
          <p:spPr>
            <a:xfrm>
              <a:off x="5442082" y="1946104"/>
              <a:ext cx="671123" cy="115833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7E6D9187-7623-4588-904C-A809428DC8CD}"/>
                </a:ext>
              </a:extLst>
            </p:cNvPr>
            <p:cNvSpPr/>
            <p:nvPr userDrawn="1"/>
          </p:nvSpPr>
          <p:spPr>
            <a:xfrm>
              <a:off x="5442082" y="1946104"/>
              <a:ext cx="671123" cy="99683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790931BC-3EC0-4505-ACD9-4358033DE4F6}"/>
                </a:ext>
              </a:extLst>
            </p:cNvPr>
            <p:cNvSpPr/>
            <p:nvPr userDrawn="1"/>
          </p:nvSpPr>
          <p:spPr>
            <a:xfrm>
              <a:off x="5442082" y="1946104"/>
              <a:ext cx="671123" cy="835342"/>
            </a:xfrm>
            <a:prstGeom prst="rect">
              <a:avLst/>
            </a:prstGeom>
            <a:solidFill>
              <a:schemeClr val="accent3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A4D4E93C-BC1B-4461-9A45-29B483EC73BF}"/>
                </a:ext>
              </a:extLst>
            </p:cNvPr>
            <p:cNvSpPr/>
            <p:nvPr userDrawn="1"/>
          </p:nvSpPr>
          <p:spPr>
            <a:xfrm>
              <a:off x="5442083" y="1946104"/>
              <a:ext cx="671123" cy="6706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E6E3B6DB-4A45-4C4C-9100-69A6FEAB2F71}"/>
                </a:ext>
              </a:extLst>
            </p:cNvPr>
            <p:cNvSpPr/>
            <p:nvPr userDrawn="1"/>
          </p:nvSpPr>
          <p:spPr>
            <a:xfrm>
              <a:off x="6244321" y="1946104"/>
              <a:ext cx="671123" cy="1481328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7E52722F-33D2-44D1-ADE2-F379ECF8E85C}"/>
                </a:ext>
              </a:extLst>
            </p:cNvPr>
            <p:cNvSpPr/>
            <p:nvPr userDrawn="1"/>
          </p:nvSpPr>
          <p:spPr>
            <a:xfrm>
              <a:off x="6244321" y="1946104"/>
              <a:ext cx="671123" cy="13198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B146F01B-FAF7-459A-95FC-471FD6F44FE7}"/>
                </a:ext>
              </a:extLst>
            </p:cNvPr>
            <p:cNvSpPr/>
            <p:nvPr userDrawn="1"/>
          </p:nvSpPr>
          <p:spPr>
            <a:xfrm>
              <a:off x="6244321" y="1946104"/>
              <a:ext cx="671123" cy="115833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CBCD4ABC-5320-4DF8-A422-49658D6A72DF}"/>
                </a:ext>
              </a:extLst>
            </p:cNvPr>
            <p:cNvSpPr/>
            <p:nvPr userDrawn="1"/>
          </p:nvSpPr>
          <p:spPr>
            <a:xfrm>
              <a:off x="6244321" y="1946104"/>
              <a:ext cx="671123" cy="99683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975E9A33-9E0E-4E18-A5DD-86EF652AD6FB}"/>
                </a:ext>
              </a:extLst>
            </p:cNvPr>
            <p:cNvSpPr/>
            <p:nvPr userDrawn="1"/>
          </p:nvSpPr>
          <p:spPr>
            <a:xfrm>
              <a:off x="6244321" y="1946104"/>
              <a:ext cx="671123" cy="8353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86DE6780-4E8C-4FC1-AD40-851153AC9C0E}"/>
                </a:ext>
              </a:extLst>
            </p:cNvPr>
            <p:cNvSpPr/>
            <p:nvPr userDrawn="1"/>
          </p:nvSpPr>
          <p:spPr>
            <a:xfrm>
              <a:off x="6244321" y="1946104"/>
              <a:ext cx="671123" cy="6706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93CF397D-F42D-4CB6-A604-09A609A110BD}"/>
                </a:ext>
              </a:extLst>
            </p:cNvPr>
            <p:cNvSpPr/>
            <p:nvPr userDrawn="1"/>
          </p:nvSpPr>
          <p:spPr>
            <a:xfrm>
              <a:off x="7046559" y="1946104"/>
              <a:ext cx="671123" cy="14813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057D5D7B-B1AE-46F9-A720-823F6987157D}"/>
                </a:ext>
              </a:extLst>
            </p:cNvPr>
            <p:cNvSpPr/>
            <p:nvPr userDrawn="1"/>
          </p:nvSpPr>
          <p:spPr>
            <a:xfrm>
              <a:off x="7046559" y="1946104"/>
              <a:ext cx="671123" cy="13198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C3F776C9-C8F5-41AB-A50C-E17AA2489CAC}"/>
                </a:ext>
              </a:extLst>
            </p:cNvPr>
            <p:cNvSpPr/>
            <p:nvPr userDrawn="1"/>
          </p:nvSpPr>
          <p:spPr>
            <a:xfrm>
              <a:off x="7046559" y="1946104"/>
              <a:ext cx="671123" cy="115833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D7A8D87-B1EB-43D5-8080-17E8C01FB2DA}"/>
                </a:ext>
              </a:extLst>
            </p:cNvPr>
            <p:cNvSpPr/>
            <p:nvPr userDrawn="1"/>
          </p:nvSpPr>
          <p:spPr>
            <a:xfrm>
              <a:off x="7046559" y="1946104"/>
              <a:ext cx="671123" cy="99683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EC74B798-98F8-436D-8519-8E6975A11FE1}"/>
                </a:ext>
              </a:extLst>
            </p:cNvPr>
            <p:cNvSpPr/>
            <p:nvPr userDrawn="1"/>
          </p:nvSpPr>
          <p:spPr>
            <a:xfrm>
              <a:off x="7046559" y="1946104"/>
              <a:ext cx="671123" cy="8353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71D3983B-1AF9-4D52-AE43-A0EF0DBE0B61}"/>
                </a:ext>
              </a:extLst>
            </p:cNvPr>
            <p:cNvSpPr/>
            <p:nvPr userDrawn="1"/>
          </p:nvSpPr>
          <p:spPr>
            <a:xfrm>
              <a:off x="7046560" y="1946104"/>
              <a:ext cx="671123" cy="6706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2394C317-F0E7-4FE1-9D1F-8580B23BF1CD}"/>
                </a:ext>
              </a:extLst>
            </p:cNvPr>
            <p:cNvSpPr/>
            <p:nvPr userDrawn="1"/>
          </p:nvSpPr>
          <p:spPr>
            <a:xfrm>
              <a:off x="7848799" y="1946104"/>
              <a:ext cx="671123" cy="1481328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213B29DD-5A5D-44F2-904F-8A6C2779618A}"/>
                </a:ext>
              </a:extLst>
            </p:cNvPr>
            <p:cNvSpPr/>
            <p:nvPr userDrawn="1"/>
          </p:nvSpPr>
          <p:spPr>
            <a:xfrm>
              <a:off x="7848799" y="1946104"/>
              <a:ext cx="671123" cy="13198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F1DC7031-3EC5-4E19-BB0E-3673D17D72DC}"/>
                </a:ext>
              </a:extLst>
            </p:cNvPr>
            <p:cNvSpPr/>
            <p:nvPr userDrawn="1"/>
          </p:nvSpPr>
          <p:spPr>
            <a:xfrm>
              <a:off x="7848799" y="1946104"/>
              <a:ext cx="671123" cy="115833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A3313C41-419B-4E5B-A156-8115FB45AE2E}"/>
                </a:ext>
              </a:extLst>
            </p:cNvPr>
            <p:cNvSpPr/>
            <p:nvPr userDrawn="1"/>
          </p:nvSpPr>
          <p:spPr>
            <a:xfrm>
              <a:off x="7848799" y="1946104"/>
              <a:ext cx="671123" cy="99683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3F2405F-A612-4FB4-BEF9-2AD77DF769FB}"/>
                </a:ext>
              </a:extLst>
            </p:cNvPr>
            <p:cNvSpPr/>
            <p:nvPr userDrawn="1"/>
          </p:nvSpPr>
          <p:spPr>
            <a:xfrm>
              <a:off x="7848799" y="1946104"/>
              <a:ext cx="671123" cy="8353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95C345FB-FDED-488A-9DD9-31B2B83CFB1B}"/>
                </a:ext>
              </a:extLst>
            </p:cNvPr>
            <p:cNvSpPr/>
            <p:nvPr userDrawn="1"/>
          </p:nvSpPr>
          <p:spPr>
            <a:xfrm>
              <a:off x="7848799" y="1946104"/>
              <a:ext cx="671123" cy="6706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957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3C8F66-424B-4BE0-9AB2-2669C9DD0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9F4BD-A517-9844-A179-EB2924B5F9E7}" type="datetime1">
              <a:rPr lang="de-DE" smtClean="0"/>
              <a:t>12.06.23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5F4461-CFCB-47B7-A030-98DC5B91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B1FCF-C84F-4E4B-88F0-C20F0086D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18E8-C0C8-4525-BD5F-99356FF4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77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">
            <a:extLst>
              <a:ext uri="{FF2B5EF4-FFF2-40B4-BE49-F238E27FC236}">
                <a16:creationId xmlns:a16="http://schemas.microsoft.com/office/drawing/2014/main" id="{3DE01374-87F6-C091-185F-A88EBCB7B562}"/>
              </a:ext>
            </a:extLst>
          </p:cNvPr>
          <p:cNvSpPr/>
          <p:nvPr/>
        </p:nvSpPr>
        <p:spPr>
          <a:xfrm>
            <a:off x="0" y="1"/>
            <a:ext cx="11097381" cy="4887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777"/>
                </a:moveTo>
                <a:cubicBezTo>
                  <a:pt x="2238" y="18943"/>
                  <a:pt x="5617" y="21600"/>
                  <a:pt x="9398" y="21600"/>
                </a:cubicBezTo>
                <a:cubicBezTo>
                  <a:pt x="16137" y="21600"/>
                  <a:pt x="21600" y="13165"/>
                  <a:pt x="21600" y="2758"/>
                </a:cubicBezTo>
                <a:cubicBezTo>
                  <a:pt x="21600" y="1823"/>
                  <a:pt x="21555" y="901"/>
                  <a:pt x="21471" y="0"/>
                </a:cubicBezTo>
                <a:lnTo>
                  <a:pt x="0" y="0"/>
                </a:lnTo>
                <a:lnTo>
                  <a:pt x="0" y="1477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220EBFCD-6E67-355D-1AB1-1152D3B7630F}"/>
              </a:ext>
            </a:extLst>
          </p:cNvPr>
          <p:cNvSpPr/>
          <p:nvPr/>
        </p:nvSpPr>
        <p:spPr>
          <a:xfrm>
            <a:off x="9240373" y="1468142"/>
            <a:ext cx="2237697" cy="3378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43" h="21600" extrusionOk="0">
                <a:moveTo>
                  <a:pt x="817" y="11993"/>
                </a:moveTo>
                <a:cubicBezTo>
                  <a:pt x="2803" y="16564"/>
                  <a:pt x="8082" y="20089"/>
                  <a:pt x="14328" y="21600"/>
                </a:cubicBezTo>
                <a:cubicBezTo>
                  <a:pt x="18641" y="18657"/>
                  <a:pt x="20419" y="14178"/>
                  <a:pt x="18432" y="9607"/>
                </a:cubicBezTo>
                <a:cubicBezTo>
                  <a:pt x="16446" y="5036"/>
                  <a:pt x="11167" y="1511"/>
                  <a:pt x="4921" y="0"/>
                </a:cubicBezTo>
                <a:cubicBezTo>
                  <a:pt x="597" y="2943"/>
                  <a:pt x="-1181" y="7422"/>
                  <a:pt x="817" y="11993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722AF0DE-841A-DD3B-F6B6-BDA9CE40340A}"/>
              </a:ext>
            </a:extLst>
          </p:cNvPr>
          <p:cNvSpPr/>
          <p:nvPr/>
        </p:nvSpPr>
        <p:spPr>
          <a:xfrm>
            <a:off x="5411489" y="5325743"/>
            <a:ext cx="1475399" cy="691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12" extrusionOk="0">
                <a:moveTo>
                  <a:pt x="8315" y="17289"/>
                </a:moveTo>
                <a:cubicBezTo>
                  <a:pt x="12874" y="20723"/>
                  <a:pt x="17882" y="20806"/>
                  <a:pt x="21600" y="18120"/>
                </a:cubicBezTo>
                <a:cubicBezTo>
                  <a:pt x="20871" y="12083"/>
                  <a:pt x="17863" y="6157"/>
                  <a:pt x="13285" y="2723"/>
                </a:cubicBezTo>
                <a:cubicBezTo>
                  <a:pt x="8726" y="-711"/>
                  <a:pt x="3718" y="-794"/>
                  <a:pt x="0" y="1892"/>
                </a:cubicBezTo>
                <a:cubicBezTo>
                  <a:pt x="747" y="7929"/>
                  <a:pt x="3756" y="13855"/>
                  <a:pt x="8315" y="17289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CBF344DA-5462-4EF4-8136-6B6D73840771}"/>
              </a:ext>
            </a:extLst>
          </p:cNvPr>
          <p:cNvSpPr/>
          <p:nvPr/>
        </p:nvSpPr>
        <p:spPr>
          <a:xfrm>
            <a:off x="8295914" y="2568946"/>
            <a:ext cx="833849" cy="1177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9" h="21600" extrusionOk="0">
                <a:moveTo>
                  <a:pt x="1377" y="12416"/>
                </a:moveTo>
                <a:cubicBezTo>
                  <a:pt x="3914" y="16981"/>
                  <a:pt x="9432" y="20336"/>
                  <a:pt x="15629" y="21600"/>
                </a:cubicBezTo>
                <a:cubicBezTo>
                  <a:pt x="19347" y="18404"/>
                  <a:pt x="20439" y="13750"/>
                  <a:pt x="17901" y="9184"/>
                </a:cubicBezTo>
                <a:cubicBezTo>
                  <a:pt x="15364" y="4619"/>
                  <a:pt x="9846" y="1264"/>
                  <a:pt x="3649" y="0"/>
                </a:cubicBezTo>
                <a:cubicBezTo>
                  <a:pt x="-69" y="3196"/>
                  <a:pt x="-1161" y="7850"/>
                  <a:pt x="1377" y="12416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52644DC9-3B1A-F85B-B44E-300108D752E6}"/>
              </a:ext>
            </a:extLst>
          </p:cNvPr>
          <p:cNvSpPr/>
          <p:nvPr/>
        </p:nvSpPr>
        <p:spPr>
          <a:xfrm>
            <a:off x="7300404" y="2990123"/>
            <a:ext cx="874269" cy="641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7" h="20414" extrusionOk="0">
                <a:moveTo>
                  <a:pt x="5791" y="14914"/>
                </a:moveTo>
                <a:cubicBezTo>
                  <a:pt x="10123" y="19179"/>
                  <a:pt x="15689" y="21007"/>
                  <a:pt x="20502" y="20245"/>
                </a:cubicBezTo>
                <a:cubicBezTo>
                  <a:pt x="21104" y="15340"/>
                  <a:pt x="19118" y="9735"/>
                  <a:pt x="14817" y="5500"/>
                </a:cubicBezTo>
                <a:cubicBezTo>
                  <a:pt x="10484" y="1235"/>
                  <a:pt x="4919" y="-593"/>
                  <a:pt x="106" y="169"/>
                </a:cubicBezTo>
                <a:cubicBezTo>
                  <a:pt x="-496" y="5074"/>
                  <a:pt x="1490" y="10679"/>
                  <a:pt x="5791" y="14914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38FEC7A-5B18-4B66-9EF5-0FC67C8D6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431" y="454966"/>
            <a:ext cx="7328795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29E4FEF-DBF0-48D1-B1B7-AC8CEFB7F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431" y="2934642"/>
            <a:ext cx="6300456" cy="8116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9CD37997-F225-43D0-99F3-38A3F545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D63CBF-3671-8B47-B201-396732EA0894}" type="datetime1">
              <a:rPr lang="de-DE" smtClean="0"/>
              <a:t>12.06.23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3591AFD2-6F19-4349-B6C5-EA75918E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7EB3B26-5365-416B-8AE3-419320AA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1D938BB-204F-405F-99D0-29E0C28153FC}" type="slidenum">
              <a:rPr lang="en-US" smtClean="0"/>
              <a:t>‹#›</a:t>
            </a:fld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09B87550-3742-D0E8-4F9A-A8596FEEC7E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39119" y="3746345"/>
            <a:ext cx="5341292" cy="2387594"/>
          </a:xfrm>
          <a:custGeom>
            <a:avLst/>
            <a:gdLst>
              <a:gd name="connsiteX0" fmla="*/ 1140334 w 4005969"/>
              <a:gd name="connsiteY0" fmla="*/ 42 h 2387594"/>
              <a:gd name="connsiteX1" fmla="*/ 2419902 w 4005969"/>
              <a:gd name="connsiteY1" fmla="*/ 282500 h 2387594"/>
              <a:gd name="connsiteX2" fmla="*/ 4005969 w 4005969"/>
              <a:gd name="connsiteY2" fmla="*/ 2110748 h 2387594"/>
              <a:gd name="connsiteX3" fmla="*/ 1586067 w 4005969"/>
              <a:gd name="connsiteY3" fmla="*/ 2105095 h 2387594"/>
              <a:gd name="connsiteX4" fmla="*/ 0 w 4005969"/>
              <a:gd name="connsiteY4" fmla="*/ 276847 h 2387594"/>
              <a:gd name="connsiteX5" fmla="*/ 1140334 w 4005969"/>
              <a:gd name="connsiteY5" fmla="*/ 42 h 238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5969" h="2387594">
                <a:moveTo>
                  <a:pt x="1140334" y="42"/>
                </a:moveTo>
                <a:cubicBezTo>
                  <a:pt x="1556486" y="-2243"/>
                  <a:pt x="1995845" y="88683"/>
                  <a:pt x="2419902" y="282500"/>
                </a:cubicBezTo>
                <a:cubicBezTo>
                  <a:pt x="3266905" y="671218"/>
                  <a:pt x="3843319" y="1375648"/>
                  <a:pt x="4005969" y="2110748"/>
                </a:cubicBezTo>
                <a:cubicBezTo>
                  <a:pt x="3343501" y="2468796"/>
                  <a:pt x="2434183" y="2492730"/>
                  <a:pt x="1586067" y="2105095"/>
                </a:cubicBezTo>
                <a:cubicBezTo>
                  <a:pt x="739064" y="1716378"/>
                  <a:pt x="162650" y="1011947"/>
                  <a:pt x="0" y="276847"/>
                </a:cubicBezTo>
                <a:cubicBezTo>
                  <a:pt x="331235" y="97823"/>
                  <a:pt x="724181" y="2327"/>
                  <a:pt x="1140334" y="42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85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C89E6CC6-39BF-46E2-B1D0-7967F6F9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B79CB35-9B92-4624-B48F-C0CF7A2C5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4345" y="1825625"/>
            <a:ext cx="847945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E161DA4-AA69-44DA-AD82-6A3B9288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1571870-B8E8-4979-BDF5-9E965C35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83A218E8-C0C8-4525-BD5F-99356FF4A84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Shape">
            <a:extLst>
              <a:ext uri="{FF2B5EF4-FFF2-40B4-BE49-F238E27FC236}">
                <a16:creationId xmlns:a16="http://schemas.microsoft.com/office/drawing/2014/main" id="{0A98DC3B-6203-6AE7-6325-6E2F55109859}"/>
              </a:ext>
            </a:extLst>
          </p:cNvPr>
          <p:cNvSpPr/>
          <p:nvPr userDrawn="1"/>
        </p:nvSpPr>
        <p:spPr>
          <a:xfrm>
            <a:off x="561939" y="5277881"/>
            <a:ext cx="2044384" cy="1338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6" h="20060" extrusionOk="0">
                <a:moveTo>
                  <a:pt x="6524" y="4819"/>
                </a:moveTo>
                <a:cubicBezTo>
                  <a:pt x="2064" y="8906"/>
                  <a:pt x="-232" y="14572"/>
                  <a:pt x="19" y="19692"/>
                </a:cubicBezTo>
                <a:cubicBezTo>
                  <a:pt x="4611" y="20825"/>
                  <a:pt x="10139" y="19333"/>
                  <a:pt x="14612" y="15246"/>
                </a:cubicBezTo>
                <a:cubicBezTo>
                  <a:pt x="19072" y="11158"/>
                  <a:pt x="21368" y="5493"/>
                  <a:pt x="21117" y="372"/>
                </a:cubicBezTo>
                <a:cubicBezTo>
                  <a:pt x="16512" y="-775"/>
                  <a:pt x="10984" y="731"/>
                  <a:pt x="6524" y="4819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376EA64D-69F5-1622-ECC0-49F2FA77EC90}"/>
              </a:ext>
            </a:extLst>
          </p:cNvPr>
          <p:cNvSpPr/>
          <p:nvPr userDrawn="1"/>
        </p:nvSpPr>
        <p:spPr>
          <a:xfrm>
            <a:off x="293916" y="4894993"/>
            <a:ext cx="651861" cy="906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55" h="21600" extrusionOk="0">
                <a:moveTo>
                  <a:pt x="1530" y="9078"/>
                </a:moveTo>
                <a:cubicBezTo>
                  <a:pt x="-1123" y="13640"/>
                  <a:pt x="-214" y="18338"/>
                  <a:pt x="3386" y="21600"/>
                </a:cubicBezTo>
                <a:cubicBezTo>
                  <a:pt x="9563" y="20414"/>
                  <a:pt x="15172" y="17084"/>
                  <a:pt x="17824" y="12522"/>
                </a:cubicBezTo>
                <a:cubicBezTo>
                  <a:pt x="20477" y="7960"/>
                  <a:pt x="19568" y="3262"/>
                  <a:pt x="15968" y="0"/>
                </a:cubicBezTo>
                <a:cubicBezTo>
                  <a:pt x="9791" y="1186"/>
                  <a:pt x="4220" y="4493"/>
                  <a:pt x="1530" y="907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5EDB83E5-F7B3-5669-9677-28D5E9CBD6BF}"/>
              </a:ext>
            </a:extLst>
          </p:cNvPr>
          <p:cNvSpPr/>
          <p:nvPr userDrawn="1"/>
        </p:nvSpPr>
        <p:spPr>
          <a:xfrm>
            <a:off x="2106254" y="6282964"/>
            <a:ext cx="1060604" cy="363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83" extrusionOk="0">
                <a:moveTo>
                  <a:pt x="10995" y="27"/>
                </a:moveTo>
                <a:cubicBezTo>
                  <a:pt x="6420" y="-358"/>
                  <a:pt x="2339" y="3489"/>
                  <a:pt x="0" y="9535"/>
                </a:cubicBezTo>
                <a:cubicBezTo>
                  <a:pt x="2105" y="15966"/>
                  <a:pt x="6030" y="20472"/>
                  <a:pt x="10605" y="20857"/>
                </a:cubicBezTo>
                <a:cubicBezTo>
                  <a:pt x="15180" y="21242"/>
                  <a:pt x="19261" y="17395"/>
                  <a:pt x="21600" y="11349"/>
                </a:cubicBezTo>
                <a:cubicBezTo>
                  <a:pt x="19495" y="4918"/>
                  <a:pt x="15570" y="411"/>
                  <a:pt x="10995" y="27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CE1AF6F1-6BBA-D4A4-5CE5-3E382FDBB0E0}"/>
              </a:ext>
            </a:extLst>
          </p:cNvPr>
          <p:cNvSpPr/>
          <p:nvPr userDrawn="1"/>
        </p:nvSpPr>
        <p:spPr>
          <a:xfrm>
            <a:off x="1200086" y="4703549"/>
            <a:ext cx="759828" cy="572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42" h="20521" extrusionOk="0">
                <a:moveTo>
                  <a:pt x="5647" y="5665"/>
                </a:moveTo>
                <a:cubicBezTo>
                  <a:pt x="1369" y="9957"/>
                  <a:pt x="-529" y="15555"/>
                  <a:pt x="127" y="20397"/>
                </a:cubicBezTo>
                <a:cubicBezTo>
                  <a:pt x="4992" y="21049"/>
                  <a:pt x="10616" y="19126"/>
                  <a:pt x="14895" y="14868"/>
                </a:cubicBezTo>
                <a:cubicBezTo>
                  <a:pt x="19173" y="10575"/>
                  <a:pt x="21071" y="4978"/>
                  <a:pt x="20415" y="136"/>
                </a:cubicBezTo>
                <a:cubicBezTo>
                  <a:pt x="15550" y="-551"/>
                  <a:pt x="9926" y="1372"/>
                  <a:pt x="5647" y="5665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C1CE33F-5189-414B-9B26-A58EC61B3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D1043941-80DC-4249-BFFD-AFA4FD2DC8C2}" type="datetime1">
              <a:rPr lang="de-DE" smtClean="0"/>
              <a:t>12.06.23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551E-F718-2C43-8D47-22FAA019A432}" type="datetime1">
              <a:rPr lang="de-DE" smtClean="0"/>
              <a:t>12.06.23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83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C2044F33-9110-511F-14C0-023C12FD44DC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98" y="21600"/>
                </a:moveTo>
                <a:lnTo>
                  <a:pt x="16967" y="21600"/>
                </a:lnTo>
                <a:cubicBezTo>
                  <a:pt x="18865" y="19796"/>
                  <a:pt x="20458" y="17257"/>
                  <a:pt x="21600" y="14222"/>
                </a:cubicBezTo>
                <a:lnTo>
                  <a:pt x="21600" y="0"/>
                </a:lnTo>
                <a:lnTo>
                  <a:pt x="0" y="0"/>
                </a:lnTo>
                <a:lnTo>
                  <a:pt x="0" y="16797"/>
                </a:lnTo>
                <a:cubicBezTo>
                  <a:pt x="981" y="18702"/>
                  <a:pt x="2166" y="20333"/>
                  <a:pt x="3498" y="2160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7D45E7B5-4D91-8FF1-B523-8D53007D5397}"/>
              </a:ext>
            </a:extLst>
          </p:cNvPr>
          <p:cNvSpPr/>
          <p:nvPr userDrawn="1"/>
        </p:nvSpPr>
        <p:spPr>
          <a:xfrm>
            <a:off x="10603012" y="4845924"/>
            <a:ext cx="1292203" cy="1826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85" h="21600" extrusionOk="0">
                <a:moveTo>
                  <a:pt x="1376" y="12419"/>
                </a:moveTo>
                <a:cubicBezTo>
                  <a:pt x="3910" y="16992"/>
                  <a:pt x="9453" y="20343"/>
                  <a:pt x="15643" y="21600"/>
                </a:cubicBezTo>
                <a:cubicBezTo>
                  <a:pt x="19357" y="18408"/>
                  <a:pt x="20443" y="13743"/>
                  <a:pt x="17910" y="9181"/>
                </a:cubicBezTo>
                <a:cubicBezTo>
                  <a:pt x="15376" y="4608"/>
                  <a:pt x="9833" y="1257"/>
                  <a:pt x="3643" y="0"/>
                </a:cubicBezTo>
                <a:cubicBezTo>
                  <a:pt x="-71" y="3192"/>
                  <a:pt x="-1157" y="7845"/>
                  <a:pt x="1376" y="12419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A0AD92D4-FA1C-6B13-2389-8B2322143E03}"/>
              </a:ext>
            </a:extLst>
          </p:cNvPr>
          <p:cNvSpPr/>
          <p:nvPr userDrawn="1"/>
        </p:nvSpPr>
        <p:spPr>
          <a:xfrm>
            <a:off x="9313955" y="5678705"/>
            <a:ext cx="1357819" cy="995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0" h="20430" extrusionOk="0">
                <a:moveTo>
                  <a:pt x="5801" y="14922"/>
                </a:moveTo>
                <a:cubicBezTo>
                  <a:pt x="10121" y="19168"/>
                  <a:pt x="15700" y="21015"/>
                  <a:pt x="20504" y="20268"/>
                </a:cubicBezTo>
                <a:cubicBezTo>
                  <a:pt x="21105" y="15374"/>
                  <a:pt x="19129" y="9773"/>
                  <a:pt x="14809" y="5508"/>
                </a:cubicBezTo>
                <a:cubicBezTo>
                  <a:pt x="10489" y="1262"/>
                  <a:pt x="4910" y="-585"/>
                  <a:pt x="106" y="162"/>
                </a:cubicBezTo>
                <a:cubicBezTo>
                  <a:pt x="-495" y="5056"/>
                  <a:pt x="1481" y="10657"/>
                  <a:pt x="5801" y="1492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F8B6EB20-0117-80F3-CB53-77A4C42C8D63}"/>
              </a:ext>
            </a:extLst>
          </p:cNvPr>
          <p:cNvSpPr/>
          <p:nvPr userDrawn="1"/>
        </p:nvSpPr>
        <p:spPr>
          <a:xfrm>
            <a:off x="252263" y="6176462"/>
            <a:ext cx="1324795" cy="503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224" extrusionOk="0">
                <a:moveTo>
                  <a:pt x="9468" y="975"/>
                </a:moveTo>
                <a:cubicBezTo>
                  <a:pt x="4890" y="3168"/>
                  <a:pt x="1415" y="8504"/>
                  <a:pt x="0" y="14754"/>
                </a:cubicBezTo>
                <a:cubicBezTo>
                  <a:pt x="3017" y="18884"/>
                  <a:pt x="7575" y="20419"/>
                  <a:pt x="12132" y="18226"/>
                </a:cubicBezTo>
                <a:cubicBezTo>
                  <a:pt x="16710" y="16033"/>
                  <a:pt x="20185" y="10697"/>
                  <a:pt x="21600" y="4447"/>
                </a:cubicBezTo>
                <a:cubicBezTo>
                  <a:pt x="18583" y="354"/>
                  <a:pt x="14046" y="-1181"/>
                  <a:pt x="9468" y="975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46BF2A4-2203-49A4-A0A3-F3320F75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E36C935-202C-45E1-AAC2-E76C25781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6802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74413308-021A-4482-BA51-2E12E6BAE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B1D47849-F902-E74D-BE64-04F462756D61}" type="datetime1">
              <a:rPr lang="de-DE" smtClean="0"/>
              <a:t>12.06.23</a:t>
            </a:fld>
            <a:endParaRPr lang="en-US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F5ABE93D-47C7-4C5D-9CBC-D68A4B8C5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8BE1DA5-7A31-4970-8B1A-A57B63F7B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83A218E8-C0C8-4525-BD5F-99356FF4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5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5B8663A9-AF99-9279-6812-C01E2BE5ED4F}"/>
              </a:ext>
            </a:extLst>
          </p:cNvPr>
          <p:cNvSpPr/>
          <p:nvPr userDrawn="1"/>
        </p:nvSpPr>
        <p:spPr>
          <a:xfrm>
            <a:off x="10580482" y="2163190"/>
            <a:ext cx="1344389" cy="1900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82" h="21600" extrusionOk="0">
                <a:moveTo>
                  <a:pt x="1372" y="12416"/>
                </a:moveTo>
                <a:cubicBezTo>
                  <a:pt x="3916" y="16986"/>
                  <a:pt x="9445" y="20338"/>
                  <a:pt x="15632" y="21600"/>
                </a:cubicBezTo>
                <a:cubicBezTo>
                  <a:pt x="19348" y="18401"/>
                  <a:pt x="20446" y="13754"/>
                  <a:pt x="17902" y="9184"/>
                </a:cubicBezTo>
                <a:cubicBezTo>
                  <a:pt x="15357" y="4614"/>
                  <a:pt x="9829" y="1262"/>
                  <a:pt x="3642" y="0"/>
                </a:cubicBezTo>
                <a:cubicBezTo>
                  <a:pt x="-74" y="3199"/>
                  <a:pt x="-1154" y="7846"/>
                  <a:pt x="1372" y="1241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D105EA90-41B2-15C7-B098-D416A586B933}"/>
              </a:ext>
            </a:extLst>
          </p:cNvPr>
          <p:cNvSpPr/>
          <p:nvPr userDrawn="1"/>
        </p:nvSpPr>
        <p:spPr>
          <a:xfrm>
            <a:off x="8946823" y="2278057"/>
            <a:ext cx="1413075" cy="1035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6" h="20419" extrusionOk="0">
                <a:moveTo>
                  <a:pt x="5802" y="14911"/>
                </a:moveTo>
                <a:cubicBezTo>
                  <a:pt x="10122" y="19160"/>
                  <a:pt x="15708" y="21010"/>
                  <a:pt x="20512" y="20255"/>
                </a:cubicBezTo>
                <a:cubicBezTo>
                  <a:pt x="21108" y="15365"/>
                  <a:pt x="19134" y="9757"/>
                  <a:pt x="14814" y="5509"/>
                </a:cubicBezTo>
                <a:cubicBezTo>
                  <a:pt x="10494" y="1260"/>
                  <a:pt x="4908" y="-590"/>
                  <a:pt x="104" y="165"/>
                </a:cubicBezTo>
                <a:cubicBezTo>
                  <a:pt x="-492" y="5055"/>
                  <a:pt x="1482" y="10663"/>
                  <a:pt x="5802" y="1491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BFED0E48-D08C-AB6F-B6B3-7AF6322CBC0C}"/>
              </a:ext>
            </a:extLst>
          </p:cNvPr>
          <p:cNvSpPr/>
          <p:nvPr userDrawn="1"/>
        </p:nvSpPr>
        <p:spPr>
          <a:xfrm>
            <a:off x="1" y="0"/>
            <a:ext cx="7173465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7052" y="21600"/>
                </a:lnTo>
                <a:cubicBezTo>
                  <a:pt x="19871" y="18683"/>
                  <a:pt x="21600" y="14761"/>
                  <a:pt x="21600" y="10443"/>
                </a:cubicBezTo>
                <a:cubicBezTo>
                  <a:pt x="21600" y="6470"/>
                  <a:pt x="20135" y="2827"/>
                  <a:pt x="17703" y="0"/>
                </a:cubicBez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FA66EF27-D9DE-CB7D-4105-DCA7E0896E14}"/>
              </a:ext>
            </a:extLst>
          </p:cNvPr>
          <p:cNvSpPr/>
          <p:nvPr userDrawn="1"/>
        </p:nvSpPr>
        <p:spPr>
          <a:xfrm>
            <a:off x="5745965" y="5786857"/>
            <a:ext cx="1465184" cy="500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27" extrusionOk="0">
                <a:moveTo>
                  <a:pt x="10988" y="20903"/>
                </a:moveTo>
                <a:cubicBezTo>
                  <a:pt x="15560" y="20543"/>
                  <a:pt x="19493" y="16023"/>
                  <a:pt x="21600" y="9583"/>
                </a:cubicBezTo>
                <a:cubicBezTo>
                  <a:pt x="19267" y="3503"/>
                  <a:pt x="15184" y="-337"/>
                  <a:pt x="10612" y="23"/>
                </a:cubicBezTo>
                <a:cubicBezTo>
                  <a:pt x="6040" y="383"/>
                  <a:pt x="2107" y="4903"/>
                  <a:pt x="0" y="11343"/>
                </a:cubicBezTo>
                <a:cubicBezTo>
                  <a:pt x="2352" y="17423"/>
                  <a:pt x="6435" y="21263"/>
                  <a:pt x="10988" y="20903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7C3195D-1724-4A88-BD6D-9DFE6FCDC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41148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648EDA-6713-4A81-80F6-FECA02B6F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41148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3199031-3894-4988-AD6A-1D5A1837E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E875DEB-5237-F34F-8C66-DB9253B1AB79}" type="datetime1">
              <a:rPr lang="de-DE" smtClean="0"/>
              <a:t>12.06.23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5C51C7F-11B2-45E9-BD36-07AB456F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BE049E1-FD38-4199-B011-6F9B783A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19E888-69DF-4A19-BF5D-F6CF70DE7D0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24FB2F4-39A6-0118-7164-86CEA5E1EF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84452" y="2876433"/>
            <a:ext cx="7340419" cy="3280584"/>
          </a:xfrm>
          <a:custGeom>
            <a:avLst/>
            <a:gdLst>
              <a:gd name="connsiteX0" fmla="*/ 1567836 w 5505314"/>
              <a:gd name="connsiteY0" fmla="*/ 64 h 3280584"/>
              <a:gd name="connsiteX1" fmla="*/ 3325872 w 5505314"/>
              <a:gd name="connsiteY1" fmla="*/ 388099 h 3280584"/>
              <a:gd name="connsiteX2" fmla="*/ 5505314 w 5505314"/>
              <a:gd name="connsiteY2" fmla="*/ 2900255 h 3280584"/>
              <a:gd name="connsiteX3" fmla="*/ 2179442 w 5505314"/>
              <a:gd name="connsiteY3" fmla="*/ 2892486 h 3280584"/>
              <a:gd name="connsiteX4" fmla="*/ 0 w 5505314"/>
              <a:gd name="connsiteY4" fmla="*/ 380329 h 3280584"/>
              <a:gd name="connsiteX5" fmla="*/ 1567836 w 5505314"/>
              <a:gd name="connsiteY5" fmla="*/ 64 h 328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5314" h="3280584">
                <a:moveTo>
                  <a:pt x="1567836" y="64"/>
                </a:moveTo>
                <a:cubicBezTo>
                  <a:pt x="2139809" y="-3222"/>
                  <a:pt x="2743482" y="121543"/>
                  <a:pt x="3325872" y="388099"/>
                </a:cubicBezTo>
                <a:cubicBezTo>
                  <a:pt x="4490399" y="921211"/>
                  <a:pt x="5281533" y="1889904"/>
                  <a:pt x="5505314" y="2900255"/>
                </a:cubicBezTo>
                <a:cubicBezTo>
                  <a:pt x="4594134" y="3391544"/>
                  <a:pt x="3344224" y="3425598"/>
                  <a:pt x="2179442" y="2892486"/>
                </a:cubicBezTo>
                <a:cubicBezTo>
                  <a:pt x="1014915" y="2359373"/>
                  <a:pt x="223781" y="1390680"/>
                  <a:pt x="0" y="380329"/>
                </a:cubicBezTo>
                <a:cubicBezTo>
                  <a:pt x="455590" y="134685"/>
                  <a:pt x="995863" y="3349"/>
                  <a:pt x="1567836" y="64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11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5A221B1-D35B-4B64-A994-7C2A90F3F4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0275" y="0"/>
            <a:ext cx="6831989" cy="685800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80202-F3F2-4AC0-8936-ED6BADE05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670" y="1709739"/>
            <a:ext cx="4942781" cy="2852737"/>
          </a:xfrm>
          <a:prstGeom prst="rect">
            <a:avLst/>
          </a:prstGeom>
        </p:spPr>
        <p:txBody>
          <a:bodyPr anchor="b"/>
          <a:lstStyle>
            <a:lvl1pPr algn="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57C91EF-9ECF-426B-B335-36ED8057F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4670" y="4589464"/>
            <a:ext cx="4942781" cy="1500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242CDC6-C80B-4491-B1E2-366FDCB6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E97DE8-E781-5D4C-82B2-8AD0D7C432BF}" type="datetime1">
              <a:rPr lang="de-DE" smtClean="0"/>
              <a:t>12.06.23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54C03DC-D27B-4334-B9C0-FE0B3C2E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1518FF9-282A-4BBA-A731-44ABDF5A3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19E888-69DF-4A19-BF5D-F6CF70DE7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77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C75E4EF9-3A77-810B-7F17-BC6DF5465BBE}"/>
              </a:ext>
            </a:extLst>
          </p:cNvPr>
          <p:cNvSpPr/>
          <p:nvPr userDrawn="1"/>
        </p:nvSpPr>
        <p:spPr>
          <a:xfrm>
            <a:off x="0" y="1"/>
            <a:ext cx="8153400" cy="6857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7052" y="21600"/>
                </a:lnTo>
                <a:cubicBezTo>
                  <a:pt x="19871" y="18683"/>
                  <a:pt x="21600" y="14761"/>
                  <a:pt x="21600" y="10443"/>
                </a:cubicBezTo>
                <a:cubicBezTo>
                  <a:pt x="21600" y="6470"/>
                  <a:pt x="20135" y="2827"/>
                  <a:pt x="17703" y="0"/>
                </a:cubicBez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39BE3E2F-6541-6431-E91D-EB1A8D6E91B2}"/>
              </a:ext>
            </a:extLst>
          </p:cNvPr>
          <p:cNvSpPr/>
          <p:nvPr userDrawn="1"/>
        </p:nvSpPr>
        <p:spPr>
          <a:xfrm>
            <a:off x="6319916" y="138001"/>
            <a:ext cx="1416689" cy="584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81" extrusionOk="0">
                <a:moveTo>
                  <a:pt x="12026" y="18839"/>
                </a:moveTo>
                <a:cubicBezTo>
                  <a:pt x="16599" y="17188"/>
                  <a:pt x="20102" y="12105"/>
                  <a:pt x="21600" y="5816"/>
                </a:cubicBezTo>
                <a:cubicBezTo>
                  <a:pt x="18642" y="1115"/>
                  <a:pt x="14147" y="-1109"/>
                  <a:pt x="9574" y="543"/>
                </a:cubicBezTo>
                <a:cubicBezTo>
                  <a:pt x="5001" y="2194"/>
                  <a:pt x="1498" y="7277"/>
                  <a:pt x="0" y="13566"/>
                </a:cubicBezTo>
                <a:cubicBezTo>
                  <a:pt x="2958" y="18267"/>
                  <a:pt x="7453" y="20491"/>
                  <a:pt x="12026" y="18839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61492428-534E-6CEF-8071-E9D0AB43C6A5}"/>
              </a:ext>
            </a:extLst>
          </p:cNvPr>
          <p:cNvSpPr/>
          <p:nvPr userDrawn="1"/>
        </p:nvSpPr>
        <p:spPr>
          <a:xfrm>
            <a:off x="6268864" y="865489"/>
            <a:ext cx="713448" cy="374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41" extrusionOk="0">
                <a:moveTo>
                  <a:pt x="13911" y="17453"/>
                </a:moveTo>
                <a:cubicBezTo>
                  <a:pt x="18470" y="14075"/>
                  <a:pt x="21252" y="8137"/>
                  <a:pt x="21600" y="2046"/>
                </a:cubicBezTo>
                <a:cubicBezTo>
                  <a:pt x="17504" y="-769"/>
                  <a:pt x="12249" y="-769"/>
                  <a:pt x="7689" y="2609"/>
                </a:cubicBezTo>
                <a:cubicBezTo>
                  <a:pt x="3130" y="5987"/>
                  <a:pt x="348" y="11925"/>
                  <a:pt x="0" y="18016"/>
                </a:cubicBezTo>
                <a:cubicBezTo>
                  <a:pt x="4057" y="20780"/>
                  <a:pt x="9312" y="20831"/>
                  <a:pt x="13911" y="17453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401285-0A6E-4F70-86DB-227CB70FE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9"/>
            <a:ext cx="4133273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11A794-A338-4A3D-A44B-9F224F209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413327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084121D-C173-41BF-A8BF-A7307C52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92FA520-09CE-A241-B0EE-45C64FEDF8A7}" type="datetime1">
              <a:rPr lang="de-DE" smtClean="0"/>
              <a:t>12.06.23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7E377AD-FE2F-4ACD-975A-1CA31E6EA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DD8FB59-3532-4BA9-BBBF-A18CF504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19E888-69DF-4A19-BF5D-F6CF70DE7D0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8B00100-82A6-46DB-AB35-5266F91AE7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91159" y="3806132"/>
            <a:ext cx="2269067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CE23A20-9D3A-4A2C-8AD2-D6BCBFFE80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91159" y="4036200"/>
            <a:ext cx="2269067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686557C-B6EC-41CF-A5C6-C78D6675CE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91159" y="4266268"/>
            <a:ext cx="2269067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5C8327B-7BF2-720C-6F59-552D1F02339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0200" y="262410"/>
            <a:ext cx="6640001" cy="3667466"/>
          </a:xfrm>
          <a:custGeom>
            <a:avLst/>
            <a:gdLst>
              <a:gd name="connsiteX0" fmla="*/ 4010598 w 4980001"/>
              <a:gd name="connsiteY0" fmla="*/ 541 h 3667466"/>
              <a:gd name="connsiteX1" fmla="*/ 4796047 w 4980001"/>
              <a:gd name="connsiteY1" fmla="*/ 110500 h 3667466"/>
              <a:gd name="connsiteX2" fmla="*/ 4980001 w 4980001"/>
              <a:gd name="connsiteY2" fmla="*/ 167475 h 3667466"/>
              <a:gd name="connsiteX3" fmla="*/ 4980001 w 4980001"/>
              <a:gd name="connsiteY3" fmla="*/ 172202 h 3667466"/>
              <a:gd name="connsiteX4" fmla="*/ 4962927 w 4980001"/>
              <a:gd name="connsiteY4" fmla="*/ 359957 h 3667466"/>
              <a:gd name="connsiteX5" fmla="*/ 3247879 w 4980001"/>
              <a:gd name="connsiteY5" fmla="*/ 2966545 h 3667466"/>
              <a:gd name="connsiteX6" fmla="*/ 0 w 4980001"/>
              <a:gd name="connsiteY6" fmla="*/ 3499862 h 3667466"/>
              <a:gd name="connsiteX7" fmla="*/ 1732540 w 4980001"/>
              <a:gd name="connsiteY7" fmla="*/ 700922 h 3667466"/>
              <a:gd name="connsiteX8" fmla="*/ 4010598 w 4980001"/>
              <a:gd name="connsiteY8" fmla="*/ 541 h 36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0001" h="3667466">
                <a:moveTo>
                  <a:pt x="4010598" y="541"/>
                </a:moveTo>
                <a:cubicBezTo>
                  <a:pt x="4282400" y="5347"/>
                  <a:pt x="4546460" y="42205"/>
                  <a:pt x="4796047" y="110500"/>
                </a:cubicBezTo>
                <a:lnTo>
                  <a:pt x="4980001" y="167475"/>
                </a:lnTo>
                <a:lnTo>
                  <a:pt x="4980001" y="172202"/>
                </a:lnTo>
                <a:lnTo>
                  <a:pt x="4962927" y="359957"/>
                </a:lnTo>
                <a:cubicBezTo>
                  <a:pt x="4842858" y="1323500"/>
                  <a:pt x="4235965" y="2306156"/>
                  <a:pt x="3247879" y="2966545"/>
                </a:cubicBezTo>
                <a:cubicBezTo>
                  <a:pt x="2193921" y="3671147"/>
                  <a:pt x="967723" y="3835757"/>
                  <a:pt x="0" y="3499862"/>
                </a:cubicBezTo>
                <a:cubicBezTo>
                  <a:pt x="58336" y="2476420"/>
                  <a:pt x="678582" y="1405338"/>
                  <a:pt x="1732540" y="700922"/>
                </a:cubicBezTo>
                <a:cubicBezTo>
                  <a:pt x="2457136" y="216508"/>
                  <a:pt x="3263143" y="-12675"/>
                  <a:pt x="4010598" y="541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3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r and Typ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1">
            <a:extLst>
              <a:ext uri="{FF2B5EF4-FFF2-40B4-BE49-F238E27FC236}">
                <a16:creationId xmlns:a16="http://schemas.microsoft.com/office/drawing/2014/main" id="{D64FDF5F-B87A-48FB-8836-28911241A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858C0-70A5-4521-A1D8-C1DA8BB60E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3709150"/>
            <a:ext cx="10515599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dirty="0" smtClean="0">
                <a:ln w="3175" cmpd="sng">
                  <a:noFill/>
                </a:ln>
                <a:latin typeface="+mj-lt"/>
                <a:ea typeface="+mj-ea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GB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8C047-D4C6-4716-A78B-EE5000FD1F52}"/>
              </a:ext>
            </a:extLst>
          </p:cNvPr>
          <p:cNvSpPr txBox="1"/>
          <p:nvPr userDrawn="1"/>
        </p:nvSpPr>
        <p:spPr>
          <a:xfrm>
            <a:off x="4610155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6B303D-5E6A-47BF-AFC1-2852F337BE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1676" y="6125271"/>
            <a:ext cx="3192240" cy="5644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CE4C982F-2435-454E-964B-6E2FA8DAE509}"/>
              </a:ext>
            </a:extLst>
          </p:cNvPr>
          <p:cNvSpPr txBox="1"/>
          <p:nvPr userDrawn="1"/>
        </p:nvSpPr>
        <p:spPr>
          <a:xfrm>
            <a:off x="8618348" y="4033186"/>
            <a:ext cx="238558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Aa</a:t>
            </a:r>
          </a:p>
        </p:txBody>
      </p:sp>
      <p:sp>
        <p:nvSpPr>
          <p:cNvPr id="162" name="Text Placeholder 7">
            <a:extLst>
              <a:ext uri="{FF2B5EF4-FFF2-40B4-BE49-F238E27FC236}">
                <a16:creationId xmlns:a16="http://schemas.microsoft.com/office/drawing/2014/main" id="{D8C94DFA-96D0-4436-B11B-F4ECD91484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5023" y="6125271"/>
            <a:ext cx="3192240" cy="5644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475A9A-CDDE-42D3-A31B-0620B825F2A0}"/>
              </a:ext>
            </a:extLst>
          </p:cNvPr>
          <p:cNvGrpSpPr/>
          <p:nvPr userDrawn="1"/>
        </p:nvGrpSpPr>
        <p:grpSpPr>
          <a:xfrm>
            <a:off x="838200" y="1946104"/>
            <a:ext cx="10521696" cy="1481328"/>
            <a:chOff x="628650" y="1946104"/>
            <a:chExt cx="7891272" cy="148132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D825DDC-B1B7-4A22-AE1A-DFFE8C468588}"/>
                </a:ext>
              </a:extLst>
            </p:cNvPr>
            <p:cNvSpPr/>
            <p:nvPr userDrawn="1"/>
          </p:nvSpPr>
          <p:spPr>
            <a:xfrm>
              <a:off x="628650" y="1946104"/>
              <a:ext cx="671123" cy="1481328"/>
            </a:xfrm>
            <a:prstGeom prst="rect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AC08C7C-E3C9-4D9C-80B0-16E41E85987D}"/>
                </a:ext>
              </a:extLst>
            </p:cNvPr>
            <p:cNvSpPr/>
            <p:nvPr userDrawn="1"/>
          </p:nvSpPr>
          <p:spPr>
            <a:xfrm>
              <a:off x="628650" y="1946104"/>
              <a:ext cx="671123" cy="1319832"/>
            </a:xfrm>
            <a:prstGeom prst="rect">
              <a:avLst/>
            </a:prstGeom>
            <a:solidFill>
              <a:schemeClr val="bg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A49656F-2DAE-40AB-AA90-DB2938FC49AC}"/>
                </a:ext>
              </a:extLst>
            </p:cNvPr>
            <p:cNvSpPr/>
            <p:nvPr userDrawn="1"/>
          </p:nvSpPr>
          <p:spPr>
            <a:xfrm>
              <a:off x="628650" y="1946104"/>
              <a:ext cx="671123" cy="115833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CD712ED-28B0-410A-9BD1-7616FBF74042}"/>
                </a:ext>
              </a:extLst>
            </p:cNvPr>
            <p:cNvSpPr/>
            <p:nvPr userDrawn="1"/>
          </p:nvSpPr>
          <p:spPr>
            <a:xfrm>
              <a:off x="628650" y="1946104"/>
              <a:ext cx="671123" cy="99683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849DA16-5630-42C0-B032-CF4E4236809C}"/>
                </a:ext>
              </a:extLst>
            </p:cNvPr>
            <p:cNvSpPr/>
            <p:nvPr userDrawn="1"/>
          </p:nvSpPr>
          <p:spPr>
            <a:xfrm>
              <a:off x="628650" y="1946104"/>
              <a:ext cx="671123" cy="835342"/>
            </a:xfrm>
            <a:prstGeom prst="rect">
              <a:avLst/>
            </a:prstGeom>
            <a:solidFill>
              <a:schemeClr val="bg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E6F035CF-B43D-439C-AD0F-8D953B579313}"/>
                </a:ext>
              </a:extLst>
            </p:cNvPr>
            <p:cNvSpPr/>
            <p:nvPr userDrawn="1"/>
          </p:nvSpPr>
          <p:spPr>
            <a:xfrm>
              <a:off x="628651" y="1946104"/>
              <a:ext cx="671123" cy="670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41E5DA4D-2356-4A5A-9A78-37FC3426A8A4}"/>
                </a:ext>
              </a:extLst>
            </p:cNvPr>
            <p:cNvSpPr/>
            <p:nvPr userDrawn="1"/>
          </p:nvSpPr>
          <p:spPr>
            <a:xfrm>
              <a:off x="1430889" y="1946104"/>
              <a:ext cx="671123" cy="148132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4FE7071-946A-4F12-893A-526B25468EB3}"/>
                </a:ext>
              </a:extLst>
            </p:cNvPr>
            <p:cNvSpPr/>
            <p:nvPr userDrawn="1"/>
          </p:nvSpPr>
          <p:spPr>
            <a:xfrm>
              <a:off x="1430889" y="1946104"/>
              <a:ext cx="671123" cy="131983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B4820EC-57AA-49FD-9B74-B858DD1AE71D}"/>
                </a:ext>
              </a:extLst>
            </p:cNvPr>
            <p:cNvSpPr/>
            <p:nvPr userDrawn="1"/>
          </p:nvSpPr>
          <p:spPr>
            <a:xfrm>
              <a:off x="1430889" y="1946104"/>
              <a:ext cx="671123" cy="115833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29BCA57-159F-4238-A8C6-090DBF3ED9CB}"/>
                </a:ext>
              </a:extLst>
            </p:cNvPr>
            <p:cNvSpPr/>
            <p:nvPr userDrawn="1"/>
          </p:nvSpPr>
          <p:spPr>
            <a:xfrm>
              <a:off x="1430889" y="1946104"/>
              <a:ext cx="671123" cy="99683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220D4EDF-EA25-4D8A-B8A4-0AB513B97627}"/>
                </a:ext>
              </a:extLst>
            </p:cNvPr>
            <p:cNvSpPr/>
            <p:nvPr userDrawn="1"/>
          </p:nvSpPr>
          <p:spPr>
            <a:xfrm>
              <a:off x="1430889" y="1946104"/>
              <a:ext cx="671123" cy="83534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1D4305EB-B3E8-44B7-8B0F-EA03970179FF}"/>
                </a:ext>
              </a:extLst>
            </p:cNvPr>
            <p:cNvSpPr/>
            <p:nvPr userDrawn="1"/>
          </p:nvSpPr>
          <p:spPr>
            <a:xfrm>
              <a:off x="1430889" y="1946104"/>
              <a:ext cx="671123" cy="6706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BF0C67D4-85EB-4EE5-AF2E-00FE916B8A04}"/>
                </a:ext>
              </a:extLst>
            </p:cNvPr>
            <p:cNvSpPr/>
            <p:nvPr userDrawn="1"/>
          </p:nvSpPr>
          <p:spPr>
            <a:xfrm>
              <a:off x="2233127" y="1946104"/>
              <a:ext cx="671123" cy="1481328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7BDDFC57-9EC3-437D-B2FC-B6290981C500}"/>
                </a:ext>
              </a:extLst>
            </p:cNvPr>
            <p:cNvSpPr/>
            <p:nvPr userDrawn="1"/>
          </p:nvSpPr>
          <p:spPr>
            <a:xfrm>
              <a:off x="2233127" y="1946104"/>
              <a:ext cx="671123" cy="13198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A6BFD32E-3CA9-47B8-A9E9-842EB47B3C34}"/>
                </a:ext>
              </a:extLst>
            </p:cNvPr>
            <p:cNvSpPr/>
            <p:nvPr userDrawn="1"/>
          </p:nvSpPr>
          <p:spPr>
            <a:xfrm>
              <a:off x="2233127" y="1946104"/>
              <a:ext cx="671123" cy="115833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27F6C923-45B6-4A07-BF72-4EA3A79B94E2}"/>
                </a:ext>
              </a:extLst>
            </p:cNvPr>
            <p:cNvSpPr/>
            <p:nvPr userDrawn="1"/>
          </p:nvSpPr>
          <p:spPr>
            <a:xfrm>
              <a:off x="2233127" y="1946104"/>
              <a:ext cx="671123" cy="9968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6EDAF0FF-ED88-4001-ACE8-F2C99F0F6081}"/>
                </a:ext>
              </a:extLst>
            </p:cNvPr>
            <p:cNvSpPr/>
            <p:nvPr userDrawn="1"/>
          </p:nvSpPr>
          <p:spPr>
            <a:xfrm>
              <a:off x="2233127" y="1946104"/>
              <a:ext cx="671123" cy="8353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9BB3B5D8-C72B-482B-9920-23107B3B85FD}"/>
                </a:ext>
              </a:extLst>
            </p:cNvPr>
            <p:cNvSpPr/>
            <p:nvPr userDrawn="1"/>
          </p:nvSpPr>
          <p:spPr>
            <a:xfrm>
              <a:off x="2233128" y="1946104"/>
              <a:ext cx="671123" cy="6706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2547ECFF-5A99-4BDD-9D82-AF7E2BC6ED91}"/>
                </a:ext>
              </a:extLst>
            </p:cNvPr>
            <p:cNvSpPr/>
            <p:nvPr userDrawn="1"/>
          </p:nvSpPr>
          <p:spPr>
            <a:xfrm>
              <a:off x="3035366" y="1946104"/>
              <a:ext cx="671123" cy="148132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D24D3EB6-7B2A-44AF-9F83-2EB304CB9012}"/>
                </a:ext>
              </a:extLst>
            </p:cNvPr>
            <p:cNvSpPr/>
            <p:nvPr userDrawn="1"/>
          </p:nvSpPr>
          <p:spPr>
            <a:xfrm>
              <a:off x="3035366" y="1946104"/>
              <a:ext cx="671123" cy="13198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F473FD6F-105A-4A5E-BB7B-E748A685D5A6}"/>
                </a:ext>
              </a:extLst>
            </p:cNvPr>
            <p:cNvSpPr/>
            <p:nvPr userDrawn="1"/>
          </p:nvSpPr>
          <p:spPr>
            <a:xfrm>
              <a:off x="3035366" y="1946104"/>
              <a:ext cx="671123" cy="115833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3339347A-FF0E-40C7-89C0-36AFFF6F9E77}"/>
                </a:ext>
              </a:extLst>
            </p:cNvPr>
            <p:cNvSpPr/>
            <p:nvPr userDrawn="1"/>
          </p:nvSpPr>
          <p:spPr>
            <a:xfrm>
              <a:off x="3035366" y="1946104"/>
              <a:ext cx="671123" cy="99683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C367306-AB93-4C38-8042-A2D897E19657}"/>
                </a:ext>
              </a:extLst>
            </p:cNvPr>
            <p:cNvSpPr/>
            <p:nvPr userDrawn="1"/>
          </p:nvSpPr>
          <p:spPr>
            <a:xfrm>
              <a:off x="3035366" y="1946104"/>
              <a:ext cx="671123" cy="83534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54D63E32-A004-4AFD-BE82-56549F30C11C}"/>
                </a:ext>
              </a:extLst>
            </p:cNvPr>
            <p:cNvSpPr/>
            <p:nvPr userDrawn="1"/>
          </p:nvSpPr>
          <p:spPr>
            <a:xfrm>
              <a:off x="3035367" y="1946104"/>
              <a:ext cx="671123" cy="6706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5194278-6696-4FD2-8D66-10625FBCACA4}"/>
                </a:ext>
              </a:extLst>
            </p:cNvPr>
            <p:cNvSpPr/>
            <p:nvPr userDrawn="1"/>
          </p:nvSpPr>
          <p:spPr>
            <a:xfrm>
              <a:off x="3837605" y="1946104"/>
              <a:ext cx="671123" cy="1481328"/>
            </a:xfrm>
            <a:prstGeom prst="rect">
              <a:avLst/>
            </a:prstGeom>
            <a:solidFill>
              <a:schemeClr val="accent1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C3383B67-395B-4618-94B2-8FFB09170689}"/>
                </a:ext>
              </a:extLst>
            </p:cNvPr>
            <p:cNvSpPr/>
            <p:nvPr userDrawn="1"/>
          </p:nvSpPr>
          <p:spPr>
            <a:xfrm>
              <a:off x="3837605" y="1946104"/>
              <a:ext cx="671123" cy="1319832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ACFCFB25-1D6C-475A-A271-185C58B6D8CD}"/>
                </a:ext>
              </a:extLst>
            </p:cNvPr>
            <p:cNvSpPr/>
            <p:nvPr userDrawn="1"/>
          </p:nvSpPr>
          <p:spPr>
            <a:xfrm>
              <a:off x="3837605" y="1946104"/>
              <a:ext cx="671123" cy="115833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73828B87-D0D9-4219-9A26-4E60D6640DC7}"/>
                </a:ext>
              </a:extLst>
            </p:cNvPr>
            <p:cNvSpPr/>
            <p:nvPr userDrawn="1"/>
          </p:nvSpPr>
          <p:spPr>
            <a:xfrm>
              <a:off x="3837605" y="1946104"/>
              <a:ext cx="671123" cy="9968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32F1CA9D-A578-4C66-ACB9-661F5482120A}"/>
                </a:ext>
              </a:extLst>
            </p:cNvPr>
            <p:cNvSpPr/>
            <p:nvPr userDrawn="1"/>
          </p:nvSpPr>
          <p:spPr>
            <a:xfrm>
              <a:off x="3837605" y="1946104"/>
              <a:ext cx="671123" cy="835342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BA4A2F3-8BCC-434A-B746-2BDB48D8AB71}"/>
                </a:ext>
              </a:extLst>
            </p:cNvPr>
            <p:cNvSpPr/>
            <p:nvPr userDrawn="1"/>
          </p:nvSpPr>
          <p:spPr>
            <a:xfrm>
              <a:off x="3837605" y="1946104"/>
              <a:ext cx="671123" cy="670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4CE36C5-39FB-4F90-8E32-674401CD3D3F}"/>
                </a:ext>
              </a:extLst>
            </p:cNvPr>
            <p:cNvSpPr/>
            <p:nvPr userDrawn="1"/>
          </p:nvSpPr>
          <p:spPr>
            <a:xfrm>
              <a:off x="4639843" y="1946104"/>
              <a:ext cx="671123" cy="14813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A6E16A70-98A2-4827-A41D-0E0D06F225EA}"/>
                </a:ext>
              </a:extLst>
            </p:cNvPr>
            <p:cNvSpPr/>
            <p:nvPr userDrawn="1"/>
          </p:nvSpPr>
          <p:spPr>
            <a:xfrm>
              <a:off x="4639843" y="1946104"/>
              <a:ext cx="671123" cy="13198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C1D78562-9E82-4152-A4A8-69D145DC1F39}"/>
                </a:ext>
              </a:extLst>
            </p:cNvPr>
            <p:cNvSpPr/>
            <p:nvPr userDrawn="1"/>
          </p:nvSpPr>
          <p:spPr>
            <a:xfrm>
              <a:off x="4639843" y="1946104"/>
              <a:ext cx="671123" cy="115833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5FF04718-41E7-4CBC-B319-0FCB4F715A30}"/>
                </a:ext>
              </a:extLst>
            </p:cNvPr>
            <p:cNvSpPr/>
            <p:nvPr userDrawn="1"/>
          </p:nvSpPr>
          <p:spPr>
            <a:xfrm>
              <a:off x="4639843" y="1946104"/>
              <a:ext cx="671123" cy="99683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84528AC-5133-4570-AE06-21420B61A9DB}"/>
                </a:ext>
              </a:extLst>
            </p:cNvPr>
            <p:cNvSpPr/>
            <p:nvPr userDrawn="1"/>
          </p:nvSpPr>
          <p:spPr>
            <a:xfrm>
              <a:off x="4639843" y="1946104"/>
              <a:ext cx="671123" cy="8353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AB7BE177-89EB-4FA3-9079-8FA861814FF7}"/>
                </a:ext>
              </a:extLst>
            </p:cNvPr>
            <p:cNvSpPr/>
            <p:nvPr userDrawn="1"/>
          </p:nvSpPr>
          <p:spPr>
            <a:xfrm>
              <a:off x="4639844" y="1946104"/>
              <a:ext cx="671123" cy="6706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C9C8021D-DDA1-4E1E-8E0D-CB3AC805ED0E}"/>
                </a:ext>
              </a:extLst>
            </p:cNvPr>
            <p:cNvSpPr/>
            <p:nvPr userDrawn="1"/>
          </p:nvSpPr>
          <p:spPr>
            <a:xfrm>
              <a:off x="5442082" y="1946104"/>
              <a:ext cx="671123" cy="1481328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08DCABD2-698D-4425-BB59-83846A51C9F3}"/>
                </a:ext>
              </a:extLst>
            </p:cNvPr>
            <p:cNvSpPr/>
            <p:nvPr userDrawn="1"/>
          </p:nvSpPr>
          <p:spPr>
            <a:xfrm>
              <a:off x="5442082" y="1946104"/>
              <a:ext cx="671123" cy="13198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0F65B3E0-F086-48E1-803B-AB3B20CFB869}"/>
                </a:ext>
              </a:extLst>
            </p:cNvPr>
            <p:cNvSpPr/>
            <p:nvPr userDrawn="1"/>
          </p:nvSpPr>
          <p:spPr>
            <a:xfrm>
              <a:off x="5442082" y="1946104"/>
              <a:ext cx="671123" cy="115833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7E6D9187-7623-4588-904C-A809428DC8CD}"/>
                </a:ext>
              </a:extLst>
            </p:cNvPr>
            <p:cNvSpPr/>
            <p:nvPr userDrawn="1"/>
          </p:nvSpPr>
          <p:spPr>
            <a:xfrm>
              <a:off x="5442082" y="1946104"/>
              <a:ext cx="671123" cy="99683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790931BC-3EC0-4505-ACD9-4358033DE4F6}"/>
                </a:ext>
              </a:extLst>
            </p:cNvPr>
            <p:cNvSpPr/>
            <p:nvPr userDrawn="1"/>
          </p:nvSpPr>
          <p:spPr>
            <a:xfrm>
              <a:off x="5442082" y="1946104"/>
              <a:ext cx="671123" cy="83534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A4D4E93C-BC1B-4461-9A45-29B483EC73BF}"/>
                </a:ext>
              </a:extLst>
            </p:cNvPr>
            <p:cNvSpPr/>
            <p:nvPr userDrawn="1"/>
          </p:nvSpPr>
          <p:spPr>
            <a:xfrm>
              <a:off x="5442083" y="1946104"/>
              <a:ext cx="671123" cy="6706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E6E3B6DB-4A45-4C4C-9100-69A6FEAB2F71}"/>
                </a:ext>
              </a:extLst>
            </p:cNvPr>
            <p:cNvSpPr/>
            <p:nvPr userDrawn="1"/>
          </p:nvSpPr>
          <p:spPr>
            <a:xfrm>
              <a:off x="6244321" y="1946104"/>
              <a:ext cx="671123" cy="1481328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7E52722F-33D2-44D1-ADE2-F379ECF8E85C}"/>
                </a:ext>
              </a:extLst>
            </p:cNvPr>
            <p:cNvSpPr/>
            <p:nvPr userDrawn="1"/>
          </p:nvSpPr>
          <p:spPr>
            <a:xfrm>
              <a:off x="6244321" y="1946104"/>
              <a:ext cx="671123" cy="13198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B146F01B-FAF7-459A-95FC-471FD6F44FE7}"/>
                </a:ext>
              </a:extLst>
            </p:cNvPr>
            <p:cNvSpPr/>
            <p:nvPr userDrawn="1"/>
          </p:nvSpPr>
          <p:spPr>
            <a:xfrm>
              <a:off x="6244321" y="1946104"/>
              <a:ext cx="671123" cy="115833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CBCD4ABC-5320-4DF8-A422-49658D6A72DF}"/>
                </a:ext>
              </a:extLst>
            </p:cNvPr>
            <p:cNvSpPr/>
            <p:nvPr userDrawn="1"/>
          </p:nvSpPr>
          <p:spPr>
            <a:xfrm>
              <a:off x="6244321" y="1946104"/>
              <a:ext cx="671123" cy="99683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975E9A33-9E0E-4E18-A5DD-86EF652AD6FB}"/>
                </a:ext>
              </a:extLst>
            </p:cNvPr>
            <p:cNvSpPr/>
            <p:nvPr userDrawn="1"/>
          </p:nvSpPr>
          <p:spPr>
            <a:xfrm>
              <a:off x="6244321" y="1946104"/>
              <a:ext cx="671123" cy="8353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86DE6780-4E8C-4FC1-AD40-851153AC9C0E}"/>
                </a:ext>
              </a:extLst>
            </p:cNvPr>
            <p:cNvSpPr/>
            <p:nvPr userDrawn="1"/>
          </p:nvSpPr>
          <p:spPr>
            <a:xfrm>
              <a:off x="6244321" y="1946104"/>
              <a:ext cx="671123" cy="6706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93CF397D-F42D-4CB6-A604-09A609A110BD}"/>
                </a:ext>
              </a:extLst>
            </p:cNvPr>
            <p:cNvSpPr/>
            <p:nvPr userDrawn="1"/>
          </p:nvSpPr>
          <p:spPr>
            <a:xfrm>
              <a:off x="7046559" y="1946104"/>
              <a:ext cx="671123" cy="14813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057D5D7B-B1AE-46F9-A720-823F6987157D}"/>
                </a:ext>
              </a:extLst>
            </p:cNvPr>
            <p:cNvSpPr/>
            <p:nvPr userDrawn="1"/>
          </p:nvSpPr>
          <p:spPr>
            <a:xfrm>
              <a:off x="7046559" y="1946104"/>
              <a:ext cx="671123" cy="13198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C3F776C9-C8F5-41AB-A50C-E17AA2489CAC}"/>
                </a:ext>
              </a:extLst>
            </p:cNvPr>
            <p:cNvSpPr/>
            <p:nvPr userDrawn="1"/>
          </p:nvSpPr>
          <p:spPr>
            <a:xfrm>
              <a:off x="7046559" y="1946104"/>
              <a:ext cx="671123" cy="115833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D7A8D87-B1EB-43D5-8080-17E8C01FB2DA}"/>
                </a:ext>
              </a:extLst>
            </p:cNvPr>
            <p:cNvSpPr/>
            <p:nvPr userDrawn="1"/>
          </p:nvSpPr>
          <p:spPr>
            <a:xfrm>
              <a:off x="7046559" y="1946104"/>
              <a:ext cx="671123" cy="99683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EC74B798-98F8-436D-8519-8E6975A11FE1}"/>
                </a:ext>
              </a:extLst>
            </p:cNvPr>
            <p:cNvSpPr/>
            <p:nvPr userDrawn="1"/>
          </p:nvSpPr>
          <p:spPr>
            <a:xfrm>
              <a:off x="7046559" y="1946104"/>
              <a:ext cx="671123" cy="8353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71D3983B-1AF9-4D52-AE43-A0EF0DBE0B61}"/>
                </a:ext>
              </a:extLst>
            </p:cNvPr>
            <p:cNvSpPr/>
            <p:nvPr userDrawn="1"/>
          </p:nvSpPr>
          <p:spPr>
            <a:xfrm>
              <a:off x="7046560" y="1946104"/>
              <a:ext cx="671123" cy="6706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2394C317-F0E7-4FE1-9D1F-8580B23BF1CD}"/>
                </a:ext>
              </a:extLst>
            </p:cNvPr>
            <p:cNvSpPr/>
            <p:nvPr userDrawn="1"/>
          </p:nvSpPr>
          <p:spPr>
            <a:xfrm>
              <a:off x="7848799" y="1946104"/>
              <a:ext cx="671123" cy="1481328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213B29DD-5A5D-44F2-904F-8A6C2779618A}"/>
                </a:ext>
              </a:extLst>
            </p:cNvPr>
            <p:cNvSpPr/>
            <p:nvPr userDrawn="1"/>
          </p:nvSpPr>
          <p:spPr>
            <a:xfrm>
              <a:off x="7848799" y="1946104"/>
              <a:ext cx="671123" cy="13198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F1DC7031-3EC5-4E19-BB0E-3673D17D72DC}"/>
                </a:ext>
              </a:extLst>
            </p:cNvPr>
            <p:cNvSpPr/>
            <p:nvPr userDrawn="1"/>
          </p:nvSpPr>
          <p:spPr>
            <a:xfrm>
              <a:off x="7848799" y="1946104"/>
              <a:ext cx="671123" cy="115833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A3313C41-419B-4E5B-A156-8115FB45AE2E}"/>
                </a:ext>
              </a:extLst>
            </p:cNvPr>
            <p:cNvSpPr/>
            <p:nvPr userDrawn="1"/>
          </p:nvSpPr>
          <p:spPr>
            <a:xfrm>
              <a:off x="7848799" y="1946104"/>
              <a:ext cx="671123" cy="99683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3F2405F-A612-4FB4-BEF9-2AD77DF769FB}"/>
                </a:ext>
              </a:extLst>
            </p:cNvPr>
            <p:cNvSpPr/>
            <p:nvPr userDrawn="1"/>
          </p:nvSpPr>
          <p:spPr>
            <a:xfrm>
              <a:off x="7848799" y="1946104"/>
              <a:ext cx="671123" cy="8353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95C345FB-FDED-488A-9DD9-31B2B83CFB1B}"/>
                </a:ext>
              </a:extLst>
            </p:cNvPr>
            <p:cNvSpPr/>
            <p:nvPr userDrawn="1"/>
          </p:nvSpPr>
          <p:spPr>
            <a:xfrm>
              <a:off x="7848799" y="1946104"/>
              <a:ext cx="671123" cy="6706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063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3C8F66-424B-4BE0-9AB2-2669C9DD0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044B-D03B-4E43-A5E1-AB158C70FBB1}" type="datetime1">
              <a:rPr lang="de-DE" smtClean="0"/>
              <a:t>12.06.23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5F4461-CFCB-47B7-A030-98DC5B91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B1FCF-C84F-4E4B-88F0-C20F0086D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18E8-C0C8-4525-BD5F-99356FF4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0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BE8F-2E4F-0D47-A03C-A2FBCCD00525}" type="datetime1">
              <a:rPr lang="de-DE" smtClean="0"/>
              <a:t>12.06.23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95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32A4-AE2F-F346-BBE6-BCF833A35D80}" type="datetime1">
              <a:rPr lang="de-DE" smtClean="0"/>
              <a:t>12.06.23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CE7C-2A3A-DD44-B3D0-97EBA7A8BB57}" type="datetime1">
              <a:rPr lang="de-DE" smtClean="0"/>
              <a:t>12.06.23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1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1BD-2A23-5048-8C09-44669EDD6A3D}" type="datetime1">
              <a:rPr lang="de-DE" smtClean="0"/>
              <a:t>12.06.23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50842" y="6356348"/>
            <a:ext cx="2743200" cy="36512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24334CC5-3BF2-48C8-98C4-3D94D73430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25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6ABE-ADA8-104F-AB8F-79040A158A41}" type="datetime1">
              <a:rPr lang="de-DE" smtClean="0"/>
              <a:t>12.06.23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5F92-CCE3-C149-B5A1-2CA17E0307E3}" type="datetime1">
              <a:rPr lang="de-DE" smtClean="0"/>
              <a:t>12.06.23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73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hyperlink" Target="http://www.presentationgo.com/" TargetMode="Externa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hyperlink" Target="http://www.presentationgo.com/" TargetMode="Externa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hyperlink" Target="http://www.presentationgo.com/" TargetMode="Externa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A18F1-9645-E44B-9B2C-9F69BE9DFD1C}" type="datetime1">
              <a:rPr lang="de-DE" smtClean="0"/>
              <a:t>12.06.23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34CC5-3BF2-48C8-98C4-3D94D734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20000"/>
            <a:lumOff val="80000"/>
            <a:alpha val="4995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F64EA-22C4-1845-99C8-A0D4E97EDF44}" type="datetime1">
              <a:rPr lang="de-DE" smtClean="0"/>
              <a:t>12.06.23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3780E-9A94-4D66-9FC2-734AC5AEF5F1}"/>
              </a:ext>
            </a:extLst>
          </p:cNvPr>
          <p:cNvSpPr/>
          <p:nvPr userDrawn="1"/>
        </p:nvSpPr>
        <p:spPr>
          <a:xfrm>
            <a:off x="-12701" y="7007226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10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32F9B4-C534-44E7-8E53-6B3CF87C8383}"/>
              </a:ext>
            </a:extLst>
          </p:cNvPr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BD643E-9383-4DCE-97E0-18B6179C2E33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47BF03-421F-44AE-8D61-516BA442BCFD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5AF704-0297-4965-ABDA-DCACCBDEC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840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955999-3F16-4981-A06E-18A5D24D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96D25-75A9-4D75-AB9A-6EE624DCA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9AF7A-EE03-4D7F-A307-7313D622B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2022D-2BAE-1149-B488-C8BABEE0C7CF}" type="datetime1">
              <a:rPr lang="de-DE" smtClean="0"/>
              <a:t>12.06.23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2F644-5B7A-41CE-AF8F-CD3A5E8C9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D2754-AA0C-4D86-9E6D-4B555D983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218E8-C0C8-4525-BD5F-99356FF4A84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57C97-E013-43FE-9E82-298502542D0C}"/>
              </a:ext>
            </a:extLst>
          </p:cNvPr>
          <p:cNvGrpSpPr/>
          <p:nvPr userDrawn="1"/>
        </p:nvGrpSpPr>
        <p:grpSpPr>
          <a:xfrm>
            <a:off x="-2206543" y="-73804"/>
            <a:ext cx="1977373" cy="612144"/>
            <a:chOff x="-2096383" y="21447"/>
            <a:chExt cx="1483030" cy="6121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014953-82F7-4EF3-8CFB-C5EA554C47C0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2743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E560A8-6351-4498-893D-9570E04A7A14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3561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872D7E-C6E1-47AE-968B-325FA9FB19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3D9864D-2D40-4BCD-B905-77BE8C94187D}"/>
              </a:ext>
            </a:extLst>
          </p:cNvPr>
          <p:cNvSpPr/>
          <p:nvPr userDrawn="1"/>
        </p:nvSpPr>
        <p:spPr>
          <a:xfrm>
            <a:off x="-118532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chemeClr val="accent1"/>
                </a:solidFill>
                <a:effectLst/>
                <a:latin typeface="Open Sans" panose="020B0606030504020204" pitchFamily="34" charset="0"/>
                <a:hlinkClick r:id="rId11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9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955999-3F16-4981-A06E-18A5D24D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96D25-75A9-4D75-AB9A-6EE624DCA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9AF7A-EE03-4D7F-A307-7313D622B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66CF6B15-B8D6-0F49-A39A-2804BDFD0FF3}" type="datetime1">
              <a:rPr lang="de-DE" smtClean="0"/>
              <a:t>12.06.23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2F644-5B7A-41CE-AF8F-CD3A5E8C9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D2754-AA0C-4D86-9E6D-4B555D983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83A218E8-C0C8-4525-BD5F-99356FF4A84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57C97-E013-43FE-9E82-298502542D0C}"/>
              </a:ext>
            </a:extLst>
          </p:cNvPr>
          <p:cNvGrpSpPr/>
          <p:nvPr userDrawn="1"/>
        </p:nvGrpSpPr>
        <p:grpSpPr>
          <a:xfrm>
            <a:off x="-2206543" y="-73804"/>
            <a:ext cx="1977373" cy="612144"/>
            <a:chOff x="-2096383" y="21447"/>
            <a:chExt cx="1483030" cy="6121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014953-82F7-4EF3-8CFB-C5EA554C47C0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2743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E560A8-6351-4498-893D-9570E04A7A14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3561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872D7E-C6E1-47AE-968B-325FA9FB19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3D9864D-2D40-4BCD-B905-77BE8C94187D}"/>
              </a:ext>
            </a:extLst>
          </p:cNvPr>
          <p:cNvSpPr/>
          <p:nvPr userDrawn="1"/>
        </p:nvSpPr>
        <p:spPr>
          <a:xfrm>
            <a:off x="-118532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chemeClr val="accent2"/>
                </a:solidFill>
                <a:effectLst/>
                <a:latin typeface="Open Sans" panose="020B0606030504020204" pitchFamily="34" charset="0"/>
                <a:hlinkClick r:id="rId11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1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68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6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1CB4B09-0F55-791C-B3E2-F8373241C5AB}"/>
              </a:ext>
            </a:extLst>
          </p:cNvPr>
          <p:cNvGrpSpPr/>
          <p:nvPr/>
        </p:nvGrpSpPr>
        <p:grpSpPr>
          <a:xfrm>
            <a:off x="-1949717" y="62832"/>
            <a:ext cx="10839162" cy="6791840"/>
            <a:chOff x="-1499063" y="29364"/>
            <a:chExt cx="10839162" cy="67918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2A628B4-83D8-2CE6-91B5-DD2549BAE650}"/>
                </a:ext>
              </a:extLst>
            </p:cNvPr>
            <p:cNvGrpSpPr/>
            <p:nvPr/>
          </p:nvGrpSpPr>
          <p:grpSpPr>
            <a:xfrm>
              <a:off x="-1499063" y="29364"/>
              <a:ext cx="10839162" cy="6405513"/>
              <a:chOff x="-1499063" y="943764"/>
              <a:chExt cx="10839162" cy="640551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C07B64E-F021-38A0-1DAC-6B42EF598A7F}"/>
                  </a:ext>
                </a:extLst>
              </p:cNvPr>
              <p:cNvSpPr/>
              <p:nvPr/>
            </p:nvSpPr>
            <p:spPr>
              <a:xfrm rot="19631318">
                <a:off x="-1499063" y="943764"/>
                <a:ext cx="10839162" cy="6405513"/>
              </a:xfrm>
              <a:prstGeom prst="rect">
                <a:avLst/>
              </a:prstGeom>
              <a:solidFill>
                <a:schemeClr val="bg2">
                  <a:alpha val="3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BE0392-72ED-4E22-E94B-125E51F8EF56}"/>
                  </a:ext>
                </a:extLst>
              </p:cNvPr>
              <p:cNvSpPr txBox="1"/>
              <p:nvPr/>
            </p:nvSpPr>
            <p:spPr>
              <a:xfrm>
                <a:off x="887509" y="1824785"/>
                <a:ext cx="558402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DE" sz="3600" b="1" dirty="0">
                    <a:solidFill>
                      <a:srgbClr val="C00000"/>
                    </a:solidFill>
                    <a:latin typeface="Bangla Sangam MN" panose="02000000000000000000" pitchFamily="2" charset="0"/>
                    <a:ea typeface="Bodoni Ornaments" pitchFamily="2" charset="0"/>
                    <a:cs typeface="Bangla Sangam MN" panose="02000000000000000000" pitchFamily="2" charset="0"/>
                  </a:rPr>
                  <a:t>KRANOS: K40 Radiations for Advanced Neuroimaging of Stroke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C951AB-1C5A-45BF-88EC-EFB42B974539}"/>
                  </a:ext>
                </a:extLst>
              </p:cNvPr>
              <p:cNvSpPr txBox="1"/>
              <p:nvPr/>
            </p:nvSpPr>
            <p:spPr>
              <a:xfrm>
                <a:off x="1327901" y="3637150"/>
                <a:ext cx="4609686" cy="1138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i="1" dirty="0"/>
                  <a:t>Sana </a:t>
                </a:r>
                <a:r>
                  <a:rPr lang="en-US" sz="2400" i="1" dirty="0" err="1"/>
                  <a:t>Tabbassum</a:t>
                </a:r>
                <a:r>
                  <a:rPr lang="en-US" sz="2400" i="1" dirty="0"/>
                  <a:t>, Priscilla </a:t>
                </a:r>
                <a:r>
                  <a:rPr lang="en-US" sz="2400" i="1" dirty="0" err="1"/>
                  <a:t>Pani</a:t>
                </a:r>
                <a:r>
                  <a:rPr lang="en-US" sz="2400" i="1" dirty="0"/>
                  <a:t>, </a:t>
                </a:r>
                <a:r>
                  <a:rPr lang="en-US" sz="2400" i="1" dirty="0" err="1"/>
                  <a:t>Caludia</a:t>
                </a:r>
                <a:r>
                  <a:rPr lang="en-US" sz="2400" i="1" dirty="0"/>
                  <a:t> Seitz, Laura </a:t>
                </a:r>
                <a:r>
                  <a:rPr lang="en-US" sz="2400" i="1" dirty="0" err="1"/>
                  <a:t>Franconi</a:t>
                </a:r>
                <a:endParaRPr lang="en-US" sz="2400" dirty="0"/>
              </a:p>
              <a:p>
                <a:pPr algn="ctr"/>
                <a:r>
                  <a:rPr lang="en-US" sz="2000" dirty="0"/>
                  <a:t>12</a:t>
                </a:r>
                <a:r>
                  <a:rPr lang="en-US" sz="2000" baseline="30000" dirty="0"/>
                  <a:t>th</a:t>
                </a:r>
                <a:r>
                  <a:rPr lang="en-US" sz="2000" dirty="0"/>
                  <a:t> June 2023 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9C7173-9F1C-25D2-C5E6-13FA77077765}"/>
                  </a:ext>
                </a:extLst>
              </p:cNvPr>
              <p:cNvSpPr txBox="1"/>
              <p:nvPr/>
            </p:nvSpPr>
            <p:spPr>
              <a:xfrm>
                <a:off x="1083154" y="4775923"/>
                <a:ext cx="54635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DESY Zeuthen Particle Physics Mini-Retreat</a:t>
                </a:r>
              </a:p>
              <a:p>
                <a:pPr algn="ctr"/>
                <a:endParaRPr lang="en-DE" sz="2400" dirty="0"/>
              </a:p>
            </p:txBody>
          </p:sp>
        </p:grpSp>
        <p:pic>
          <p:nvPicPr>
            <p:cNvPr id="4" name="Picture 2" descr="Corporate Design">
              <a:extLst>
                <a:ext uri="{FF2B5EF4-FFF2-40B4-BE49-F238E27FC236}">
                  <a16:creationId xmlns:a16="http://schemas.microsoft.com/office/drawing/2014/main" id="{CB9506AC-7356-D23D-41DE-9E6D4FE253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728" y="5322303"/>
              <a:ext cx="1498901" cy="1498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9A99079-1C00-38CF-A9C5-CA57365F35C4}"/>
              </a:ext>
            </a:extLst>
          </p:cNvPr>
          <p:cNvGrpSpPr/>
          <p:nvPr/>
        </p:nvGrpSpPr>
        <p:grpSpPr>
          <a:xfrm>
            <a:off x="7753253" y="-2495247"/>
            <a:ext cx="5230337" cy="11023693"/>
            <a:chOff x="8445959" y="-3817540"/>
            <a:chExt cx="5230337" cy="11023693"/>
          </a:xfrm>
          <a:blipFill dpi="0" rotWithShape="1">
            <a:blip r:embed="rId3"/>
            <a:srcRect/>
            <a:stretch>
              <a:fillRect l="-5000" t="8000" r="3000" b="-5000"/>
            </a:stretch>
          </a:blip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5B776B7-DB20-9828-EC8C-C792D25B96CA}"/>
                </a:ext>
              </a:extLst>
            </p:cNvPr>
            <p:cNvSpPr/>
            <p:nvPr/>
          </p:nvSpPr>
          <p:spPr>
            <a:xfrm rot="2676826">
              <a:off x="9490790" y="-2481990"/>
              <a:ext cx="2295935" cy="8850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2B51D9-D191-A500-09DF-8D2001E5F6D8}"/>
                </a:ext>
              </a:extLst>
            </p:cNvPr>
            <p:cNvSpPr/>
            <p:nvPr/>
          </p:nvSpPr>
          <p:spPr>
            <a:xfrm rot="2676826">
              <a:off x="11593427" y="-801197"/>
              <a:ext cx="2082869" cy="80073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EEDA1B-3D58-CA21-BB25-05D1E2B88290}"/>
                </a:ext>
              </a:extLst>
            </p:cNvPr>
            <p:cNvSpPr/>
            <p:nvPr/>
          </p:nvSpPr>
          <p:spPr>
            <a:xfrm rot="2676826">
              <a:off x="8445959" y="-3817540"/>
              <a:ext cx="2072838" cy="73041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0B9FB10-C19D-DC81-BFA1-D8BAA5A7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6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65B449-B8AC-A194-304B-A95BB5694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4764892" y="1137835"/>
            <a:ext cx="7458805" cy="42650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5B700A-E5A6-60B9-7AF1-A1CE1FCF458A}"/>
              </a:ext>
            </a:extLst>
          </p:cNvPr>
          <p:cNvSpPr txBox="1"/>
          <p:nvPr/>
        </p:nvSpPr>
        <p:spPr>
          <a:xfrm>
            <a:off x="533401" y="2303845"/>
            <a:ext cx="4663606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DE" altLang="en-DE" sz="2400" dirty="0">
                <a:solidFill>
                  <a:srgbClr val="000000"/>
                </a:solidFill>
                <a:latin typeface="Söhne"/>
              </a:rPr>
              <a:t>Additional funding required  for lab setup and system validation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DE" altLang="en-DE" sz="2400" dirty="0">
                <a:solidFill>
                  <a:srgbClr val="000000"/>
                </a:solidFill>
                <a:latin typeface="Söhne"/>
              </a:rPr>
              <a:t>To conduct tests and to validate the functionality and performance of the imaging system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DE" altLang="en-DE" sz="2400" dirty="0">
                <a:solidFill>
                  <a:srgbClr val="000000"/>
                </a:solidFill>
                <a:latin typeface="Söhne"/>
              </a:rPr>
              <a:t>Potential impact of our research in advancing brain imaging technology</a:t>
            </a:r>
          </a:p>
        </p:txBody>
      </p:sp>
      <p:pic>
        <p:nvPicPr>
          <p:cNvPr id="15" name="Picture 2" descr="Corporate Design">
            <a:extLst>
              <a:ext uri="{FF2B5EF4-FFF2-40B4-BE49-F238E27FC236}">
                <a16:creationId xmlns:a16="http://schemas.microsoft.com/office/drawing/2014/main" id="{3DA72D12-E6AB-D333-FFFE-EF1C82FC3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633" y="31808"/>
            <a:ext cx="818367" cy="8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D067E1-6672-881B-7B5C-EC30967A5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48" y="5194357"/>
            <a:ext cx="4663607" cy="1325563"/>
          </a:xfrm>
          <a:prstGeom prst="rect">
            <a:avLst/>
          </a:prstGeom>
        </p:spPr>
      </p:pic>
      <p:sp>
        <p:nvSpPr>
          <p:cNvPr id="16" name="AutoShape 5">
            <a:extLst>
              <a:ext uri="{FF2B5EF4-FFF2-40B4-BE49-F238E27FC236}">
                <a16:creationId xmlns:a16="http://schemas.microsoft.com/office/drawing/2014/main" id="{08F5B083-6918-14AC-1309-69E97D7A96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775" y="-8302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17" name="AutoShape 6" descr="User">
            <a:extLst>
              <a:ext uri="{FF2B5EF4-FFF2-40B4-BE49-F238E27FC236}">
                <a16:creationId xmlns:a16="http://schemas.microsoft.com/office/drawing/2014/main" id="{E02A0EF9-E828-40A8-04ED-C4E4B0C205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3400" y="-8302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CF3B8-4BF3-0965-FEF7-F04208F52BB8}"/>
              </a:ext>
            </a:extLst>
          </p:cNvPr>
          <p:cNvSpPr txBox="1"/>
          <p:nvPr/>
        </p:nvSpPr>
        <p:spPr>
          <a:xfrm>
            <a:off x="533400" y="356199"/>
            <a:ext cx="84461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altLang="en-DE" sz="37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Support Needed for Lab Establishment and Validation</a:t>
            </a:r>
          </a:p>
          <a:p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A4947C-DD88-BEEC-33B2-00B68E476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Qué le preguntarías a ConSuPermiso? | TuDinerito.com">
            <a:extLst>
              <a:ext uri="{FF2B5EF4-FFF2-40B4-BE49-F238E27FC236}">
                <a16:creationId xmlns:a16="http://schemas.microsoft.com/office/drawing/2014/main" id="{05C49DC4-4E46-7B49-4515-3D9C4614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313" y="2391800"/>
            <a:ext cx="3881893" cy="29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BD0480-7694-BA4C-954A-FB81A9DDF273}"/>
              </a:ext>
            </a:extLst>
          </p:cNvPr>
          <p:cNvSpPr txBox="1">
            <a:spLocks/>
          </p:cNvSpPr>
          <p:nvPr/>
        </p:nvSpPr>
        <p:spPr>
          <a:xfrm>
            <a:off x="3630433" y="1693721"/>
            <a:ext cx="5638800" cy="13036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5400" b="1" dirty="0">
                <a:latin typeface="Lucida Handwriting" panose="03010101010101010101" pitchFamily="66" charset="77"/>
              </a:rPr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A178A-8343-A34E-6CB3-AF8BD2DBC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6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D6D755-D012-FBFB-CE6D-B02E04B9BA66}"/>
              </a:ext>
            </a:extLst>
          </p:cNvPr>
          <p:cNvSpPr txBox="1"/>
          <p:nvPr/>
        </p:nvSpPr>
        <p:spPr>
          <a:xfrm>
            <a:off x="0" y="2967335"/>
            <a:ext cx="12192000" cy="9233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DE" sz="5400" dirty="0"/>
              <a:t>Backup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E8BF4-3F74-834D-1369-19F05920E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27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 Potassium Benefits + Intake, Sources &amp; Side Effects - SelfDecode  Supplements">
            <a:extLst>
              <a:ext uri="{FF2B5EF4-FFF2-40B4-BE49-F238E27FC236}">
                <a16:creationId xmlns:a16="http://schemas.microsoft.com/office/drawing/2014/main" id="{462105FE-E809-7383-1034-0643F1160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0" t="3568" r="19965" b="3568"/>
          <a:stretch/>
        </p:blipFill>
        <p:spPr bwMode="auto">
          <a:xfrm>
            <a:off x="9518493" y="442681"/>
            <a:ext cx="1835307" cy="199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5A6B81-3103-B6C0-2BB1-8ED183064DEE}"/>
              </a:ext>
            </a:extLst>
          </p:cNvPr>
          <p:cNvSpPr txBox="1">
            <a:spLocks/>
          </p:cNvSpPr>
          <p:nvPr/>
        </p:nvSpPr>
        <p:spPr>
          <a:xfrm>
            <a:off x="838200" y="4682316"/>
            <a:ext cx="10515600" cy="9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dirty="0"/>
              <a:t>Vital element </a:t>
            </a:r>
            <a:r>
              <a:rPr lang="en-GB" sz="2400" dirty="0">
                <a:solidFill>
                  <a:srgbClr val="202124"/>
                </a:solidFill>
              </a:rPr>
              <a:t>physiological functions </a:t>
            </a:r>
            <a:r>
              <a:rPr lang="en-GB" sz="2400" dirty="0"/>
              <a:t>: </a:t>
            </a:r>
            <a:r>
              <a:rPr lang="en-GB" sz="2400" dirty="0">
                <a:solidFill>
                  <a:srgbClr val="0070C0"/>
                </a:solidFill>
              </a:rPr>
              <a:t>➤</a:t>
            </a:r>
            <a:r>
              <a:rPr lang="en-GB" sz="2400" dirty="0"/>
              <a:t>Fluid balance </a:t>
            </a:r>
            <a:r>
              <a:rPr lang="en-GB" sz="2400" dirty="0">
                <a:solidFill>
                  <a:srgbClr val="0070C0"/>
                </a:solidFill>
              </a:rPr>
              <a:t>➤</a:t>
            </a:r>
            <a:r>
              <a:rPr lang="en-GB" sz="2400" dirty="0"/>
              <a:t> Muscle contraction </a:t>
            </a:r>
            <a:r>
              <a:rPr lang="en-GB" sz="2400" dirty="0">
                <a:solidFill>
                  <a:srgbClr val="0070C0"/>
                </a:solidFill>
              </a:rPr>
              <a:t>➤</a:t>
            </a:r>
            <a:r>
              <a:rPr lang="en-GB" sz="2400" dirty="0"/>
              <a:t>Heart function </a:t>
            </a:r>
            <a:r>
              <a:rPr lang="en-GB" sz="2400" dirty="0">
                <a:solidFill>
                  <a:srgbClr val="0070C0"/>
                </a:solidFill>
              </a:rPr>
              <a:t>➤</a:t>
            </a:r>
            <a:r>
              <a:rPr lang="en-GB" sz="2400" dirty="0"/>
              <a:t> Regulation of blood pressure </a:t>
            </a:r>
            <a:r>
              <a:rPr lang="en-GB" sz="2400" dirty="0">
                <a:solidFill>
                  <a:srgbClr val="0070C0"/>
                </a:solidFill>
              </a:rPr>
              <a:t>➤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202124"/>
                </a:solidFill>
              </a:rPr>
              <a:t>nerve function</a:t>
            </a:r>
          </a:p>
          <a:p>
            <a:pPr algn="ctr"/>
            <a:endParaRPr lang="en-DE" sz="2400" dirty="0">
              <a:solidFill>
                <a:srgbClr val="202124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38C91-CBF8-03C1-FCC7-6B363C5AB07D}"/>
              </a:ext>
            </a:extLst>
          </p:cNvPr>
          <p:cNvSpPr txBox="1">
            <a:spLocks/>
          </p:cNvSpPr>
          <p:nvPr/>
        </p:nvSpPr>
        <p:spPr>
          <a:xfrm>
            <a:off x="1587730" y="5610908"/>
            <a:ext cx="8712200" cy="928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rgbClr val="202124"/>
                </a:solidFill>
              </a:rPr>
              <a:t>Potassium homeostasis is crucial , excessive and insufficient levels 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KRANOS</a:t>
            </a:r>
            <a:r>
              <a:rPr lang="en-US" sz="2400" dirty="0"/>
              <a:t>: Non invasive imaging of Potassium in the brain</a:t>
            </a:r>
            <a:endParaRPr lang="en-GB" sz="2400" dirty="0">
              <a:solidFill>
                <a:srgbClr val="202124"/>
              </a:solidFill>
            </a:endParaRPr>
          </a:p>
          <a:p>
            <a:endParaRPr lang="en-DE" sz="2400" dirty="0">
              <a:solidFill>
                <a:srgbClr val="202124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E54CCF-EBCE-CA40-2F50-A1A7C2D55E39}"/>
              </a:ext>
            </a:extLst>
          </p:cNvPr>
          <p:cNvGrpSpPr/>
          <p:nvPr/>
        </p:nvGrpSpPr>
        <p:grpSpPr>
          <a:xfrm>
            <a:off x="2977616" y="245452"/>
            <a:ext cx="6204859" cy="4353250"/>
            <a:chOff x="2977616" y="245452"/>
            <a:chExt cx="6204859" cy="435325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DCFF52F-1399-8F50-0386-086E332AF103}"/>
                </a:ext>
              </a:extLst>
            </p:cNvPr>
            <p:cNvGrpSpPr/>
            <p:nvPr/>
          </p:nvGrpSpPr>
          <p:grpSpPr>
            <a:xfrm>
              <a:off x="2977616" y="245452"/>
              <a:ext cx="6204859" cy="4353250"/>
              <a:chOff x="4163786" y="859440"/>
              <a:chExt cx="7656359" cy="5605459"/>
            </a:xfrm>
          </p:grpSpPr>
          <p:pic>
            <p:nvPicPr>
              <p:cNvPr id="12" name="Picture 6" descr="Functions of potassium in human body with sources in food outline diagram –  VectorMine">
                <a:extLst>
                  <a:ext uri="{FF2B5EF4-FFF2-40B4-BE49-F238E27FC236}">
                    <a16:creationId xmlns:a16="http://schemas.microsoft.com/office/drawing/2014/main" id="{C66C525E-09A2-DC3B-5397-8C0F6E7129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803"/>
              <a:stretch/>
            </p:blipFill>
            <p:spPr bwMode="auto">
              <a:xfrm>
                <a:off x="4290046" y="859440"/>
                <a:ext cx="7530098" cy="56054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592B697-3A81-89A9-3EB3-1DE40C2A501A}"/>
                  </a:ext>
                </a:extLst>
              </p:cNvPr>
              <p:cNvSpPr/>
              <p:nvPr/>
            </p:nvSpPr>
            <p:spPr>
              <a:xfrm>
                <a:off x="4738174" y="1413988"/>
                <a:ext cx="764554" cy="55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37AD610-8995-3231-9C2B-031B96D4B471}"/>
                  </a:ext>
                </a:extLst>
              </p:cNvPr>
              <p:cNvSpPr/>
              <p:nvPr/>
            </p:nvSpPr>
            <p:spPr>
              <a:xfrm>
                <a:off x="4375754" y="2416747"/>
                <a:ext cx="1146831" cy="2164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EF06BA5-B090-C4F8-00BA-66510861FC81}"/>
                  </a:ext>
                </a:extLst>
              </p:cNvPr>
              <p:cNvSpPr/>
              <p:nvPr/>
            </p:nvSpPr>
            <p:spPr>
              <a:xfrm>
                <a:off x="10966415" y="2432309"/>
                <a:ext cx="853730" cy="2009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979DB4-14F0-3666-15FF-9C4EBCE48437}"/>
                  </a:ext>
                </a:extLst>
              </p:cNvPr>
              <p:cNvSpPr/>
              <p:nvPr/>
            </p:nvSpPr>
            <p:spPr>
              <a:xfrm>
                <a:off x="11146144" y="5890326"/>
                <a:ext cx="573416" cy="2164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DE6EC0E-39DD-7451-88E3-EA869FDAE124}"/>
                  </a:ext>
                </a:extLst>
              </p:cNvPr>
              <p:cNvSpPr/>
              <p:nvPr/>
            </p:nvSpPr>
            <p:spPr>
              <a:xfrm>
                <a:off x="7768387" y="5890326"/>
                <a:ext cx="573416" cy="2164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F493380-3262-BF85-719F-24A1068F7BE1}"/>
                  </a:ext>
                </a:extLst>
              </p:cNvPr>
              <p:cNvSpPr/>
              <p:nvPr/>
            </p:nvSpPr>
            <p:spPr>
              <a:xfrm>
                <a:off x="4163786" y="5955547"/>
                <a:ext cx="498676" cy="2164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93F822B-3B90-53DB-0362-8C7F7623D6E4}"/>
                </a:ext>
              </a:extLst>
            </p:cNvPr>
            <p:cNvSpPr/>
            <p:nvPr/>
          </p:nvSpPr>
          <p:spPr>
            <a:xfrm>
              <a:off x="6720114" y="1479516"/>
              <a:ext cx="341086" cy="143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6A97A8-C3AE-43D0-E1CF-18CEFCC9091C}"/>
              </a:ext>
            </a:extLst>
          </p:cNvPr>
          <p:cNvSpPr txBox="1">
            <a:spLocks/>
          </p:cNvSpPr>
          <p:nvPr/>
        </p:nvSpPr>
        <p:spPr>
          <a:xfrm>
            <a:off x="223948" y="830562"/>
            <a:ext cx="3629595" cy="1411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</a:rPr>
              <a:t>Potassium</a:t>
            </a:r>
            <a:r>
              <a:rPr lang="en-GB" sz="2400" dirty="0">
                <a:solidFill>
                  <a:srgbClr val="000000"/>
                </a:solidFill>
              </a:rPr>
              <a:t> is the most abundant intracellular ion and </a:t>
            </a:r>
            <a:r>
              <a:rPr lang="en-GB" sz="2400" dirty="0">
                <a:solidFill>
                  <a:srgbClr val="202124"/>
                </a:solidFill>
              </a:rPr>
              <a:t>essential mineral in the human body</a:t>
            </a:r>
          </a:p>
          <a:p>
            <a:pPr marL="0" indent="0">
              <a:buNone/>
            </a:pPr>
            <a:endParaRPr lang="en-DE" sz="2400" dirty="0">
              <a:solidFill>
                <a:srgbClr val="202124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2547D5A-0C6D-503C-FBC3-27B4482F57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83" t="39577" r="41438" b="26798"/>
          <a:stretch/>
        </p:blipFill>
        <p:spPr>
          <a:xfrm>
            <a:off x="10299930" y="5454324"/>
            <a:ext cx="1773450" cy="13647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381B86-B0A8-6CF3-FDF2-C5D6AD0A0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0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2519377-C8CA-8B12-4DDC-6A798BADACE3}"/>
              </a:ext>
            </a:extLst>
          </p:cNvPr>
          <p:cNvSpPr txBox="1"/>
          <p:nvPr/>
        </p:nvSpPr>
        <p:spPr>
          <a:xfrm>
            <a:off x="1069646" y="4103559"/>
            <a:ext cx="9890245" cy="2751162"/>
          </a:xfrm>
          <a:prstGeom prst="rect">
            <a:avLst/>
          </a:prstGeom>
          <a:solidFill>
            <a:srgbClr val="FFB560">
              <a:lumMod val="20000"/>
              <a:lumOff val="80000"/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 dirty="0">
              <a:ln>
                <a:noFill/>
              </a:ln>
              <a:solidFill>
                <a:srgbClr val="414144"/>
              </a:solidFill>
              <a:effectLst/>
              <a:uLnTx/>
              <a:uFillTx/>
            </a:endParaRPr>
          </a:p>
        </p:txBody>
      </p:sp>
      <p:sp>
        <p:nvSpPr>
          <p:cNvPr id="11265" name="Freeform 11264">
            <a:extLst>
              <a:ext uri="{FF2B5EF4-FFF2-40B4-BE49-F238E27FC236}">
                <a16:creationId xmlns:a16="http://schemas.microsoft.com/office/drawing/2014/main" id="{C6754F69-4465-81FB-E179-2E2C664B4AC4}"/>
              </a:ext>
            </a:extLst>
          </p:cNvPr>
          <p:cNvSpPr/>
          <p:nvPr/>
        </p:nvSpPr>
        <p:spPr>
          <a:xfrm rot="5190733">
            <a:off x="5240782" y="176653"/>
            <a:ext cx="1042306" cy="7068608"/>
          </a:xfrm>
          <a:custGeom>
            <a:avLst/>
            <a:gdLst>
              <a:gd name="connsiteX0" fmla="*/ 3404971 w 3409466"/>
              <a:gd name="connsiteY0" fmla="*/ 1347848 h 8112995"/>
              <a:gd name="connsiteX1" fmla="*/ 3390862 w 3409466"/>
              <a:gd name="connsiteY1" fmla="*/ 1451778 h 8112995"/>
              <a:gd name="connsiteX2" fmla="*/ 3404971 w 3409466"/>
              <a:gd name="connsiteY2" fmla="*/ 1347848 h 8112995"/>
              <a:gd name="connsiteX3" fmla="*/ 1250340 w 3409466"/>
              <a:gd name="connsiteY3" fmla="*/ 6673778 h 8112995"/>
              <a:gd name="connsiteX4" fmla="*/ 1245935 w 3409466"/>
              <a:gd name="connsiteY4" fmla="*/ 6689226 h 8112995"/>
              <a:gd name="connsiteX5" fmla="*/ 1246286 w 3409466"/>
              <a:gd name="connsiteY5" fmla="*/ 6696808 h 8112995"/>
              <a:gd name="connsiteX6" fmla="*/ 1251417 w 3409466"/>
              <a:gd name="connsiteY6" fmla="*/ 6672692 h 8112995"/>
              <a:gd name="connsiteX7" fmla="*/ 23455 w 3409466"/>
              <a:gd name="connsiteY7" fmla="*/ 5622093 h 8112995"/>
              <a:gd name="connsiteX8" fmla="*/ 5935 w 3409466"/>
              <a:gd name="connsiteY8" fmla="*/ 5725502 h 8112995"/>
              <a:gd name="connsiteX9" fmla="*/ 23455 w 3409466"/>
              <a:gd name="connsiteY9" fmla="*/ 5622093 h 8112995"/>
              <a:gd name="connsiteX10" fmla="*/ 667865 w 3409466"/>
              <a:gd name="connsiteY10" fmla="*/ 3056998 h 8112995"/>
              <a:gd name="connsiteX11" fmla="*/ 665246 w 3409466"/>
              <a:gd name="connsiteY11" fmla="*/ 3088275 h 8112995"/>
              <a:gd name="connsiteX12" fmla="*/ 1353243 w 3409466"/>
              <a:gd name="connsiteY12" fmla="*/ 772783 h 8112995"/>
              <a:gd name="connsiteX13" fmla="*/ 1397847 w 3409466"/>
              <a:gd name="connsiteY13" fmla="*/ 728969 h 8112995"/>
              <a:gd name="connsiteX14" fmla="*/ 1418522 w 3409466"/>
              <a:gd name="connsiteY14" fmla="*/ 668063 h 8112995"/>
              <a:gd name="connsiteX15" fmla="*/ 1415972 w 3409466"/>
              <a:gd name="connsiteY15" fmla="*/ 699343 h 8112995"/>
              <a:gd name="connsiteX16" fmla="*/ 1391389 w 3409466"/>
              <a:gd name="connsiteY16" fmla="*/ 762702 h 8112995"/>
              <a:gd name="connsiteX17" fmla="*/ 1403438 w 3409466"/>
              <a:gd name="connsiteY17" fmla="*/ 867225 h 8112995"/>
              <a:gd name="connsiteX18" fmla="*/ 1445633 w 3409466"/>
              <a:gd name="connsiteY18" fmla="*/ 764963 h 8112995"/>
              <a:gd name="connsiteX19" fmla="*/ 1428694 w 3409466"/>
              <a:gd name="connsiteY19" fmla="*/ 822605 h 8112995"/>
              <a:gd name="connsiteX20" fmla="*/ 1429660 w 3409466"/>
              <a:gd name="connsiteY20" fmla="*/ 847594 h 8112995"/>
              <a:gd name="connsiteX21" fmla="*/ 1479948 w 3409466"/>
              <a:gd name="connsiteY21" fmla="*/ 660764 h 8112995"/>
              <a:gd name="connsiteX22" fmla="*/ 1487463 w 3409466"/>
              <a:gd name="connsiteY22" fmla="*/ 654840 h 8112995"/>
              <a:gd name="connsiteX23" fmla="*/ 1467116 w 3409466"/>
              <a:gd name="connsiteY23" fmla="*/ 721193 h 8112995"/>
              <a:gd name="connsiteX24" fmla="*/ 1491955 w 3409466"/>
              <a:gd name="connsiteY24" fmla="*/ 668306 h 8112995"/>
              <a:gd name="connsiteX25" fmla="*/ 1454749 w 3409466"/>
              <a:gd name="connsiteY25" fmla="*/ 800352 h 8112995"/>
              <a:gd name="connsiteX26" fmla="*/ 1507410 w 3409466"/>
              <a:gd name="connsiteY26" fmla="*/ 1028291 h 8112995"/>
              <a:gd name="connsiteX27" fmla="*/ 1443157 w 3409466"/>
              <a:gd name="connsiteY27" fmla="*/ 1236269 h 8112995"/>
              <a:gd name="connsiteX28" fmla="*/ 1464205 w 3409466"/>
              <a:gd name="connsiteY28" fmla="*/ 1189663 h 8112995"/>
              <a:gd name="connsiteX29" fmla="*/ 1484020 w 3409466"/>
              <a:gd name="connsiteY29" fmla="*/ 1106187 h 8112995"/>
              <a:gd name="connsiteX30" fmla="*/ 1598029 w 3409466"/>
              <a:gd name="connsiteY30" fmla="*/ 955009 h 8112995"/>
              <a:gd name="connsiteX31" fmla="*/ 1597603 w 3409466"/>
              <a:gd name="connsiteY31" fmla="*/ 946944 h 8112995"/>
              <a:gd name="connsiteX32" fmla="*/ 1624084 w 3409466"/>
              <a:gd name="connsiteY32" fmla="*/ 932756 h 8112995"/>
              <a:gd name="connsiteX33" fmla="*/ 1613319 w 3409466"/>
              <a:gd name="connsiteY33" fmla="*/ 950214 h 8112995"/>
              <a:gd name="connsiteX34" fmla="*/ 1594503 w 3409466"/>
              <a:gd name="connsiteY34" fmla="*/ 1057876 h 8112995"/>
              <a:gd name="connsiteX35" fmla="*/ 1604143 w 3409466"/>
              <a:gd name="connsiteY35" fmla="*/ 1012605 h 8112995"/>
              <a:gd name="connsiteX36" fmla="*/ 1620409 w 3409466"/>
              <a:gd name="connsiteY36" fmla="*/ 1027568 h 8112995"/>
              <a:gd name="connsiteX37" fmla="*/ 1626832 w 3409466"/>
              <a:gd name="connsiteY37" fmla="*/ 993029 h 8112995"/>
              <a:gd name="connsiteX38" fmla="*/ 1631226 w 3409466"/>
              <a:gd name="connsiteY38" fmla="*/ 1003875 h 8112995"/>
              <a:gd name="connsiteX39" fmla="*/ 1601319 w 3409466"/>
              <a:gd name="connsiteY39" fmla="*/ 1123549 h 8112995"/>
              <a:gd name="connsiteX40" fmla="*/ 1632965 w 3409466"/>
              <a:gd name="connsiteY40" fmla="*/ 1045194 h 8112995"/>
              <a:gd name="connsiteX41" fmla="*/ 1630840 w 3409466"/>
              <a:gd name="connsiteY41" fmla="*/ 1084540 h 8112995"/>
              <a:gd name="connsiteX42" fmla="*/ 1650606 w 3409466"/>
              <a:gd name="connsiteY42" fmla="*/ 1015548 h 8112995"/>
              <a:gd name="connsiteX43" fmla="*/ 1684454 w 3409466"/>
              <a:gd name="connsiteY43" fmla="*/ 975713 h 8112995"/>
              <a:gd name="connsiteX44" fmla="*/ 1700685 w 3409466"/>
              <a:gd name="connsiteY44" fmla="*/ 1003149 h 8112995"/>
              <a:gd name="connsiteX45" fmla="*/ 1687352 w 3409466"/>
              <a:gd name="connsiteY45" fmla="*/ 1057319 h 8112995"/>
              <a:gd name="connsiteX46" fmla="*/ 1711225 w 3409466"/>
              <a:gd name="connsiteY46" fmla="*/ 979444 h 8112995"/>
              <a:gd name="connsiteX47" fmla="*/ 1665492 w 3409466"/>
              <a:gd name="connsiteY47" fmla="*/ 1188193 h 8112995"/>
              <a:gd name="connsiteX48" fmla="*/ 1680376 w 3409466"/>
              <a:gd name="connsiteY48" fmla="*/ 1169901 h 8112995"/>
              <a:gd name="connsiteX49" fmla="*/ 1709474 w 3409466"/>
              <a:gd name="connsiteY49" fmla="*/ 1033091 h 8112995"/>
              <a:gd name="connsiteX50" fmla="*/ 1739313 w 3409466"/>
              <a:gd name="connsiteY50" fmla="*/ 1343577 h 8112995"/>
              <a:gd name="connsiteX51" fmla="*/ 1715697 w 3409466"/>
              <a:gd name="connsiteY51" fmla="*/ 1426895 h 8112995"/>
              <a:gd name="connsiteX52" fmla="*/ 1726629 w 3409466"/>
              <a:gd name="connsiteY52" fmla="*/ 1412060 h 8112995"/>
              <a:gd name="connsiteX53" fmla="*/ 1740130 w 3409466"/>
              <a:gd name="connsiteY53" fmla="*/ 1360512 h 8112995"/>
              <a:gd name="connsiteX54" fmla="*/ 1754679 w 3409466"/>
              <a:gd name="connsiteY54" fmla="*/ 1336974 h 8112995"/>
              <a:gd name="connsiteX55" fmla="*/ 1738320 w 3409466"/>
              <a:gd name="connsiteY55" fmla="*/ 1408925 h 8112995"/>
              <a:gd name="connsiteX56" fmla="*/ 1764553 w 3409466"/>
              <a:gd name="connsiteY56" fmla="*/ 1384064 h 8112995"/>
              <a:gd name="connsiteX57" fmla="*/ 1742487 w 3409466"/>
              <a:gd name="connsiteY57" fmla="*/ 1503260 h 8112995"/>
              <a:gd name="connsiteX58" fmla="*/ 1773176 w 3409466"/>
              <a:gd name="connsiteY58" fmla="*/ 1399715 h 8112995"/>
              <a:gd name="connsiteX59" fmla="*/ 1806355 w 3409466"/>
              <a:gd name="connsiteY59" fmla="*/ 1467292 h 8112995"/>
              <a:gd name="connsiteX60" fmla="*/ 1783055 w 3409466"/>
              <a:gd name="connsiteY60" fmla="*/ 1561286 h 8112995"/>
              <a:gd name="connsiteX61" fmla="*/ 1806986 w 3409466"/>
              <a:gd name="connsiteY61" fmla="*/ 1578380 h 8112995"/>
              <a:gd name="connsiteX62" fmla="*/ 1796586 w 3409466"/>
              <a:gd name="connsiteY62" fmla="*/ 1610339 h 8112995"/>
              <a:gd name="connsiteX63" fmla="*/ 1809329 w 3409466"/>
              <a:gd name="connsiteY63" fmla="*/ 1741599 h 8112995"/>
              <a:gd name="connsiteX64" fmla="*/ 1809333 w 3409466"/>
              <a:gd name="connsiteY64" fmla="*/ 1799592 h 8112995"/>
              <a:gd name="connsiteX65" fmla="*/ 1830617 w 3409466"/>
              <a:gd name="connsiteY65" fmla="*/ 1728053 h 8112995"/>
              <a:gd name="connsiteX66" fmla="*/ 2053007 w 3409466"/>
              <a:gd name="connsiteY66" fmla="*/ 979928 h 8112995"/>
              <a:gd name="connsiteX67" fmla="*/ 2097611 w 3409466"/>
              <a:gd name="connsiteY67" fmla="*/ 936114 h 8112995"/>
              <a:gd name="connsiteX68" fmla="*/ 2118286 w 3409466"/>
              <a:gd name="connsiteY68" fmla="*/ 875208 h 8112995"/>
              <a:gd name="connsiteX69" fmla="*/ 2115736 w 3409466"/>
              <a:gd name="connsiteY69" fmla="*/ 906489 h 8112995"/>
              <a:gd name="connsiteX70" fmla="*/ 2091152 w 3409466"/>
              <a:gd name="connsiteY70" fmla="*/ 969848 h 8112995"/>
              <a:gd name="connsiteX71" fmla="*/ 2103202 w 3409466"/>
              <a:gd name="connsiteY71" fmla="*/ 1074370 h 8112995"/>
              <a:gd name="connsiteX72" fmla="*/ 2145397 w 3409466"/>
              <a:gd name="connsiteY72" fmla="*/ 972109 h 8112995"/>
              <a:gd name="connsiteX73" fmla="*/ 2128458 w 3409466"/>
              <a:gd name="connsiteY73" fmla="*/ 1029750 h 8112995"/>
              <a:gd name="connsiteX74" fmla="*/ 2129424 w 3409466"/>
              <a:gd name="connsiteY74" fmla="*/ 1054739 h 8112995"/>
              <a:gd name="connsiteX75" fmla="*/ 2179712 w 3409466"/>
              <a:gd name="connsiteY75" fmla="*/ 867909 h 8112995"/>
              <a:gd name="connsiteX76" fmla="*/ 2187227 w 3409466"/>
              <a:gd name="connsiteY76" fmla="*/ 861985 h 8112995"/>
              <a:gd name="connsiteX77" fmla="*/ 2166880 w 3409466"/>
              <a:gd name="connsiteY77" fmla="*/ 928338 h 8112995"/>
              <a:gd name="connsiteX78" fmla="*/ 2191719 w 3409466"/>
              <a:gd name="connsiteY78" fmla="*/ 875452 h 8112995"/>
              <a:gd name="connsiteX79" fmla="*/ 2154513 w 3409466"/>
              <a:gd name="connsiteY79" fmla="*/ 1007497 h 8112995"/>
              <a:gd name="connsiteX80" fmla="*/ 2207174 w 3409466"/>
              <a:gd name="connsiteY80" fmla="*/ 1235436 h 8112995"/>
              <a:gd name="connsiteX81" fmla="*/ 2142921 w 3409466"/>
              <a:gd name="connsiteY81" fmla="*/ 1443414 h 8112995"/>
              <a:gd name="connsiteX82" fmla="*/ 2163969 w 3409466"/>
              <a:gd name="connsiteY82" fmla="*/ 1396808 h 8112995"/>
              <a:gd name="connsiteX83" fmla="*/ 2183784 w 3409466"/>
              <a:gd name="connsiteY83" fmla="*/ 1313332 h 8112995"/>
              <a:gd name="connsiteX84" fmla="*/ 2297793 w 3409466"/>
              <a:gd name="connsiteY84" fmla="*/ 1162154 h 8112995"/>
              <a:gd name="connsiteX85" fmla="*/ 2297367 w 3409466"/>
              <a:gd name="connsiteY85" fmla="*/ 1154089 h 8112995"/>
              <a:gd name="connsiteX86" fmla="*/ 2323848 w 3409466"/>
              <a:gd name="connsiteY86" fmla="*/ 1139901 h 8112995"/>
              <a:gd name="connsiteX87" fmla="*/ 2313083 w 3409466"/>
              <a:gd name="connsiteY87" fmla="*/ 1157359 h 8112995"/>
              <a:gd name="connsiteX88" fmla="*/ 2294267 w 3409466"/>
              <a:gd name="connsiteY88" fmla="*/ 1265021 h 8112995"/>
              <a:gd name="connsiteX89" fmla="*/ 2303907 w 3409466"/>
              <a:gd name="connsiteY89" fmla="*/ 1219751 h 8112995"/>
              <a:gd name="connsiteX90" fmla="*/ 2320173 w 3409466"/>
              <a:gd name="connsiteY90" fmla="*/ 1234714 h 8112995"/>
              <a:gd name="connsiteX91" fmla="*/ 2326597 w 3409466"/>
              <a:gd name="connsiteY91" fmla="*/ 1200174 h 8112995"/>
              <a:gd name="connsiteX92" fmla="*/ 2330990 w 3409466"/>
              <a:gd name="connsiteY92" fmla="*/ 1211020 h 8112995"/>
              <a:gd name="connsiteX93" fmla="*/ 2301083 w 3409466"/>
              <a:gd name="connsiteY93" fmla="*/ 1330695 h 8112995"/>
              <a:gd name="connsiteX94" fmla="*/ 2332729 w 3409466"/>
              <a:gd name="connsiteY94" fmla="*/ 1252339 h 8112995"/>
              <a:gd name="connsiteX95" fmla="*/ 2330605 w 3409466"/>
              <a:gd name="connsiteY95" fmla="*/ 1291685 h 8112995"/>
              <a:gd name="connsiteX96" fmla="*/ 2350370 w 3409466"/>
              <a:gd name="connsiteY96" fmla="*/ 1222693 h 8112995"/>
              <a:gd name="connsiteX97" fmla="*/ 2384218 w 3409466"/>
              <a:gd name="connsiteY97" fmla="*/ 1182858 h 8112995"/>
              <a:gd name="connsiteX98" fmla="*/ 2400449 w 3409466"/>
              <a:gd name="connsiteY98" fmla="*/ 1210294 h 8112995"/>
              <a:gd name="connsiteX99" fmla="*/ 2387116 w 3409466"/>
              <a:gd name="connsiteY99" fmla="*/ 1264464 h 8112995"/>
              <a:gd name="connsiteX100" fmla="*/ 2410990 w 3409466"/>
              <a:gd name="connsiteY100" fmla="*/ 1186589 h 8112995"/>
              <a:gd name="connsiteX101" fmla="*/ 2365256 w 3409466"/>
              <a:gd name="connsiteY101" fmla="*/ 1395338 h 8112995"/>
              <a:gd name="connsiteX102" fmla="*/ 2380140 w 3409466"/>
              <a:gd name="connsiteY102" fmla="*/ 1377046 h 8112995"/>
              <a:gd name="connsiteX103" fmla="*/ 2409238 w 3409466"/>
              <a:gd name="connsiteY103" fmla="*/ 1240237 h 8112995"/>
              <a:gd name="connsiteX104" fmla="*/ 2439077 w 3409466"/>
              <a:gd name="connsiteY104" fmla="*/ 1550723 h 8112995"/>
              <a:gd name="connsiteX105" fmla="*/ 2415461 w 3409466"/>
              <a:gd name="connsiteY105" fmla="*/ 1634041 h 8112995"/>
              <a:gd name="connsiteX106" fmla="*/ 2426394 w 3409466"/>
              <a:gd name="connsiteY106" fmla="*/ 1619205 h 8112995"/>
              <a:gd name="connsiteX107" fmla="*/ 2439894 w 3409466"/>
              <a:gd name="connsiteY107" fmla="*/ 1567657 h 8112995"/>
              <a:gd name="connsiteX108" fmla="*/ 2454442 w 3409466"/>
              <a:gd name="connsiteY108" fmla="*/ 1544119 h 8112995"/>
              <a:gd name="connsiteX109" fmla="*/ 2438084 w 3409466"/>
              <a:gd name="connsiteY109" fmla="*/ 1616070 h 8112995"/>
              <a:gd name="connsiteX110" fmla="*/ 2464317 w 3409466"/>
              <a:gd name="connsiteY110" fmla="*/ 1591209 h 8112995"/>
              <a:gd name="connsiteX111" fmla="*/ 2442251 w 3409466"/>
              <a:gd name="connsiteY111" fmla="*/ 1710405 h 8112995"/>
              <a:gd name="connsiteX112" fmla="*/ 2472940 w 3409466"/>
              <a:gd name="connsiteY112" fmla="*/ 1606860 h 8112995"/>
              <a:gd name="connsiteX113" fmla="*/ 2506119 w 3409466"/>
              <a:gd name="connsiteY113" fmla="*/ 1674437 h 8112995"/>
              <a:gd name="connsiteX114" fmla="*/ 2482820 w 3409466"/>
              <a:gd name="connsiteY114" fmla="*/ 1768432 h 8112995"/>
              <a:gd name="connsiteX115" fmla="*/ 2488024 w 3409466"/>
              <a:gd name="connsiteY115" fmla="*/ 1771766 h 8112995"/>
              <a:gd name="connsiteX116" fmla="*/ 2505880 w 3409466"/>
              <a:gd name="connsiteY116" fmla="*/ 1701025 h 8112995"/>
              <a:gd name="connsiteX117" fmla="*/ 2901684 w 3409466"/>
              <a:gd name="connsiteY117" fmla="*/ 133863 h 8112995"/>
              <a:gd name="connsiteX118" fmla="*/ 2944426 w 3409466"/>
              <a:gd name="connsiteY118" fmla="*/ 88230 h 8112995"/>
              <a:gd name="connsiteX119" fmla="*/ 2962546 w 3409466"/>
              <a:gd name="connsiteY119" fmla="*/ 26516 h 8112995"/>
              <a:gd name="connsiteX120" fmla="*/ 2961301 w 3409466"/>
              <a:gd name="connsiteY120" fmla="*/ 57876 h 8112995"/>
              <a:gd name="connsiteX121" fmla="*/ 2939377 w 3409466"/>
              <a:gd name="connsiteY121" fmla="*/ 122204 h 8112995"/>
              <a:gd name="connsiteX122" fmla="*/ 2955769 w 3409466"/>
              <a:gd name="connsiteY122" fmla="*/ 226133 h 8112995"/>
              <a:gd name="connsiteX123" fmla="*/ 2993669 w 3409466"/>
              <a:gd name="connsiteY123" fmla="*/ 122204 h 8112995"/>
              <a:gd name="connsiteX124" fmla="*/ 2979145 w 3409466"/>
              <a:gd name="connsiteY124" fmla="*/ 180500 h 8112995"/>
              <a:gd name="connsiteX125" fmla="*/ 2981151 w 3409466"/>
              <a:gd name="connsiteY125" fmla="*/ 205428 h 8112995"/>
              <a:gd name="connsiteX126" fmla="*/ 3023616 w 3409466"/>
              <a:gd name="connsiteY126" fmla="*/ 16666 h 8112995"/>
              <a:gd name="connsiteX127" fmla="*/ 3030877 w 3409466"/>
              <a:gd name="connsiteY127" fmla="*/ 10434 h 8112995"/>
              <a:gd name="connsiteX128" fmla="*/ 3013311 w 3409466"/>
              <a:gd name="connsiteY128" fmla="*/ 77577 h 8112995"/>
              <a:gd name="connsiteX129" fmla="*/ 3035926 w 3409466"/>
              <a:gd name="connsiteY129" fmla="*/ 23702 h 8112995"/>
              <a:gd name="connsiteX130" fmla="*/ 3004251 w 3409466"/>
              <a:gd name="connsiteY130" fmla="*/ 157182 h 8112995"/>
              <a:gd name="connsiteX131" fmla="*/ 3066357 w 3409466"/>
              <a:gd name="connsiteY131" fmla="*/ 382731 h 8112995"/>
              <a:gd name="connsiteX132" fmla="*/ 3010821 w 3409466"/>
              <a:gd name="connsiteY132" fmla="*/ 593204 h 8112995"/>
              <a:gd name="connsiteX133" fmla="*/ 3029909 w 3409466"/>
              <a:gd name="connsiteY133" fmla="*/ 545762 h 8112995"/>
              <a:gd name="connsiteX134" fmla="*/ 3046231 w 3409466"/>
              <a:gd name="connsiteY134" fmla="*/ 461532 h 8112995"/>
              <a:gd name="connsiteX135" fmla="*/ 3153846 w 3409466"/>
              <a:gd name="connsiteY135" fmla="*/ 305739 h 8112995"/>
              <a:gd name="connsiteX136" fmla="*/ 3153085 w 3409466"/>
              <a:gd name="connsiteY136" fmla="*/ 297698 h 8112995"/>
              <a:gd name="connsiteX137" fmla="*/ 3178952 w 3409466"/>
              <a:gd name="connsiteY137" fmla="*/ 282420 h 8112995"/>
              <a:gd name="connsiteX138" fmla="*/ 3168924 w 3409466"/>
              <a:gd name="connsiteY138" fmla="*/ 300311 h 8112995"/>
              <a:gd name="connsiteX139" fmla="*/ 3154607 w 3409466"/>
              <a:gd name="connsiteY139" fmla="*/ 408663 h 8112995"/>
              <a:gd name="connsiteX140" fmla="*/ 3162353 w 3409466"/>
              <a:gd name="connsiteY140" fmla="*/ 363031 h 8112995"/>
              <a:gd name="connsiteX141" fmla="*/ 3179228 w 3409466"/>
              <a:gd name="connsiteY141" fmla="*/ 377304 h 8112995"/>
              <a:gd name="connsiteX142" fmla="*/ 3184208 w 3409466"/>
              <a:gd name="connsiteY142" fmla="*/ 342527 h 8112995"/>
              <a:gd name="connsiteX143" fmla="*/ 3189049 w 3409466"/>
              <a:gd name="connsiteY143" fmla="*/ 353180 h 8112995"/>
              <a:gd name="connsiteX144" fmla="*/ 3164151 w 3409466"/>
              <a:gd name="connsiteY144" fmla="*/ 473996 h 8112995"/>
              <a:gd name="connsiteX145" fmla="*/ 3192507 w 3409466"/>
              <a:gd name="connsiteY145" fmla="*/ 394391 h 8112995"/>
              <a:gd name="connsiteX146" fmla="*/ 3192023 w 3409466"/>
              <a:gd name="connsiteY146" fmla="*/ 433792 h 8112995"/>
              <a:gd name="connsiteX147" fmla="*/ 3208898 w 3409466"/>
              <a:gd name="connsiteY147" fmla="*/ 364036 h 8112995"/>
              <a:gd name="connsiteX148" fmla="*/ 3241058 w 3409466"/>
              <a:gd name="connsiteY148" fmla="*/ 322826 h 8112995"/>
              <a:gd name="connsiteX149" fmla="*/ 3258418 w 3409466"/>
              <a:gd name="connsiteY149" fmla="*/ 349562 h 8112995"/>
              <a:gd name="connsiteX150" fmla="*/ 3247352 w 3409466"/>
              <a:gd name="connsiteY150" fmla="*/ 404240 h 8112995"/>
              <a:gd name="connsiteX151" fmla="*/ 3267962 w 3409466"/>
              <a:gd name="connsiteY151" fmla="*/ 325439 h 8112995"/>
              <a:gd name="connsiteX152" fmla="*/ 3230961 w 3409466"/>
              <a:gd name="connsiteY152" fmla="*/ 535911 h 8112995"/>
              <a:gd name="connsiteX153" fmla="*/ 3245070 w 3409466"/>
              <a:gd name="connsiteY153" fmla="*/ 517015 h 8112995"/>
              <a:gd name="connsiteX154" fmla="*/ 3268446 w 3409466"/>
              <a:gd name="connsiteY154" fmla="*/ 379112 h 8112995"/>
              <a:gd name="connsiteX155" fmla="*/ 3311188 w 3409466"/>
              <a:gd name="connsiteY155" fmla="*/ 688087 h 8112995"/>
              <a:gd name="connsiteX156" fmla="*/ 3291062 w 3409466"/>
              <a:gd name="connsiteY156" fmla="*/ 772316 h 8112995"/>
              <a:gd name="connsiteX157" fmla="*/ 3301367 w 3409466"/>
              <a:gd name="connsiteY157" fmla="*/ 757038 h 8112995"/>
              <a:gd name="connsiteX158" fmla="*/ 3312710 w 3409466"/>
              <a:gd name="connsiteY158" fmla="*/ 704973 h 8112995"/>
              <a:gd name="connsiteX159" fmla="*/ 3326265 w 3409466"/>
              <a:gd name="connsiteY159" fmla="*/ 680850 h 8112995"/>
              <a:gd name="connsiteX160" fmla="*/ 3312917 w 3409466"/>
              <a:gd name="connsiteY160" fmla="*/ 753419 h 8112995"/>
              <a:gd name="connsiteX161" fmla="*/ 3338092 w 3409466"/>
              <a:gd name="connsiteY161" fmla="*/ 727487 h 8112995"/>
              <a:gd name="connsiteX162" fmla="*/ 3321009 w 3409466"/>
              <a:gd name="connsiteY162" fmla="*/ 847499 h 8112995"/>
              <a:gd name="connsiteX163" fmla="*/ 3347359 w 3409466"/>
              <a:gd name="connsiteY163" fmla="*/ 742765 h 8112995"/>
              <a:gd name="connsiteX164" fmla="*/ 3383323 w 3409466"/>
              <a:gd name="connsiteY164" fmla="*/ 808903 h 8112995"/>
              <a:gd name="connsiteX165" fmla="*/ 3363958 w 3409466"/>
              <a:gd name="connsiteY165" fmla="*/ 903786 h 8112995"/>
              <a:gd name="connsiteX166" fmla="*/ 3388579 w 3409466"/>
              <a:gd name="connsiteY166" fmla="*/ 919868 h 8112995"/>
              <a:gd name="connsiteX167" fmla="*/ 3379519 w 3409466"/>
              <a:gd name="connsiteY167" fmla="*/ 952232 h 8112995"/>
              <a:gd name="connsiteX168" fmla="*/ 3404970 w 3409466"/>
              <a:gd name="connsiteY168" fmla="*/ 1256584 h 8112995"/>
              <a:gd name="connsiteX169" fmla="*/ 3383600 w 3409466"/>
              <a:gd name="connsiteY169" fmla="*/ 1371971 h 8112995"/>
              <a:gd name="connsiteX170" fmla="*/ 3400683 w 3409466"/>
              <a:gd name="connsiteY170" fmla="*/ 1344230 h 8112995"/>
              <a:gd name="connsiteX171" fmla="*/ 3409466 w 3409466"/>
              <a:gd name="connsiteY171" fmla="*/ 1304025 h 8112995"/>
              <a:gd name="connsiteX172" fmla="*/ 3404971 w 3409466"/>
              <a:gd name="connsiteY172" fmla="*/ 1347044 h 8112995"/>
              <a:gd name="connsiteX173" fmla="*/ 3384844 w 3409466"/>
              <a:gd name="connsiteY173" fmla="*/ 1427655 h 8112995"/>
              <a:gd name="connsiteX174" fmla="*/ 3383047 w 3409466"/>
              <a:gd name="connsiteY174" fmla="*/ 1405140 h 8112995"/>
              <a:gd name="connsiteX175" fmla="*/ 3382078 w 3409466"/>
              <a:gd name="connsiteY175" fmla="*/ 1440118 h 8112995"/>
              <a:gd name="connsiteX176" fmla="*/ 3386090 w 3409466"/>
              <a:gd name="connsiteY176" fmla="*/ 1441928 h 8112995"/>
              <a:gd name="connsiteX177" fmla="*/ 3371496 w 3409466"/>
              <a:gd name="connsiteY177" fmla="*/ 1500024 h 8112995"/>
              <a:gd name="connsiteX178" fmla="*/ 2916761 w 3409466"/>
              <a:gd name="connsiteY178" fmla="*/ 3397290 h 8112995"/>
              <a:gd name="connsiteX179" fmla="*/ 2811472 w 3409466"/>
              <a:gd name="connsiteY179" fmla="*/ 3838388 h 8112995"/>
              <a:gd name="connsiteX180" fmla="*/ 2772061 w 3409466"/>
              <a:gd name="connsiteY180" fmla="*/ 3999248 h 8112995"/>
              <a:gd name="connsiteX181" fmla="*/ 2779620 w 3409466"/>
              <a:gd name="connsiteY181" fmla="*/ 3986664 h 8112995"/>
              <a:gd name="connsiteX182" fmla="*/ 2789951 w 3409466"/>
              <a:gd name="connsiteY182" fmla="*/ 3997443 h 8112995"/>
              <a:gd name="connsiteX183" fmla="*/ 2786521 w 3409466"/>
              <a:gd name="connsiteY183" fmla="*/ 4008995 h 8112995"/>
              <a:gd name="connsiteX184" fmla="*/ 2805012 w 3409466"/>
              <a:gd name="connsiteY184" fmla="*/ 3989901 h 8112995"/>
              <a:gd name="connsiteX185" fmla="*/ 2776067 w 3409466"/>
              <a:gd name="connsiteY185" fmla="*/ 4110621 h 8112995"/>
              <a:gd name="connsiteX186" fmla="*/ 2785667 w 3409466"/>
              <a:gd name="connsiteY186" fmla="*/ 4117378 h 8112995"/>
              <a:gd name="connsiteX187" fmla="*/ 2756570 w 3409466"/>
              <a:gd name="connsiteY187" fmla="*/ 4182580 h 8112995"/>
              <a:gd name="connsiteX188" fmla="*/ 2748072 w 3409466"/>
              <a:gd name="connsiteY188" fmla="*/ 4242235 h 8112995"/>
              <a:gd name="connsiteX189" fmla="*/ 2771113 w 3409466"/>
              <a:gd name="connsiteY189" fmla="*/ 4161544 h 8112995"/>
              <a:gd name="connsiteX190" fmla="*/ 2765882 w 3409466"/>
              <a:gd name="connsiteY190" fmla="*/ 4212458 h 8112995"/>
              <a:gd name="connsiteX191" fmla="*/ 2768174 w 3409466"/>
              <a:gd name="connsiteY191" fmla="*/ 4181157 h 8112995"/>
              <a:gd name="connsiteX192" fmla="*/ 2366171 w 3409466"/>
              <a:gd name="connsiteY192" fmla="*/ 5577692 h 8112995"/>
              <a:gd name="connsiteX193" fmla="*/ 2371217 w 3409466"/>
              <a:gd name="connsiteY193" fmla="*/ 5598578 h 8112995"/>
              <a:gd name="connsiteX194" fmla="*/ 2342120 w 3409466"/>
              <a:gd name="connsiteY194" fmla="*/ 5663779 h 8112995"/>
              <a:gd name="connsiteX195" fmla="*/ 2333615 w 3409466"/>
              <a:gd name="connsiteY195" fmla="*/ 5723634 h 8112995"/>
              <a:gd name="connsiteX196" fmla="*/ 2356662 w 3409466"/>
              <a:gd name="connsiteY196" fmla="*/ 5642744 h 8112995"/>
              <a:gd name="connsiteX197" fmla="*/ 2351432 w 3409466"/>
              <a:gd name="connsiteY197" fmla="*/ 5693657 h 8112995"/>
              <a:gd name="connsiteX198" fmla="*/ 2353793 w 3409466"/>
              <a:gd name="connsiteY198" fmla="*/ 5662359 h 8112995"/>
              <a:gd name="connsiteX199" fmla="*/ 1684927 w 3409466"/>
              <a:gd name="connsiteY199" fmla="*/ 7983451 h 8112995"/>
              <a:gd name="connsiteX200" fmla="*/ 1640685 w 3409466"/>
              <a:gd name="connsiteY200" fmla="*/ 8027630 h 8112995"/>
              <a:gd name="connsiteX201" fmla="*/ 1620514 w 3409466"/>
              <a:gd name="connsiteY201" fmla="*/ 8088705 h 8112995"/>
              <a:gd name="connsiteX202" fmla="*/ 1622806 w 3409466"/>
              <a:gd name="connsiteY202" fmla="*/ 8057405 h 8112995"/>
              <a:gd name="connsiteX203" fmla="*/ 1646866 w 3409466"/>
              <a:gd name="connsiteY203" fmla="*/ 7993845 h 8112995"/>
              <a:gd name="connsiteX204" fmla="*/ 1633954 w 3409466"/>
              <a:gd name="connsiteY204" fmla="*/ 7889426 h 8112995"/>
              <a:gd name="connsiteX205" fmla="*/ 1592604 w 3409466"/>
              <a:gd name="connsiteY205" fmla="*/ 7992032 h 8112995"/>
              <a:gd name="connsiteX206" fmla="*/ 1609067 w 3409466"/>
              <a:gd name="connsiteY206" fmla="*/ 7934252 h 8112995"/>
              <a:gd name="connsiteX207" fmla="*/ 1607895 w 3409466"/>
              <a:gd name="connsiteY207" fmla="*/ 7909272 h 8112995"/>
              <a:gd name="connsiteX208" fmla="*/ 1559150 w 3409466"/>
              <a:gd name="connsiteY208" fmla="*/ 8096511 h 8112995"/>
              <a:gd name="connsiteX209" fmla="*/ 1551684 w 3409466"/>
              <a:gd name="connsiteY209" fmla="*/ 8102496 h 8112995"/>
              <a:gd name="connsiteX210" fmla="*/ 1571483 w 3409466"/>
              <a:gd name="connsiteY210" fmla="*/ 8035978 h 8112995"/>
              <a:gd name="connsiteX211" fmla="*/ 1547081 w 3409466"/>
              <a:gd name="connsiteY211" fmla="*/ 8089068 h 8112995"/>
              <a:gd name="connsiteX212" fmla="*/ 1583197 w 3409466"/>
              <a:gd name="connsiteY212" fmla="*/ 7956720 h 8112995"/>
              <a:gd name="connsiteX213" fmla="*/ 1528657 w 3409466"/>
              <a:gd name="connsiteY213" fmla="*/ 7729222 h 8112995"/>
              <a:gd name="connsiteX214" fmla="*/ 1591191 w 3409466"/>
              <a:gd name="connsiteY214" fmla="*/ 7520722 h 8112995"/>
              <a:gd name="connsiteX215" fmla="*/ 1570528 w 3409466"/>
              <a:gd name="connsiteY215" fmla="*/ 7567500 h 8112995"/>
              <a:gd name="connsiteX216" fmla="*/ 1551403 w 3409466"/>
              <a:gd name="connsiteY216" fmla="*/ 7651137 h 8112995"/>
              <a:gd name="connsiteX217" fmla="*/ 1438645 w 3409466"/>
              <a:gd name="connsiteY217" fmla="*/ 7803250 h 8112995"/>
              <a:gd name="connsiteX218" fmla="*/ 1439137 w 3409466"/>
              <a:gd name="connsiteY218" fmla="*/ 7811312 h 8112995"/>
              <a:gd name="connsiteX219" fmla="*/ 1412775 w 3409466"/>
              <a:gd name="connsiteY219" fmla="*/ 7825718 h 8112995"/>
              <a:gd name="connsiteX220" fmla="*/ 1423395 w 3409466"/>
              <a:gd name="connsiteY220" fmla="*/ 7808171 h 8112995"/>
              <a:gd name="connsiteX221" fmla="*/ 1441322 w 3409466"/>
              <a:gd name="connsiteY221" fmla="*/ 7700358 h 8112995"/>
              <a:gd name="connsiteX222" fmla="*/ 1432057 w 3409466"/>
              <a:gd name="connsiteY222" fmla="*/ 7745706 h 8112995"/>
              <a:gd name="connsiteX223" fmla="*/ 1415667 w 3409466"/>
              <a:gd name="connsiteY223" fmla="*/ 7730878 h 8112995"/>
              <a:gd name="connsiteX224" fmla="*/ 1409529 w 3409466"/>
              <a:gd name="connsiteY224" fmla="*/ 7765469 h 8112995"/>
              <a:gd name="connsiteX225" fmla="*/ 1405046 w 3409466"/>
              <a:gd name="connsiteY225" fmla="*/ 7754659 h 8112995"/>
              <a:gd name="connsiteX226" fmla="*/ 1433965 w 3409466"/>
              <a:gd name="connsiteY226" fmla="*/ 7634743 h 8112995"/>
              <a:gd name="connsiteX227" fmla="*/ 1402966 w 3409466"/>
              <a:gd name="connsiteY227" fmla="*/ 7713357 h 8112995"/>
              <a:gd name="connsiteX228" fmla="*/ 1404766 w 3409466"/>
              <a:gd name="connsiteY228" fmla="*/ 7673994 h 8112995"/>
              <a:gd name="connsiteX229" fmla="*/ 1385571 w 3409466"/>
              <a:gd name="connsiteY229" fmla="*/ 7743147 h 8112995"/>
              <a:gd name="connsiteX230" fmla="*/ 1352052 w 3409466"/>
              <a:gd name="connsiteY230" fmla="*/ 7783260 h 8112995"/>
              <a:gd name="connsiteX231" fmla="*/ 1335596 w 3409466"/>
              <a:gd name="connsiteY231" fmla="*/ 7755959 h 8112995"/>
              <a:gd name="connsiteX232" fmla="*/ 1348481 w 3409466"/>
              <a:gd name="connsiteY232" fmla="*/ 7701681 h 8112995"/>
              <a:gd name="connsiteX233" fmla="*/ 1325251 w 3409466"/>
              <a:gd name="connsiteY233" fmla="*/ 7779750 h 8112995"/>
              <a:gd name="connsiteX234" fmla="*/ 1369260 w 3409466"/>
              <a:gd name="connsiteY234" fmla="*/ 7570631 h 8112995"/>
              <a:gd name="connsiteX235" fmla="*/ 1354528 w 3409466"/>
              <a:gd name="connsiteY235" fmla="*/ 7589045 h 8112995"/>
              <a:gd name="connsiteX236" fmla="*/ 1326560 w 3409466"/>
              <a:gd name="connsiteY236" fmla="*/ 7726090 h 8112995"/>
              <a:gd name="connsiteX237" fmla="*/ 1294159 w 3409466"/>
              <a:gd name="connsiteY237" fmla="*/ 7415861 h 8112995"/>
              <a:gd name="connsiteX238" fmla="*/ 1317087 w 3409466"/>
              <a:gd name="connsiteY238" fmla="*/ 7332351 h 8112995"/>
              <a:gd name="connsiteX239" fmla="*/ 1306277 w 3409466"/>
              <a:gd name="connsiteY239" fmla="*/ 7347276 h 8112995"/>
              <a:gd name="connsiteX240" fmla="*/ 1293203 w 3409466"/>
              <a:gd name="connsiteY240" fmla="*/ 7398934 h 8112995"/>
              <a:gd name="connsiteX241" fmla="*/ 1278849 w 3409466"/>
              <a:gd name="connsiteY241" fmla="*/ 7422590 h 8112995"/>
              <a:gd name="connsiteX242" fmla="*/ 1294613 w 3409466"/>
              <a:gd name="connsiteY242" fmla="*/ 7350507 h 8112995"/>
              <a:gd name="connsiteX243" fmla="*/ 1268586 w 3409466"/>
              <a:gd name="connsiteY243" fmla="*/ 7375584 h 8112995"/>
              <a:gd name="connsiteX244" fmla="*/ 1289667 w 3409466"/>
              <a:gd name="connsiteY244" fmla="*/ 7256210 h 8112995"/>
              <a:gd name="connsiteX245" fmla="*/ 1259834 w 3409466"/>
              <a:gd name="connsiteY245" fmla="*/ 7360005 h 8112995"/>
              <a:gd name="connsiteX246" fmla="*/ 1226099 w 3409466"/>
              <a:gd name="connsiteY246" fmla="*/ 7292704 h 8112995"/>
              <a:gd name="connsiteX247" fmla="*/ 1248622 w 3409466"/>
              <a:gd name="connsiteY247" fmla="*/ 7198520 h 8112995"/>
              <a:gd name="connsiteX248" fmla="*/ 1224551 w 3409466"/>
              <a:gd name="connsiteY248" fmla="*/ 7181625 h 8112995"/>
              <a:gd name="connsiteX249" fmla="*/ 1234687 w 3409466"/>
              <a:gd name="connsiteY249" fmla="*/ 7149581 h 8112995"/>
              <a:gd name="connsiteX250" fmla="*/ 1219414 w 3409466"/>
              <a:gd name="connsiteY250" fmla="*/ 6844550 h 8112995"/>
              <a:gd name="connsiteX251" fmla="*/ 1244626 w 3409466"/>
              <a:gd name="connsiteY251" fmla="*/ 6729940 h 8112995"/>
              <a:gd name="connsiteX252" fmla="*/ 1226626 w 3409466"/>
              <a:gd name="connsiteY252" fmla="*/ 6757095 h 8112995"/>
              <a:gd name="connsiteX253" fmla="*/ 1216505 w 3409466"/>
              <a:gd name="connsiteY253" fmla="*/ 6796984 h 8112995"/>
              <a:gd name="connsiteX254" fmla="*/ 1217725 w 3409466"/>
              <a:gd name="connsiteY254" fmla="*/ 6788165 h 8112995"/>
              <a:gd name="connsiteX255" fmla="*/ 1193823 w 3409466"/>
              <a:gd name="connsiteY255" fmla="*/ 6871997 h 8112995"/>
              <a:gd name="connsiteX256" fmla="*/ 1054782 w 3409466"/>
              <a:gd name="connsiteY256" fmla="*/ 7352046 h 8112995"/>
              <a:gd name="connsiteX257" fmla="*/ 383740 w 3409466"/>
              <a:gd name="connsiteY257" fmla="*/ 7324080 h 8112995"/>
              <a:gd name="connsiteX258" fmla="*/ 345748 w 3409466"/>
              <a:gd name="connsiteY258" fmla="*/ 7215861 h 8112995"/>
              <a:gd name="connsiteX259" fmla="*/ 324808 w 3409466"/>
              <a:gd name="connsiteY259" fmla="*/ 7271525 h 8112995"/>
              <a:gd name="connsiteX260" fmla="*/ 332681 w 3409466"/>
              <a:gd name="connsiteY260" fmla="*/ 7183930 h 8112995"/>
              <a:gd name="connsiteX261" fmla="*/ 312492 w 3409466"/>
              <a:gd name="connsiteY261" fmla="*/ 7253106 h 8112995"/>
              <a:gd name="connsiteX262" fmla="*/ 313827 w 3409466"/>
              <a:gd name="connsiteY262" fmla="*/ 7191192 h 8112995"/>
              <a:gd name="connsiteX263" fmla="*/ 320692 w 3409466"/>
              <a:gd name="connsiteY263" fmla="*/ 7170956 h 8112995"/>
              <a:gd name="connsiteX264" fmla="*/ 300334 w 3409466"/>
              <a:gd name="connsiteY264" fmla="*/ 7151194 h 8112995"/>
              <a:gd name="connsiteX265" fmla="*/ 303860 w 3409466"/>
              <a:gd name="connsiteY265" fmla="*/ 7139672 h 8112995"/>
              <a:gd name="connsiteX266" fmla="*/ 285212 w 3409466"/>
              <a:gd name="connsiteY266" fmla="*/ 7158612 h 8112995"/>
              <a:gd name="connsiteX267" fmla="*/ 315153 w 3409466"/>
              <a:gd name="connsiteY267" fmla="*/ 7038135 h 8112995"/>
              <a:gd name="connsiteX268" fmla="*/ 305608 w 3409466"/>
              <a:gd name="connsiteY268" fmla="*/ 7031299 h 8112995"/>
              <a:gd name="connsiteX269" fmla="*/ 335242 w 3409466"/>
              <a:gd name="connsiteY269" fmla="*/ 6966339 h 8112995"/>
              <a:gd name="connsiteX270" fmla="*/ 344232 w 3409466"/>
              <a:gd name="connsiteY270" fmla="*/ 6906757 h 8112995"/>
              <a:gd name="connsiteX271" fmla="*/ 320526 w 3409466"/>
              <a:gd name="connsiteY271" fmla="*/ 6987254 h 8112995"/>
              <a:gd name="connsiteX272" fmla="*/ 326177 w 3409466"/>
              <a:gd name="connsiteY272" fmla="*/ 6936385 h 8112995"/>
              <a:gd name="connsiteX273" fmla="*/ 323627 w 3409466"/>
              <a:gd name="connsiteY273" fmla="*/ 6967666 h 8112995"/>
              <a:gd name="connsiteX274" fmla="*/ 341160 w 3409466"/>
              <a:gd name="connsiteY274" fmla="*/ 6907794 h 8112995"/>
              <a:gd name="connsiteX275" fmla="*/ 359182 w 3409466"/>
              <a:gd name="connsiteY275" fmla="*/ 6846811 h 8112995"/>
              <a:gd name="connsiteX276" fmla="*/ 346252 w 3409466"/>
              <a:gd name="connsiteY276" fmla="*/ 6795042 h 8112995"/>
              <a:gd name="connsiteX277" fmla="*/ 312612 w 3409466"/>
              <a:gd name="connsiteY277" fmla="*/ 6701237 h 8112995"/>
              <a:gd name="connsiteX278" fmla="*/ 375043 w 3409466"/>
              <a:gd name="connsiteY278" fmla="*/ 6492706 h 8112995"/>
              <a:gd name="connsiteX279" fmla="*/ 354404 w 3409466"/>
              <a:gd name="connsiteY279" fmla="*/ 6539494 h 8112995"/>
              <a:gd name="connsiteX280" fmla="*/ 335320 w 3409466"/>
              <a:gd name="connsiteY280" fmla="*/ 6623141 h 8112995"/>
              <a:gd name="connsiteX281" fmla="*/ 222638 w 3409466"/>
              <a:gd name="connsiteY281" fmla="*/ 6775309 h 8112995"/>
              <a:gd name="connsiteX282" fmla="*/ 223133 w 3409466"/>
              <a:gd name="connsiteY282" fmla="*/ 6783371 h 8112995"/>
              <a:gd name="connsiteX283" fmla="*/ 196778 w 3409466"/>
              <a:gd name="connsiteY283" fmla="*/ 6797790 h 8112995"/>
              <a:gd name="connsiteX284" fmla="*/ 207390 w 3409466"/>
              <a:gd name="connsiteY284" fmla="*/ 6780238 h 8112995"/>
              <a:gd name="connsiteX285" fmla="*/ 225263 w 3409466"/>
              <a:gd name="connsiteY285" fmla="*/ 6672416 h 8112995"/>
              <a:gd name="connsiteX286" fmla="*/ 216020 w 3409466"/>
              <a:gd name="connsiteY286" fmla="*/ 6717769 h 8112995"/>
              <a:gd name="connsiteX287" fmla="*/ 199624 w 3409466"/>
              <a:gd name="connsiteY287" fmla="*/ 6702948 h 8112995"/>
              <a:gd name="connsiteX288" fmla="*/ 193503 w 3409466"/>
              <a:gd name="connsiteY288" fmla="*/ 6737543 h 8112995"/>
              <a:gd name="connsiteX289" fmla="*/ 189015 w 3409466"/>
              <a:gd name="connsiteY289" fmla="*/ 6726735 h 8112995"/>
              <a:gd name="connsiteX290" fmla="*/ 217874 w 3409466"/>
              <a:gd name="connsiteY290" fmla="*/ 6606805 h 8112995"/>
              <a:gd name="connsiteX291" fmla="*/ 186914 w 3409466"/>
              <a:gd name="connsiteY291" fmla="*/ 6685434 h 8112995"/>
              <a:gd name="connsiteX292" fmla="*/ 188694 w 3409466"/>
              <a:gd name="connsiteY292" fmla="*/ 6646070 h 8112995"/>
              <a:gd name="connsiteX293" fmla="*/ 169533 w 3409466"/>
              <a:gd name="connsiteY293" fmla="*/ 6715233 h 8112995"/>
              <a:gd name="connsiteX294" fmla="*/ 136035 w 3409466"/>
              <a:gd name="connsiteY294" fmla="*/ 6755362 h 8112995"/>
              <a:gd name="connsiteX295" fmla="*/ 119564 w 3409466"/>
              <a:gd name="connsiteY295" fmla="*/ 6728069 h 8112995"/>
              <a:gd name="connsiteX296" fmla="*/ 132423 w 3409466"/>
              <a:gd name="connsiteY296" fmla="*/ 6673785 h 8112995"/>
              <a:gd name="connsiteX297" fmla="*/ 109232 w 3409466"/>
              <a:gd name="connsiteY297" fmla="*/ 6751865 h 8112995"/>
              <a:gd name="connsiteX298" fmla="*/ 153137 w 3409466"/>
              <a:gd name="connsiteY298" fmla="*/ 6542724 h 8112995"/>
              <a:gd name="connsiteX299" fmla="*/ 138414 w 3409466"/>
              <a:gd name="connsiteY299" fmla="*/ 6561146 h 8112995"/>
              <a:gd name="connsiteX300" fmla="*/ 110514 w 3409466"/>
              <a:gd name="connsiteY300" fmla="*/ 6698205 h 8112995"/>
              <a:gd name="connsiteX301" fmla="*/ 77960 w 3409466"/>
              <a:gd name="connsiteY301" fmla="*/ 6387992 h 8112995"/>
              <a:gd name="connsiteX302" fmla="*/ 100846 w 3409466"/>
              <a:gd name="connsiteY302" fmla="*/ 6304471 h 8112995"/>
              <a:gd name="connsiteX303" fmla="*/ 90045 w 3409466"/>
              <a:gd name="connsiteY303" fmla="*/ 6319401 h 8112995"/>
              <a:gd name="connsiteX304" fmla="*/ 76995 w 3409466"/>
              <a:gd name="connsiteY304" fmla="*/ 6371065 h 8112995"/>
              <a:gd name="connsiteX305" fmla="*/ 62653 w 3409466"/>
              <a:gd name="connsiteY305" fmla="*/ 6394729 h 8112995"/>
              <a:gd name="connsiteX306" fmla="*/ 78382 w 3409466"/>
              <a:gd name="connsiteY306" fmla="*/ 6322637 h 8112995"/>
              <a:gd name="connsiteX307" fmla="*/ 52367 w 3409466"/>
              <a:gd name="connsiteY307" fmla="*/ 6347727 h 8112995"/>
              <a:gd name="connsiteX308" fmla="*/ 73389 w 3409466"/>
              <a:gd name="connsiteY308" fmla="*/ 6228343 h 8112995"/>
              <a:gd name="connsiteX309" fmla="*/ 43608 w 3409466"/>
              <a:gd name="connsiteY309" fmla="*/ 6332153 h 8112995"/>
              <a:gd name="connsiteX310" fmla="*/ 9839 w 3409466"/>
              <a:gd name="connsiteY310" fmla="*/ 6264868 h 8112995"/>
              <a:gd name="connsiteX311" fmla="*/ 32315 w 3409466"/>
              <a:gd name="connsiteY311" fmla="*/ 6170674 h 8112995"/>
              <a:gd name="connsiteX312" fmla="*/ 8236 w 3409466"/>
              <a:gd name="connsiteY312" fmla="*/ 6153790 h 8112995"/>
              <a:gd name="connsiteX313" fmla="*/ 18356 w 3409466"/>
              <a:gd name="connsiteY313" fmla="*/ 6121741 h 8112995"/>
              <a:gd name="connsiteX314" fmla="*/ 2932 w 3409466"/>
              <a:gd name="connsiteY314" fmla="*/ 5816718 h 8112995"/>
              <a:gd name="connsiteX315" fmla="*/ 28087 w 3409466"/>
              <a:gd name="connsiteY315" fmla="*/ 5702095 h 8112995"/>
              <a:gd name="connsiteX316" fmla="*/ 10101 w 3409466"/>
              <a:gd name="connsiteY316" fmla="*/ 5729259 h 8112995"/>
              <a:gd name="connsiteX317" fmla="*/ 0 w 3409466"/>
              <a:gd name="connsiteY317" fmla="*/ 5769154 h 8112995"/>
              <a:gd name="connsiteX318" fmla="*/ 5908 w 3409466"/>
              <a:gd name="connsiteY318" fmla="*/ 5726305 h 8112995"/>
              <a:gd name="connsiteX319" fmla="*/ 28675 w 3409466"/>
              <a:gd name="connsiteY319" fmla="*/ 5646401 h 8112995"/>
              <a:gd name="connsiteX320" fmla="*/ 29732 w 3409466"/>
              <a:gd name="connsiteY320" fmla="*/ 5668962 h 8112995"/>
              <a:gd name="connsiteX321" fmla="*/ 31850 w 3409466"/>
              <a:gd name="connsiteY321" fmla="*/ 5634035 h 8112995"/>
              <a:gd name="connsiteX322" fmla="*/ 27901 w 3409466"/>
              <a:gd name="connsiteY322" fmla="*/ 5632095 h 8112995"/>
              <a:gd name="connsiteX323" fmla="*/ 44397 w 3409466"/>
              <a:gd name="connsiteY323" fmla="*/ 5574510 h 8112995"/>
              <a:gd name="connsiteX324" fmla="*/ 192710 w 3409466"/>
              <a:gd name="connsiteY324" fmla="*/ 5007328 h 8112995"/>
              <a:gd name="connsiteX325" fmla="*/ 244847 w 3409466"/>
              <a:gd name="connsiteY325" fmla="*/ 4817926 h 8112995"/>
              <a:gd name="connsiteX326" fmla="*/ 244437 w 3409466"/>
              <a:gd name="connsiteY326" fmla="*/ 4811094 h 8112995"/>
              <a:gd name="connsiteX327" fmla="*/ 247710 w 3409466"/>
              <a:gd name="connsiteY327" fmla="*/ 4782270 h 8112995"/>
              <a:gd name="connsiteX328" fmla="*/ 227521 w 3409466"/>
              <a:gd name="connsiteY328" fmla="*/ 4851446 h 8112995"/>
              <a:gd name="connsiteX329" fmla="*/ 228856 w 3409466"/>
              <a:gd name="connsiteY329" fmla="*/ 4789532 h 8112995"/>
              <a:gd name="connsiteX330" fmla="*/ 235721 w 3409466"/>
              <a:gd name="connsiteY330" fmla="*/ 4769296 h 8112995"/>
              <a:gd name="connsiteX331" fmla="*/ 215363 w 3409466"/>
              <a:gd name="connsiteY331" fmla="*/ 4749535 h 8112995"/>
              <a:gd name="connsiteX332" fmla="*/ 218889 w 3409466"/>
              <a:gd name="connsiteY332" fmla="*/ 4738013 h 8112995"/>
              <a:gd name="connsiteX333" fmla="*/ 200241 w 3409466"/>
              <a:gd name="connsiteY333" fmla="*/ 4756953 h 8112995"/>
              <a:gd name="connsiteX334" fmla="*/ 230181 w 3409466"/>
              <a:gd name="connsiteY334" fmla="*/ 4636475 h 8112995"/>
              <a:gd name="connsiteX335" fmla="*/ 220637 w 3409466"/>
              <a:gd name="connsiteY335" fmla="*/ 4629639 h 8112995"/>
              <a:gd name="connsiteX336" fmla="*/ 250271 w 3409466"/>
              <a:gd name="connsiteY336" fmla="*/ 4564680 h 8112995"/>
              <a:gd name="connsiteX337" fmla="*/ 259261 w 3409466"/>
              <a:gd name="connsiteY337" fmla="*/ 4505098 h 8112995"/>
              <a:gd name="connsiteX338" fmla="*/ 235555 w 3409466"/>
              <a:gd name="connsiteY338" fmla="*/ 4585595 h 8112995"/>
              <a:gd name="connsiteX339" fmla="*/ 241206 w 3409466"/>
              <a:gd name="connsiteY339" fmla="*/ 4534726 h 8112995"/>
              <a:gd name="connsiteX340" fmla="*/ 238656 w 3409466"/>
              <a:gd name="connsiteY340" fmla="*/ 4566006 h 8112995"/>
              <a:gd name="connsiteX341" fmla="*/ 652169 w 3409466"/>
              <a:gd name="connsiteY341" fmla="*/ 3172838 h 8112995"/>
              <a:gd name="connsiteX342" fmla="*/ 647296 w 3409466"/>
              <a:gd name="connsiteY342" fmla="*/ 3151911 h 8112995"/>
              <a:gd name="connsiteX343" fmla="*/ 676930 w 3409466"/>
              <a:gd name="connsiteY343" fmla="*/ 3086952 h 8112995"/>
              <a:gd name="connsiteX344" fmla="*/ 685929 w 3409466"/>
              <a:gd name="connsiteY344" fmla="*/ 3027168 h 8112995"/>
              <a:gd name="connsiteX345" fmla="*/ 662214 w 3409466"/>
              <a:gd name="connsiteY345" fmla="*/ 3107867 h 8112995"/>
              <a:gd name="connsiteX346" fmla="*/ 667865 w 3409466"/>
              <a:gd name="connsiteY346" fmla="*/ 3056998 h 811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</a:cxnLst>
            <a:rect l="l" t="t" r="r" b="b"/>
            <a:pathLst>
              <a:path w="3409466" h="8112995">
                <a:moveTo>
                  <a:pt x="3404971" y="1347848"/>
                </a:moveTo>
                <a:cubicBezTo>
                  <a:pt x="3404417" y="1366744"/>
                  <a:pt x="3405178" y="1381822"/>
                  <a:pt x="3390862" y="1451778"/>
                </a:cubicBezTo>
                <a:cubicBezTo>
                  <a:pt x="3386850" y="1449969"/>
                  <a:pt x="3391623" y="1415995"/>
                  <a:pt x="3404971" y="1347848"/>
                </a:cubicBezTo>
                <a:close/>
                <a:moveTo>
                  <a:pt x="1250340" y="6673778"/>
                </a:moveTo>
                <a:lnTo>
                  <a:pt x="1245935" y="6689226"/>
                </a:lnTo>
                <a:lnTo>
                  <a:pt x="1246286" y="6696808"/>
                </a:lnTo>
                <a:cubicBezTo>
                  <a:pt x="1254518" y="6667918"/>
                  <a:pt x="1253644" y="6669196"/>
                  <a:pt x="1251417" y="6672692"/>
                </a:cubicBezTo>
                <a:close/>
                <a:moveTo>
                  <a:pt x="23455" y="5622093"/>
                </a:moveTo>
                <a:cubicBezTo>
                  <a:pt x="27405" y="5624033"/>
                  <a:pt x="21518" y="5657831"/>
                  <a:pt x="5935" y="5725502"/>
                </a:cubicBezTo>
                <a:cubicBezTo>
                  <a:pt x="7109" y="5706634"/>
                  <a:pt x="6845" y="5691540"/>
                  <a:pt x="23455" y="5622093"/>
                </a:cubicBezTo>
                <a:close/>
                <a:moveTo>
                  <a:pt x="667865" y="3056998"/>
                </a:moveTo>
                <a:cubicBezTo>
                  <a:pt x="664506" y="3071143"/>
                  <a:pt x="664932" y="3079208"/>
                  <a:pt x="665246" y="3088275"/>
                </a:cubicBezTo>
                <a:cubicBezTo>
                  <a:pt x="709387" y="2935997"/>
                  <a:pt x="1316055" y="899396"/>
                  <a:pt x="1353243" y="772783"/>
                </a:cubicBezTo>
                <a:cubicBezTo>
                  <a:pt x="1384958" y="694430"/>
                  <a:pt x="1352552" y="850818"/>
                  <a:pt x="1397847" y="728969"/>
                </a:cubicBezTo>
                <a:cubicBezTo>
                  <a:pt x="1404198" y="697847"/>
                  <a:pt x="1402073" y="737193"/>
                  <a:pt x="1418522" y="668063"/>
                </a:cubicBezTo>
                <a:cubicBezTo>
                  <a:pt x="1412012" y="696362"/>
                  <a:pt x="1415687" y="692893"/>
                  <a:pt x="1415972" y="699343"/>
                </a:cubicBezTo>
                <a:cubicBezTo>
                  <a:pt x="1408780" y="714134"/>
                  <a:pt x="1401682" y="728324"/>
                  <a:pt x="1391389" y="762702"/>
                </a:cubicBezTo>
                <a:cubicBezTo>
                  <a:pt x="1393197" y="804024"/>
                  <a:pt x="1405086" y="814378"/>
                  <a:pt x="1403438" y="867225"/>
                </a:cubicBezTo>
                <a:cubicBezTo>
                  <a:pt x="1397628" y="915270"/>
                  <a:pt x="1445375" y="759520"/>
                  <a:pt x="1445633" y="764963"/>
                </a:cubicBezTo>
                <a:lnTo>
                  <a:pt x="1428694" y="822605"/>
                </a:lnTo>
                <a:lnTo>
                  <a:pt x="1429660" y="847594"/>
                </a:lnTo>
                <a:cubicBezTo>
                  <a:pt x="1446333" y="784710"/>
                  <a:pt x="1473732" y="695313"/>
                  <a:pt x="1479948" y="660764"/>
                </a:cubicBezTo>
                <a:cubicBezTo>
                  <a:pt x="1490181" y="626182"/>
                  <a:pt x="1483623" y="657295"/>
                  <a:pt x="1487463" y="654840"/>
                </a:cubicBezTo>
                <a:cubicBezTo>
                  <a:pt x="1484124" y="663553"/>
                  <a:pt x="1470108" y="704215"/>
                  <a:pt x="1467116" y="721193"/>
                </a:cubicBezTo>
                <a:cubicBezTo>
                  <a:pt x="1467816" y="740939"/>
                  <a:pt x="1480855" y="680520"/>
                  <a:pt x="1491955" y="668306"/>
                </a:cubicBezTo>
                <a:cubicBezTo>
                  <a:pt x="1488429" y="679829"/>
                  <a:pt x="1464309" y="747030"/>
                  <a:pt x="1454749" y="800352"/>
                </a:cubicBezTo>
                <a:cubicBezTo>
                  <a:pt x="1446591" y="881497"/>
                  <a:pt x="1498269" y="1000145"/>
                  <a:pt x="1507410" y="1028291"/>
                </a:cubicBezTo>
                <a:cubicBezTo>
                  <a:pt x="1501137" y="1045936"/>
                  <a:pt x="1447374" y="1224775"/>
                  <a:pt x="1443157" y="1236269"/>
                </a:cubicBezTo>
                <a:lnTo>
                  <a:pt x="1464205" y="1189663"/>
                </a:lnTo>
                <a:lnTo>
                  <a:pt x="1484020" y="1106187"/>
                </a:lnTo>
                <a:cubicBezTo>
                  <a:pt x="1522442" y="1004774"/>
                  <a:pt x="1566146" y="1030739"/>
                  <a:pt x="1598029" y="955009"/>
                </a:cubicBezTo>
                <a:lnTo>
                  <a:pt x="1597603" y="946944"/>
                </a:lnTo>
                <a:cubicBezTo>
                  <a:pt x="1615401" y="911872"/>
                  <a:pt x="1619502" y="916469"/>
                  <a:pt x="1624084" y="932756"/>
                </a:cubicBezTo>
                <a:lnTo>
                  <a:pt x="1613319" y="950214"/>
                </a:lnTo>
                <a:cubicBezTo>
                  <a:pt x="1586504" y="1050500"/>
                  <a:pt x="1590403" y="1053278"/>
                  <a:pt x="1594503" y="1057876"/>
                </a:cubicBezTo>
                <a:lnTo>
                  <a:pt x="1604143" y="1012605"/>
                </a:lnTo>
                <a:cubicBezTo>
                  <a:pt x="1631907" y="937710"/>
                  <a:pt x="1612301" y="1022804"/>
                  <a:pt x="1620409" y="1027568"/>
                </a:cubicBezTo>
                <a:lnTo>
                  <a:pt x="1626832" y="993029"/>
                </a:lnTo>
                <a:cubicBezTo>
                  <a:pt x="1633866" y="975415"/>
                  <a:pt x="1630834" y="995006"/>
                  <a:pt x="1631226" y="1003875"/>
                </a:cubicBezTo>
                <a:cubicBezTo>
                  <a:pt x="1617025" y="1035676"/>
                  <a:pt x="1614742" y="1072200"/>
                  <a:pt x="1601319" y="1123549"/>
                </a:cubicBezTo>
                <a:cubicBezTo>
                  <a:pt x="1627999" y="1019837"/>
                  <a:pt x="1629083" y="1048653"/>
                  <a:pt x="1632965" y="1045194"/>
                </a:cubicBezTo>
                <a:cubicBezTo>
                  <a:pt x="1612766" y="1119600"/>
                  <a:pt x="1650930" y="1012745"/>
                  <a:pt x="1630840" y="1084540"/>
                </a:cubicBezTo>
                <a:cubicBezTo>
                  <a:pt x="1637206" y="1071325"/>
                  <a:pt x="1648290" y="1027926"/>
                  <a:pt x="1650606" y="1015548"/>
                </a:cubicBezTo>
                <a:cubicBezTo>
                  <a:pt x="1643144" y="1061714"/>
                  <a:pt x="1676296" y="965514"/>
                  <a:pt x="1684454" y="975713"/>
                </a:cubicBezTo>
                <a:cubicBezTo>
                  <a:pt x="1686803" y="1033957"/>
                  <a:pt x="1667528" y="1043013"/>
                  <a:pt x="1700685" y="1003149"/>
                </a:cubicBezTo>
                <a:lnTo>
                  <a:pt x="1687352" y="1057319"/>
                </a:lnTo>
                <a:lnTo>
                  <a:pt x="1711225" y="979444"/>
                </a:lnTo>
                <a:cubicBezTo>
                  <a:pt x="1670885" y="1131881"/>
                  <a:pt x="1706099" y="1040999"/>
                  <a:pt x="1665492" y="1188193"/>
                </a:cubicBezTo>
                <a:cubicBezTo>
                  <a:pt x="1682827" y="1136000"/>
                  <a:pt x="1662727" y="1213027"/>
                  <a:pt x="1680376" y="1169901"/>
                </a:cubicBezTo>
                <a:cubicBezTo>
                  <a:pt x="1707182" y="1069815"/>
                  <a:pt x="1692892" y="1098795"/>
                  <a:pt x="1709474" y="1033091"/>
                </a:cubicBezTo>
                <a:cubicBezTo>
                  <a:pt x="1728655" y="1031275"/>
                  <a:pt x="1740480" y="1279041"/>
                  <a:pt x="1739313" y="1343577"/>
                </a:cubicBezTo>
                <a:cubicBezTo>
                  <a:pt x="1735638" y="1347045"/>
                  <a:pt x="1722047" y="1395773"/>
                  <a:pt x="1715697" y="1426895"/>
                </a:cubicBezTo>
                <a:lnTo>
                  <a:pt x="1726629" y="1412060"/>
                </a:lnTo>
                <a:cubicBezTo>
                  <a:pt x="1733237" y="1386380"/>
                  <a:pt x="1732980" y="1380937"/>
                  <a:pt x="1740130" y="1360512"/>
                </a:cubicBezTo>
                <a:cubicBezTo>
                  <a:pt x="1747253" y="1345719"/>
                  <a:pt x="1730805" y="1414849"/>
                  <a:pt x="1754679" y="1336974"/>
                </a:cubicBezTo>
                <a:cubicBezTo>
                  <a:pt x="1741196" y="1383091"/>
                  <a:pt x="1741603" y="1396588"/>
                  <a:pt x="1738320" y="1408925"/>
                </a:cubicBezTo>
                <a:cubicBezTo>
                  <a:pt x="1762520" y="1336496"/>
                  <a:pt x="1719930" y="1524653"/>
                  <a:pt x="1764553" y="1384064"/>
                </a:cubicBezTo>
                <a:cubicBezTo>
                  <a:pt x="1775910" y="1377294"/>
                  <a:pt x="1737746" y="1484150"/>
                  <a:pt x="1742487" y="1503260"/>
                </a:cubicBezTo>
                <a:lnTo>
                  <a:pt x="1773176" y="1399715"/>
                </a:lnTo>
                <a:cubicBezTo>
                  <a:pt x="1769818" y="1413860"/>
                  <a:pt x="1793139" y="1518650"/>
                  <a:pt x="1806355" y="1467292"/>
                </a:cubicBezTo>
                <a:cubicBezTo>
                  <a:pt x="1799747" y="1492971"/>
                  <a:pt x="1789613" y="1530173"/>
                  <a:pt x="1783055" y="1561286"/>
                </a:cubicBezTo>
                <a:cubicBezTo>
                  <a:pt x="1794405" y="1554718"/>
                  <a:pt x="1795530" y="1582530"/>
                  <a:pt x="1806986" y="1578380"/>
                </a:cubicBezTo>
                <a:cubicBezTo>
                  <a:pt x="1803361" y="1587282"/>
                  <a:pt x="1803202" y="1584459"/>
                  <a:pt x="1796586" y="1610339"/>
                </a:cubicBezTo>
                <a:cubicBezTo>
                  <a:pt x="1805468" y="1638878"/>
                  <a:pt x="1808460" y="1686686"/>
                  <a:pt x="1809329" y="1741599"/>
                </a:cubicBezTo>
                <a:lnTo>
                  <a:pt x="1809333" y="1799592"/>
                </a:lnTo>
                <a:lnTo>
                  <a:pt x="1830617" y="1728053"/>
                </a:lnTo>
                <a:cubicBezTo>
                  <a:pt x="1945033" y="1343480"/>
                  <a:pt x="2039061" y="1027408"/>
                  <a:pt x="2053007" y="979928"/>
                </a:cubicBezTo>
                <a:cubicBezTo>
                  <a:pt x="2084722" y="901575"/>
                  <a:pt x="2052316" y="1057964"/>
                  <a:pt x="2097611" y="936114"/>
                </a:cubicBezTo>
                <a:cubicBezTo>
                  <a:pt x="2103962" y="904992"/>
                  <a:pt x="2101837" y="944338"/>
                  <a:pt x="2118286" y="875208"/>
                </a:cubicBezTo>
                <a:cubicBezTo>
                  <a:pt x="2111776" y="903507"/>
                  <a:pt x="2115451" y="900038"/>
                  <a:pt x="2115736" y="906489"/>
                </a:cubicBezTo>
                <a:cubicBezTo>
                  <a:pt x="2108544" y="921279"/>
                  <a:pt x="2101445" y="935469"/>
                  <a:pt x="2091152" y="969848"/>
                </a:cubicBezTo>
                <a:cubicBezTo>
                  <a:pt x="2092961" y="1011169"/>
                  <a:pt x="2104850" y="1021523"/>
                  <a:pt x="2103202" y="1074370"/>
                </a:cubicBezTo>
                <a:cubicBezTo>
                  <a:pt x="2097392" y="1122415"/>
                  <a:pt x="2145139" y="966665"/>
                  <a:pt x="2145397" y="972109"/>
                </a:cubicBezTo>
                <a:lnTo>
                  <a:pt x="2128458" y="1029750"/>
                </a:lnTo>
                <a:lnTo>
                  <a:pt x="2129424" y="1054739"/>
                </a:lnTo>
                <a:cubicBezTo>
                  <a:pt x="2146097" y="991855"/>
                  <a:pt x="2173496" y="902458"/>
                  <a:pt x="2179712" y="867909"/>
                </a:cubicBezTo>
                <a:cubicBezTo>
                  <a:pt x="2189945" y="833327"/>
                  <a:pt x="2183387" y="864441"/>
                  <a:pt x="2187227" y="861985"/>
                </a:cubicBezTo>
                <a:cubicBezTo>
                  <a:pt x="2183888" y="870699"/>
                  <a:pt x="2169872" y="911361"/>
                  <a:pt x="2166880" y="928338"/>
                </a:cubicBezTo>
                <a:cubicBezTo>
                  <a:pt x="2167580" y="948085"/>
                  <a:pt x="2180619" y="887665"/>
                  <a:pt x="2191719" y="875452"/>
                </a:cubicBezTo>
                <a:cubicBezTo>
                  <a:pt x="2188193" y="886974"/>
                  <a:pt x="2164073" y="954175"/>
                  <a:pt x="2154513" y="1007497"/>
                </a:cubicBezTo>
                <a:cubicBezTo>
                  <a:pt x="2146355" y="1088643"/>
                  <a:pt x="2198033" y="1207290"/>
                  <a:pt x="2207174" y="1235436"/>
                </a:cubicBezTo>
                <a:cubicBezTo>
                  <a:pt x="2200901" y="1253082"/>
                  <a:pt x="2147138" y="1431920"/>
                  <a:pt x="2142921" y="1443414"/>
                </a:cubicBezTo>
                <a:lnTo>
                  <a:pt x="2163969" y="1396808"/>
                </a:lnTo>
                <a:lnTo>
                  <a:pt x="2183784" y="1313332"/>
                </a:lnTo>
                <a:cubicBezTo>
                  <a:pt x="2222206" y="1211919"/>
                  <a:pt x="2265910" y="1237885"/>
                  <a:pt x="2297793" y="1162154"/>
                </a:cubicBezTo>
                <a:lnTo>
                  <a:pt x="2297367" y="1154089"/>
                </a:lnTo>
                <a:cubicBezTo>
                  <a:pt x="2315165" y="1119017"/>
                  <a:pt x="2319266" y="1123614"/>
                  <a:pt x="2323848" y="1139901"/>
                </a:cubicBezTo>
                <a:lnTo>
                  <a:pt x="2313083" y="1157359"/>
                </a:lnTo>
                <a:cubicBezTo>
                  <a:pt x="2286268" y="1257646"/>
                  <a:pt x="2290167" y="1260424"/>
                  <a:pt x="2294267" y="1265021"/>
                </a:cubicBezTo>
                <a:lnTo>
                  <a:pt x="2303907" y="1219751"/>
                </a:lnTo>
                <a:cubicBezTo>
                  <a:pt x="2331671" y="1144855"/>
                  <a:pt x="2312065" y="1229949"/>
                  <a:pt x="2320173" y="1234714"/>
                </a:cubicBezTo>
                <a:lnTo>
                  <a:pt x="2326597" y="1200174"/>
                </a:lnTo>
                <a:cubicBezTo>
                  <a:pt x="2333630" y="1182561"/>
                  <a:pt x="2330598" y="1202151"/>
                  <a:pt x="2330990" y="1211020"/>
                </a:cubicBezTo>
                <a:cubicBezTo>
                  <a:pt x="2316789" y="1242822"/>
                  <a:pt x="2314506" y="1279345"/>
                  <a:pt x="2301083" y="1330695"/>
                </a:cubicBezTo>
                <a:cubicBezTo>
                  <a:pt x="2327763" y="1226982"/>
                  <a:pt x="2328847" y="1255798"/>
                  <a:pt x="2332729" y="1252339"/>
                </a:cubicBezTo>
                <a:cubicBezTo>
                  <a:pt x="2312530" y="1326746"/>
                  <a:pt x="2350694" y="1219890"/>
                  <a:pt x="2330605" y="1291685"/>
                </a:cubicBezTo>
                <a:cubicBezTo>
                  <a:pt x="2336970" y="1278470"/>
                  <a:pt x="2348054" y="1235071"/>
                  <a:pt x="2350370" y="1222693"/>
                </a:cubicBezTo>
                <a:cubicBezTo>
                  <a:pt x="2342908" y="1268859"/>
                  <a:pt x="2376060" y="1172659"/>
                  <a:pt x="2384218" y="1182858"/>
                </a:cubicBezTo>
                <a:cubicBezTo>
                  <a:pt x="2386567" y="1241103"/>
                  <a:pt x="2367292" y="1250158"/>
                  <a:pt x="2400449" y="1210294"/>
                </a:cubicBezTo>
                <a:lnTo>
                  <a:pt x="2387116" y="1264464"/>
                </a:lnTo>
                <a:lnTo>
                  <a:pt x="2410990" y="1186589"/>
                </a:lnTo>
                <a:cubicBezTo>
                  <a:pt x="2370649" y="1339026"/>
                  <a:pt x="2405863" y="1248144"/>
                  <a:pt x="2365256" y="1395338"/>
                </a:cubicBezTo>
                <a:cubicBezTo>
                  <a:pt x="2382591" y="1343145"/>
                  <a:pt x="2362491" y="1420172"/>
                  <a:pt x="2380140" y="1377046"/>
                </a:cubicBezTo>
                <a:cubicBezTo>
                  <a:pt x="2406946" y="1276960"/>
                  <a:pt x="2392656" y="1305941"/>
                  <a:pt x="2409238" y="1240237"/>
                </a:cubicBezTo>
                <a:cubicBezTo>
                  <a:pt x="2428419" y="1238420"/>
                  <a:pt x="2440244" y="1486186"/>
                  <a:pt x="2439077" y="1550723"/>
                </a:cubicBezTo>
                <a:cubicBezTo>
                  <a:pt x="2435402" y="1554191"/>
                  <a:pt x="2421811" y="1602918"/>
                  <a:pt x="2415461" y="1634041"/>
                </a:cubicBezTo>
                <a:lnTo>
                  <a:pt x="2426394" y="1619205"/>
                </a:lnTo>
                <a:cubicBezTo>
                  <a:pt x="2433001" y="1593525"/>
                  <a:pt x="2432744" y="1588082"/>
                  <a:pt x="2439894" y="1567657"/>
                </a:cubicBezTo>
                <a:cubicBezTo>
                  <a:pt x="2447017" y="1552864"/>
                  <a:pt x="2430569" y="1621994"/>
                  <a:pt x="2454442" y="1544119"/>
                </a:cubicBezTo>
                <a:cubicBezTo>
                  <a:pt x="2440960" y="1590236"/>
                  <a:pt x="2441367" y="1603733"/>
                  <a:pt x="2438084" y="1616070"/>
                </a:cubicBezTo>
                <a:cubicBezTo>
                  <a:pt x="2462284" y="1543642"/>
                  <a:pt x="2419694" y="1731798"/>
                  <a:pt x="2464317" y="1591209"/>
                </a:cubicBezTo>
                <a:cubicBezTo>
                  <a:pt x="2475674" y="1584439"/>
                  <a:pt x="2437510" y="1691295"/>
                  <a:pt x="2442251" y="1710405"/>
                </a:cubicBezTo>
                <a:lnTo>
                  <a:pt x="2472940" y="1606860"/>
                </a:lnTo>
                <a:cubicBezTo>
                  <a:pt x="2469582" y="1621005"/>
                  <a:pt x="2492903" y="1725796"/>
                  <a:pt x="2506119" y="1674437"/>
                </a:cubicBezTo>
                <a:cubicBezTo>
                  <a:pt x="2499511" y="1700116"/>
                  <a:pt x="2489377" y="1737318"/>
                  <a:pt x="2482820" y="1768432"/>
                </a:cubicBezTo>
                <a:lnTo>
                  <a:pt x="2488024" y="1771766"/>
                </a:lnTo>
                <a:lnTo>
                  <a:pt x="2505880" y="1701025"/>
                </a:lnTo>
                <a:cubicBezTo>
                  <a:pt x="2670637" y="1048634"/>
                  <a:pt x="2881757" y="213896"/>
                  <a:pt x="2901684" y="133863"/>
                </a:cubicBezTo>
                <a:cubicBezTo>
                  <a:pt x="2930110" y="54257"/>
                  <a:pt x="2904243" y="211861"/>
                  <a:pt x="2944426" y="88230"/>
                </a:cubicBezTo>
                <a:cubicBezTo>
                  <a:pt x="2949475" y="56871"/>
                  <a:pt x="2948991" y="96272"/>
                  <a:pt x="2962546" y="26516"/>
                </a:cubicBezTo>
                <a:cubicBezTo>
                  <a:pt x="2957221" y="55062"/>
                  <a:pt x="2960748" y="51443"/>
                  <a:pt x="2961301" y="57876"/>
                </a:cubicBezTo>
                <a:cubicBezTo>
                  <a:pt x="2954731" y="72953"/>
                  <a:pt x="2948230" y="87427"/>
                  <a:pt x="2939377" y="122204"/>
                </a:cubicBezTo>
                <a:cubicBezTo>
                  <a:pt x="2942905" y="163414"/>
                  <a:pt x="2955215" y="173264"/>
                  <a:pt x="2955769" y="226133"/>
                </a:cubicBezTo>
                <a:cubicBezTo>
                  <a:pt x="2951965" y="274379"/>
                  <a:pt x="2993185" y="116776"/>
                  <a:pt x="2993669" y="122204"/>
                </a:cubicBezTo>
                <a:lnTo>
                  <a:pt x="2979145" y="180500"/>
                </a:lnTo>
                <a:lnTo>
                  <a:pt x="2981151" y="205428"/>
                </a:lnTo>
                <a:cubicBezTo>
                  <a:pt x="2995190" y="141904"/>
                  <a:pt x="3018844" y="51443"/>
                  <a:pt x="3023616" y="16666"/>
                </a:cubicBezTo>
                <a:cubicBezTo>
                  <a:pt x="3032399" y="-18312"/>
                  <a:pt x="3027143" y="13048"/>
                  <a:pt x="3030877" y="10434"/>
                </a:cubicBezTo>
                <a:cubicBezTo>
                  <a:pt x="3027904" y="19279"/>
                  <a:pt x="3015593" y="60489"/>
                  <a:pt x="3013311" y="77577"/>
                </a:cubicBezTo>
                <a:cubicBezTo>
                  <a:pt x="3014832" y="97277"/>
                  <a:pt x="3025345" y="36367"/>
                  <a:pt x="3035926" y="23702"/>
                </a:cubicBezTo>
                <a:cubicBezTo>
                  <a:pt x="3032883" y="35361"/>
                  <a:pt x="3011582" y="103509"/>
                  <a:pt x="3004251" y="157182"/>
                </a:cubicBezTo>
                <a:cubicBezTo>
                  <a:pt x="2999478" y="238596"/>
                  <a:pt x="3056052" y="354990"/>
                  <a:pt x="3066357" y="382731"/>
                </a:cubicBezTo>
                <a:cubicBezTo>
                  <a:pt x="3060824" y="400622"/>
                  <a:pt x="3014555" y="581544"/>
                  <a:pt x="3010821" y="593204"/>
                </a:cubicBezTo>
                <a:lnTo>
                  <a:pt x="3029909" y="545762"/>
                </a:lnTo>
                <a:lnTo>
                  <a:pt x="3046231" y="461532"/>
                </a:lnTo>
                <a:cubicBezTo>
                  <a:pt x="3080397" y="358608"/>
                  <a:pt x="3125144" y="382731"/>
                  <a:pt x="3153846" y="305739"/>
                </a:cubicBezTo>
                <a:lnTo>
                  <a:pt x="3153085" y="297698"/>
                </a:lnTo>
                <a:cubicBezTo>
                  <a:pt x="3169408" y="261915"/>
                  <a:pt x="3173696" y="266338"/>
                  <a:pt x="3178952" y="282420"/>
                </a:cubicBezTo>
                <a:lnTo>
                  <a:pt x="3168924" y="300311"/>
                </a:lnTo>
                <a:cubicBezTo>
                  <a:pt x="3146307" y="401628"/>
                  <a:pt x="3150319" y="404241"/>
                  <a:pt x="3154607" y="408663"/>
                </a:cubicBezTo>
                <a:lnTo>
                  <a:pt x="3162353" y="363031"/>
                </a:lnTo>
                <a:cubicBezTo>
                  <a:pt x="3186974" y="287044"/>
                  <a:pt x="3170929" y="372881"/>
                  <a:pt x="3179228" y="377304"/>
                </a:cubicBezTo>
                <a:lnTo>
                  <a:pt x="3184208" y="342527"/>
                </a:lnTo>
                <a:cubicBezTo>
                  <a:pt x="3190502" y="324635"/>
                  <a:pt x="3188289" y="344335"/>
                  <a:pt x="3189049" y="353180"/>
                </a:cubicBezTo>
                <a:cubicBezTo>
                  <a:pt x="3176185" y="385546"/>
                  <a:pt x="3175425" y="422132"/>
                  <a:pt x="3164151" y="473996"/>
                </a:cubicBezTo>
                <a:cubicBezTo>
                  <a:pt x="3186490" y="369262"/>
                  <a:pt x="3188773" y="398009"/>
                  <a:pt x="3192507" y="394391"/>
                </a:cubicBezTo>
                <a:cubicBezTo>
                  <a:pt x="3175424" y="469574"/>
                  <a:pt x="3209106" y="361222"/>
                  <a:pt x="3192023" y="433792"/>
                </a:cubicBezTo>
                <a:cubicBezTo>
                  <a:pt x="3197833" y="420323"/>
                  <a:pt x="3207101" y="376499"/>
                  <a:pt x="3208898" y="364036"/>
                </a:cubicBezTo>
                <a:cubicBezTo>
                  <a:pt x="3203366" y="410472"/>
                  <a:pt x="3232482" y="312976"/>
                  <a:pt x="3241058" y="322826"/>
                </a:cubicBezTo>
                <a:cubicBezTo>
                  <a:pt x="3245831" y="380922"/>
                  <a:pt x="3226950" y="390772"/>
                  <a:pt x="3258418" y="349562"/>
                </a:cubicBezTo>
                <a:lnTo>
                  <a:pt x="3247352" y="404240"/>
                </a:lnTo>
                <a:lnTo>
                  <a:pt x="3267962" y="325439"/>
                </a:lnTo>
                <a:cubicBezTo>
                  <a:pt x="3234004" y="479424"/>
                  <a:pt x="3265403" y="387153"/>
                  <a:pt x="3230961" y="535911"/>
                </a:cubicBezTo>
                <a:cubicBezTo>
                  <a:pt x="3246107" y="483042"/>
                  <a:pt x="3229232" y="560839"/>
                  <a:pt x="3245070" y="517015"/>
                </a:cubicBezTo>
                <a:cubicBezTo>
                  <a:pt x="3267686" y="415900"/>
                  <a:pt x="3254614" y="445451"/>
                  <a:pt x="3268446" y="379112"/>
                </a:cubicBezTo>
                <a:cubicBezTo>
                  <a:pt x="3287535" y="376499"/>
                  <a:pt x="3309666" y="623558"/>
                  <a:pt x="3311188" y="688087"/>
                </a:cubicBezTo>
                <a:cubicBezTo>
                  <a:pt x="3307661" y="691705"/>
                  <a:pt x="3296111" y="740956"/>
                  <a:pt x="3291062" y="772316"/>
                </a:cubicBezTo>
                <a:lnTo>
                  <a:pt x="3301367" y="757038"/>
                </a:lnTo>
                <a:cubicBezTo>
                  <a:pt x="3306900" y="731106"/>
                  <a:pt x="3306416" y="725678"/>
                  <a:pt x="3312710" y="704973"/>
                </a:cubicBezTo>
                <a:cubicBezTo>
                  <a:pt x="3319211" y="689896"/>
                  <a:pt x="3305655" y="759651"/>
                  <a:pt x="3326265" y="680850"/>
                </a:cubicBezTo>
                <a:cubicBezTo>
                  <a:pt x="3314715" y="727488"/>
                  <a:pt x="3315683" y="740956"/>
                  <a:pt x="3312917" y="753419"/>
                </a:cubicBezTo>
                <a:cubicBezTo>
                  <a:pt x="3334080" y="680046"/>
                  <a:pt x="3299361" y="869813"/>
                  <a:pt x="3338092" y="727487"/>
                </a:cubicBezTo>
                <a:cubicBezTo>
                  <a:pt x="3349157" y="720251"/>
                  <a:pt x="3315476" y="828603"/>
                  <a:pt x="3321009" y="847499"/>
                </a:cubicBezTo>
                <a:lnTo>
                  <a:pt x="3347359" y="742765"/>
                </a:lnTo>
                <a:cubicBezTo>
                  <a:pt x="3344593" y="757038"/>
                  <a:pt x="3372257" y="860767"/>
                  <a:pt x="3383323" y="808903"/>
                </a:cubicBezTo>
                <a:cubicBezTo>
                  <a:pt x="3377790" y="834835"/>
                  <a:pt x="3369214" y="872426"/>
                  <a:pt x="3363958" y="903786"/>
                </a:cubicBezTo>
                <a:cubicBezTo>
                  <a:pt x="3375024" y="896750"/>
                  <a:pt x="3377306" y="924491"/>
                  <a:pt x="3388579" y="919868"/>
                </a:cubicBezTo>
                <a:cubicBezTo>
                  <a:pt x="3385329" y="928914"/>
                  <a:pt x="3385052" y="926100"/>
                  <a:pt x="3379519" y="952232"/>
                </a:cubicBezTo>
                <a:cubicBezTo>
                  <a:pt x="3399645" y="1008519"/>
                  <a:pt x="3399438" y="1142804"/>
                  <a:pt x="3404970" y="1256584"/>
                </a:cubicBezTo>
                <a:cubicBezTo>
                  <a:pt x="3406423" y="1276284"/>
                  <a:pt x="3382078" y="1355085"/>
                  <a:pt x="3383600" y="1371971"/>
                </a:cubicBezTo>
                <a:cubicBezTo>
                  <a:pt x="3378828" y="1406146"/>
                  <a:pt x="3394112" y="1359508"/>
                  <a:pt x="3400683" y="1344230"/>
                </a:cubicBezTo>
                <a:cubicBezTo>
                  <a:pt x="3403933" y="1329957"/>
                  <a:pt x="3403449" y="1324530"/>
                  <a:pt x="3409466" y="1304025"/>
                </a:cubicBezTo>
                <a:cubicBezTo>
                  <a:pt x="3405939" y="1325535"/>
                  <a:pt x="3405178" y="1337194"/>
                  <a:pt x="3404971" y="1347044"/>
                </a:cubicBezTo>
                <a:cubicBezTo>
                  <a:pt x="3395910" y="1376595"/>
                  <a:pt x="3386366" y="1399914"/>
                  <a:pt x="3384844" y="1427655"/>
                </a:cubicBezTo>
                <a:lnTo>
                  <a:pt x="3383047" y="1405140"/>
                </a:lnTo>
                <a:cubicBezTo>
                  <a:pt x="3368523" y="1463437"/>
                  <a:pt x="3386366" y="1399914"/>
                  <a:pt x="3382078" y="1440118"/>
                </a:cubicBezTo>
                <a:lnTo>
                  <a:pt x="3386090" y="1441928"/>
                </a:lnTo>
                <a:lnTo>
                  <a:pt x="3371496" y="1500024"/>
                </a:lnTo>
                <a:cubicBezTo>
                  <a:pt x="3309943" y="1811611"/>
                  <a:pt x="3073619" y="2769693"/>
                  <a:pt x="2916761" y="3397290"/>
                </a:cubicBezTo>
                <a:cubicBezTo>
                  <a:pt x="2885743" y="3529765"/>
                  <a:pt x="2849744" y="3680383"/>
                  <a:pt x="2811472" y="3838388"/>
                </a:cubicBezTo>
                <a:lnTo>
                  <a:pt x="2772061" y="3999248"/>
                </a:lnTo>
                <a:lnTo>
                  <a:pt x="2779620" y="3986664"/>
                </a:lnTo>
                <a:cubicBezTo>
                  <a:pt x="2788474" y="3969185"/>
                  <a:pt x="2797351" y="3952033"/>
                  <a:pt x="2789951" y="3997443"/>
                </a:cubicBezTo>
                <a:lnTo>
                  <a:pt x="2786521" y="4008995"/>
                </a:lnTo>
                <a:cubicBezTo>
                  <a:pt x="2777341" y="4057966"/>
                  <a:pt x="2797822" y="4002131"/>
                  <a:pt x="2805012" y="3989901"/>
                </a:cubicBezTo>
                <a:cubicBezTo>
                  <a:pt x="2799203" y="4029130"/>
                  <a:pt x="2782091" y="4073210"/>
                  <a:pt x="2776067" y="4110621"/>
                </a:cubicBezTo>
                <a:cubicBezTo>
                  <a:pt x="2797474" y="4041542"/>
                  <a:pt x="2785787" y="4099280"/>
                  <a:pt x="2785667" y="4117378"/>
                </a:cubicBezTo>
                <a:cubicBezTo>
                  <a:pt x="2781536" y="4112614"/>
                  <a:pt x="2775152" y="4115217"/>
                  <a:pt x="2756570" y="4182580"/>
                </a:cubicBezTo>
                <a:cubicBezTo>
                  <a:pt x="2760821" y="4189963"/>
                  <a:pt x="2736986" y="4257151"/>
                  <a:pt x="2748072" y="4242235"/>
                </a:cubicBezTo>
                <a:lnTo>
                  <a:pt x="2771113" y="4161544"/>
                </a:lnTo>
                <a:cubicBezTo>
                  <a:pt x="2778114" y="4146693"/>
                  <a:pt x="2775709" y="4175174"/>
                  <a:pt x="2765882" y="4212458"/>
                </a:cubicBezTo>
                <a:cubicBezTo>
                  <a:pt x="2769124" y="4198286"/>
                  <a:pt x="2768632" y="4190224"/>
                  <a:pt x="2768174" y="4181157"/>
                </a:cubicBezTo>
                <a:cubicBezTo>
                  <a:pt x="2743881" y="4268242"/>
                  <a:pt x="2541956" y="4968289"/>
                  <a:pt x="2366171" y="5577692"/>
                </a:cubicBezTo>
                <a:cubicBezTo>
                  <a:pt x="2380993" y="5531724"/>
                  <a:pt x="2371277" y="5582287"/>
                  <a:pt x="2371217" y="5598578"/>
                </a:cubicBezTo>
                <a:cubicBezTo>
                  <a:pt x="2367086" y="5593813"/>
                  <a:pt x="2360771" y="5596418"/>
                  <a:pt x="2342120" y="5663779"/>
                </a:cubicBezTo>
                <a:cubicBezTo>
                  <a:pt x="2346440" y="5671164"/>
                  <a:pt x="2322536" y="5738350"/>
                  <a:pt x="2333615" y="5723634"/>
                </a:cubicBezTo>
                <a:lnTo>
                  <a:pt x="2356662" y="5642744"/>
                </a:lnTo>
                <a:cubicBezTo>
                  <a:pt x="2363733" y="5627895"/>
                  <a:pt x="2361259" y="5656373"/>
                  <a:pt x="2351432" y="5693657"/>
                </a:cubicBezTo>
                <a:cubicBezTo>
                  <a:pt x="2354674" y="5679485"/>
                  <a:pt x="2354182" y="5671423"/>
                  <a:pt x="2353793" y="5662359"/>
                </a:cubicBezTo>
                <a:cubicBezTo>
                  <a:pt x="2310910" y="5814997"/>
                  <a:pt x="1721068" y="7856534"/>
                  <a:pt x="1684927" y="7983451"/>
                </a:cubicBezTo>
                <a:cubicBezTo>
                  <a:pt x="1653859" y="8062063"/>
                  <a:pt x="1684974" y="7905411"/>
                  <a:pt x="1640685" y="8027630"/>
                </a:cubicBezTo>
                <a:cubicBezTo>
                  <a:pt x="1634592" y="8058804"/>
                  <a:pt x="1636392" y="8019441"/>
                  <a:pt x="1620514" y="8088705"/>
                </a:cubicBezTo>
                <a:cubicBezTo>
                  <a:pt x="1626790" y="8060354"/>
                  <a:pt x="1623144" y="8063852"/>
                  <a:pt x="1622806" y="8057405"/>
                </a:cubicBezTo>
                <a:cubicBezTo>
                  <a:pt x="1629876" y="8042556"/>
                  <a:pt x="1636857" y="8028307"/>
                  <a:pt x="1646866" y="7993845"/>
                </a:cubicBezTo>
                <a:cubicBezTo>
                  <a:pt x="1644717" y="7952540"/>
                  <a:pt x="1632742" y="7942284"/>
                  <a:pt x="1633954" y="7889426"/>
                </a:cubicBezTo>
                <a:cubicBezTo>
                  <a:pt x="1639367" y="7841334"/>
                  <a:pt x="1592907" y="7997473"/>
                  <a:pt x="1592604" y="7992032"/>
                </a:cubicBezTo>
                <a:lnTo>
                  <a:pt x="1609067" y="7934252"/>
                </a:lnTo>
                <a:lnTo>
                  <a:pt x="1607895" y="7909272"/>
                </a:lnTo>
                <a:cubicBezTo>
                  <a:pt x="1591742" y="7972292"/>
                  <a:pt x="1565081" y="8061912"/>
                  <a:pt x="1559150" y="8096511"/>
                </a:cubicBezTo>
                <a:cubicBezTo>
                  <a:pt x="1549203" y="8131176"/>
                  <a:pt x="1555504" y="8100009"/>
                  <a:pt x="1551684" y="8102496"/>
                </a:cubicBezTo>
                <a:cubicBezTo>
                  <a:pt x="1554952" y="8093756"/>
                  <a:pt x="1568632" y="8052980"/>
                  <a:pt x="1571483" y="8035978"/>
                </a:cubicBezTo>
                <a:cubicBezTo>
                  <a:pt x="1570620" y="8016238"/>
                  <a:pt x="1558080" y="8076764"/>
                  <a:pt x="1547081" y="8089068"/>
                </a:cubicBezTo>
                <a:cubicBezTo>
                  <a:pt x="1550512" y="8077516"/>
                  <a:pt x="1574077" y="8010119"/>
                  <a:pt x="1583197" y="7956720"/>
                </a:cubicBezTo>
                <a:cubicBezTo>
                  <a:pt x="1590685" y="7875510"/>
                  <a:pt x="1538029" y="7757292"/>
                  <a:pt x="1528657" y="7729222"/>
                </a:cubicBezTo>
                <a:cubicBezTo>
                  <a:pt x="1534784" y="7711526"/>
                  <a:pt x="1587069" y="7532250"/>
                  <a:pt x="1591191" y="7520722"/>
                </a:cubicBezTo>
                <a:lnTo>
                  <a:pt x="1570528" y="7567500"/>
                </a:lnTo>
                <a:lnTo>
                  <a:pt x="1551403" y="7651137"/>
                </a:lnTo>
                <a:cubicBezTo>
                  <a:pt x="1513819" y="7752863"/>
                  <a:pt x="1469902" y="7727259"/>
                  <a:pt x="1438645" y="7803250"/>
                </a:cubicBezTo>
                <a:lnTo>
                  <a:pt x="1439137" y="7811312"/>
                </a:lnTo>
                <a:cubicBezTo>
                  <a:pt x="1421629" y="7846529"/>
                  <a:pt x="1417491" y="7841966"/>
                  <a:pt x="1412775" y="7825718"/>
                </a:cubicBezTo>
                <a:lnTo>
                  <a:pt x="1423395" y="7808171"/>
                </a:lnTo>
                <a:cubicBezTo>
                  <a:pt x="1449382" y="7707667"/>
                  <a:pt x="1445460" y="7704921"/>
                  <a:pt x="1441322" y="7700358"/>
                </a:cubicBezTo>
                <a:lnTo>
                  <a:pt x="1432057" y="7745706"/>
                </a:lnTo>
                <a:cubicBezTo>
                  <a:pt x="1404911" y="7820829"/>
                  <a:pt x="1423814" y="7735575"/>
                  <a:pt x="1415667" y="7730878"/>
                </a:cubicBezTo>
                <a:lnTo>
                  <a:pt x="1409529" y="7765469"/>
                </a:lnTo>
                <a:cubicBezTo>
                  <a:pt x="1402641" y="7783140"/>
                  <a:pt x="1405511" y="7763525"/>
                  <a:pt x="1405046" y="7754659"/>
                </a:cubicBezTo>
                <a:cubicBezTo>
                  <a:pt x="1418984" y="7722742"/>
                  <a:pt x="1420966" y="7686201"/>
                  <a:pt x="1433965" y="7634743"/>
                </a:cubicBezTo>
                <a:cubicBezTo>
                  <a:pt x="1408141" y="7738672"/>
                  <a:pt x="1406820" y="7709865"/>
                  <a:pt x="1402966" y="7713357"/>
                </a:cubicBezTo>
                <a:cubicBezTo>
                  <a:pt x="1422550" y="7638786"/>
                  <a:pt x="1385269" y="7745953"/>
                  <a:pt x="1404766" y="7673994"/>
                </a:cubicBezTo>
                <a:cubicBezTo>
                  <a:pt x="1398510" y="7687261"/>
                  <a:pt x="1387784" y="7730751"/>
                  <a:pt x="1385571" y="7743147"/>
                </a:cubicBezTo>
                <a:cubicBezTo>
                  <a:pt x="1392651" y="7696921"/>
                  <a:pt x="1360295" y="7793391"/>
                  <a:pt x="1352052" y="7783260"/>
                </a:cubicBezTo>
                <a:cubicBezTo>
                  <a:pt x="1349223" y="7725037"/>
                  <a:pt x="1368422" y="7715823"/>
                  <a:pt x="1335596" y="7755959"/>
                </a:cubicBezTo>
                <a:lnTo>
                  <a:pt x="1348481" y="7701681"/>
                </a:lnTo>
                <a:lnTo>
                  <a:pt x="1325251" y="7779750"/>
                </a:lnTo>
                <a:cubicBezTo>
                  <a:pt x="1364332" y="7626985"/>
                  <a:pt x="1329869" y="7718155"/>
                  <a:pt x="1369260" y="7570631"/>
                </a:cubicBezTo>
                <a:cubicBezTo>
                  <a:pt x="1352357" y="7622965"/>
                  <a:pt x="1371821" y="7545775"/>
                  <a:pt x="1354528" y="7589045"/>
                </a:cubicBezTo>
                <a:cubicBezTo>
                  <a:pt x="1328548" y="7689349"/>
                  <a:pt x="1342599" y="7660251"/>
                  <a:pt x="1326560" y="7726090"/>
                </a:cubicBezTo>
                <a:cubicBezTo>
                  <a:pt x="1307394" y="7728065"/>
                  <a:pt x="1293525" y="7480405"/>
                  <a:pt x="1294159" y="7415861"/>
                </a:cubicBezTo>
                <a:cubicBezTo>
                  <a:pt x="1297806" y="7412362"/>
                  <a:pt x="1310994" y="7363525"/>
                  <a:pt x="1317087" y="7332351"/>
                </a:cubicBezTo>
                <a:lnTo>
                  <a:pt x="1306277" y="7347276"/>
                </a:lnTo>
                <a:cubicBezTo>
                  <a:pt x="1299882" y="7373009"/>
                  <a:pt x="1300184" y="7378450"/>
                  <a:pt x="1293203" y="7398934"/>
                </a:cubicBezTo>
                <a:cubicBezTo>
                  <a:pt x="1286202" y="7413785"/>
                  <a:pt x="1302079" y="7344521"/>
                  <a:pt x="1278849" y="7422590"/>
                </a:cubicBezTo>
                <a:cubicBezTo>
                  <a:pt x="1291950" y="7376365"/>
                  <a:pt x="1291432" y="7362871"/>
                  <a:pt x="1294613" y="7350507"/>
                </a:cubicBezTo>
                <a:cubicBezTo>
                  <a:pt x="1271011" y="7423133"/>
                  <a:pt x="1312048" y="7234631"/>
                  <a:pt x="1268586" y="7375584"/>
                </a:cubicBezTo>
                <a:cubicBezTo>
                  <a:pt x="1257285" y="7382447"/>
                  <a:pt x="1294566" y="7275280"/>
                  <a:pt x="1289667" y="7256210"/>
                </a:cubicBezTo>
                <a:lnTo>
                  <a:pt x="1259834" y="7360005"/>
                </a:lnTo>
                <a:cubicBezTo>
                  <a:pt x="1263076" y="7345833"/>
                  <a:pt x="1238891" y="7241238"/>
                  <a:pt x="1226099" y="7292704"/>
                </a:cubicBezTo>
                <a:cubicBezTo>
                  <a:pt x="1232495" y="7266971"/>
                  <a:pt x="1242321" y="7229687"/>
                  <a:pt x="1248622" y="7198520"/>
                </a:cubicBezTo>
                <a:cubicBezTo>
                  <a:pt x="1237327" y="7205183"/>
                  <a:pt x="1235973" y="7177381"/>
                  <a:pt x="1224551" y="7181625"/>
                </a:cubicBezTo>
                <a:cubicBezTo>
                  <a:pt x="1228102" y="7172692"/>
                  <a:pt x="1228285" y="7175515"/>
                  <a:pt x="1234687" y="7149581"/>
                </a:cubicBezTo>
                <a:cubicBezTo>
                  <a:pt x="1216452" y="7092653"/>
                  <a:pt x="1221144" y="6958451"/>
                  <a:pt x="1219414" y="6844550"/>
                </a:cubicBezTo>
                <a:cubicBezTo>
                  <a:pt x="1218620" y="6824812"/>
                  <a:pt x="1245582" y="6746867"/>
                  <a:pt x="1244626" y="6729940"/>
                </a:cubicBezTo>
                <a:cubicBezTo>
                  <a:pt x="1250536" y="6695944"/>
                  <a:pt x="1233703" y="6742045"/>
                  <a:pt x="1226626" y="6757095"/>
                </a:cubicBezTo>
                <a:cubicBezTo>
                  <a:pt x="1222901" y="6771251"/>
                  <a:pt x="1223203" y="6776692"/>
                  <a:pt x="1216505" y="6796984"/>
                </a:cubicBezTo>
                <a:lnTo>
                  <a:pt x="1217725" y="6788165"/>
                </a:lnTo>
                <a:lnTo>
                  <a:pt x="1193823" y="6871997"/>
                </a:lnTo>
                <a:cubicBezTo>
                  <a:pt x="1149005" y="7028271"/>
                  <a:pt x="1101607" y="7191832"/>
                  <a:pt x="1054782" y="7352046"/>
                </a:cubicBezTo>
                <a:lnTo>
                  <a:pt x="383740" y="7324080"/>
                </a:lnTo>
                <a:cubicBezTo>
                  <a:pt x="365680" y="7285703"/>
                  <a:pt x="349009" y="7245573"/>
                  <a:pt x="345748" y="7215861"/>
                </a:cubicBezTo>
                <a:lnTo>
                  <a:pt x="324808" y="7271525"/>
                </a:lnTo>
                <a:cubicBezTo>
                  <a:pt x="337757" y="7208285"/>
                  <a:pt x="323523" y="7240890"/>
                  <a:pt x="332681" y="7183930"/>
                </a:cubicBezTo>
                <a:cubicBezTo>
                  <a:pt x="328908" y="7184778"/>
                  <a:pt x="315415" y="7236126"/>
                  <a:pt x="312492" y="7253106"/>
                </a:cubicBezTo>
                <a:cubicBezTo>
                  <a:pt x="321749" y="7198765"/>
                  <a:pt x="304076" y="7237463"/>
                  <a:pt x="313827" y="7191192"/>
                </a:cubicBezTo>
                <a:lnTo>
                  <a:pt x="320692" y="7170956"/>
                </a:lnTo>
                <a:cubicBezTo>
                  <a:pt x="336408" y="7082882"/>
                  <a:pt x="284787" y="7241891"/>
                  <a:pt x="300334" y="7151194"/>
                </a:cubicBezTo>
                <a:lnTo>
                  <a:pt x="303860" y="7139672"/>
                </a:lnTo>
                <a:cubicBezTo>
                  <a:pt x="313443" y="7090778"/>
                  <a:pt x="292503" y="7146442"/>
                  <a:pt x="285212" y="7158612"/>
                </a:cubicBezTo>
                <a:cubicBezTo>
                  <a:pt x="291344" y="7119433"/>
                  <a:pt x="308819" y="7075495"/>
                  <a:pt x="315153" y="7038135"/>
                </a:cubicBezTo>
                <a:cubicBezTo>
                  <a:pt x="293176" y="7107035"/>
                  <a:pt x="305338" y="7049395"/>
                  <a:pt x="305608" y="7031299"/>
                </a:cubicBezTo>
                <a:cubicBezTo>
                  <a:pt x="309700" y="7036097"/>
                  <a:pt x="316105" y="7033547"/>
                  <a:pt x="335242" y="6966339"/>
                </a:cubicBezTo>
                <a:cubicBezTo>
                  <a:pt x="331052" y="6958921"/>
                  <a:pt x="355441" y="6891933"/>
                  <a:pt x="344232" y="6906757"/>
                </a:cubicBezTo>
                <a:lnTo>
                  <a:pt x="320526" y="6987254"/>
                </a:lnTo>
                <a:cubicBezTo>
                  <a:pt x="313403" y="7002047"/>
                  <a:pt x="316043" y="6973587"/>
                  <a:pt x="326177" y="6936385"/>
                </a:cubicBezTo>
                <a:cubicBezTo>
                  <a:pt x="322818" y="6950530"/>
                  <a:pt x="323244" y="6958596"/>
                  <a:pt x="323627" y="6967666"/>
                </a:cubicBezTo>
                <a:cubicBezTo>
                  <a:pt x="326753" y="6956806"/>
                  <a:pt x="332734" y="6936391"/>
                  <a:pt x="341160" y="6907794"/>
                </a:cubicBezTo>
                <a:lnTo>
                  <a:pt x="359182" y="6846811"/>
                </a:lnTo>
                <a:lnTo>
                  <a:pt x="346252" y="6795042"/>
                </a:lnTo>
                <a:cubicBezTo>
                  <a:pt x="332831" y="6751834"/>
                  <a:pt x="317306" y="6715270"/>
                  <a:pt x="312612" y="6701237"/>
                </a:cubicBezTo>
                <a:cubicBezTo>
                  <a:pt x="318731" y="6683538"/>
                  <a:pt x="370927" y="6504236"/>
                  <a:pt x="375043" y="6492706"/>
                </a:cubicBezTo>
                <a:lnTo>
                  <a:pt x="354404" y="6539494"/>
                </a:lnTo>
                <a:lnTo>
                  <a:pt x="335320" y="6623141"/>
                </a:lnTo>
                <a:cubicBezTo>
                  <a:pt x="297787" y="6724885"/>
                  <a:pt x="253857" y="6699303"/>
                  <a:pt x="222638" y="6775309"/>
                </a:cubicBezTo>
                <a:lnTo>
                  <a:pt x="223133" y="6783371"/>
                </a:lnTo>
                <a:cubicBezTo>
                  <a:pt x="205643" y="6818597"/>
                  <a:pt x="201503" y="6814036"/>
                  <a:pt x="196778" y="6797790"/>
                </a:cubicBezTo>
                <a:lnTo>
                  <a:pt x="207390" y="6780238"/>
                </a:lnTo>
                <a:cubicBezTo>
                  <a:pt x="233327" y="6679721"/>
                  <a:pt x="229404" y="6676977"/>
                  <a:pt x="225263" y="6672416"/>
                </a:cubicBezTo>
                <a:lnTo>
                  <a:pt x="216020" y="6717769"/>
                </a:lnTo>
                <a:cubicBezTo>
                  <a:pt x="188912" y="6792905"/>
                  <a:pt x="207773" y="6707641"/>
                  <a:pt x="199624" y="6702948"/>
                </a:cubicBezTo>
                <a:lnTo>
                  <a:pt x="193503" y="6737543"/>
                </a:lnTo>
                <a:cubicBezTo>
                  <a:pt x="186624" y="6755217"/>
                  <a:pt x="189484" y="6735600"/>
                  <a:pt x="189015" y="6726735"/>
                </a:cubicBezTo>
                <a:cubicBezTo>
                  <a:pt x="202936" y="6694811"/>
                  <a:pt x="204900" y="6658269"/>
                  <a:pt x="217874" y="6606805"/>
                </a:cubicBezTo>
                <a:cubicBezTo>
                  <a:pt x="192101" y="6710746"/>
                  <a:pt x="190766" y="6681940"/>
                  <a:pt x="186914" y="6685434"/>
                </a:cubicBezTo>
                <a:cubicBezTo>
                  <a:pt x="206461" y="6610853"/>
                  <a:pt x="169233" y="6718039"/>
                  <a:pt x="188694" y="6646070"/>
                </a:cubicBezTo>
                <a:cubicBezTo>
                  <a:pt x="182445" y="6659340"/>
                  <a:pt x="171740" y="6702835"/>
                  <a:pt x="169533" y="6715233"/>
                </a:cubicBezTo>
                <a:cubicBezTo>
                  <a:pt x="176591" y="6669003"/>
                  <a:pt x="144282" y="6765489"/>
                  <a:pt x="136035" y="6755362"/>
                </a:cubicBezTo>
                <a:cubicBezTo>
                  <a:pt x="133177" y="6697141"/>
                  <a:pt x="152371" y="6687917"/>
                  <a:pt x="119564" y="6728069"/>
                </a:cubicBezTo>
                <a:lnTo>
                  <a:pt x="132423" y="6673785"/>
                </a:lnTo>
                <a:lnTo>
                  <a:pt x="109232" y="6751865"/>
                </a:lnTo>
                <a:cubicBezTo>
                  <a:pt x="148237" y="6599081"/>
                  <a:pt x="113820" y="6690268"/>
                  <a:pt x="153137" y="6542724"/>
                </a:cubicBezTo>
                <a:cubicBezTo>
                  <a:pt x="136260" y="6595067"/>
                  <a:pt x="155686" y="6517868"/>
                  <a:pt x="138414" y="6561146"/>
                </a:cubicBezTo>
                <a:cubicBezTo>
                  <a:pt x="112484" y="6661462"/>
                  <a:pt x="126521" y="6632358"/>
                  <a:pt x="110514" y="6698205"/>
                </a:cubicBezTo>
                <a:cubicBezTo>
                  <a:pt x="91350" y="6700189"/>
                  <a:pt x="77358" y="6452536"/>
                  <a:pt x="77960" y="6387992"/>
                </a:cubicBezTo>
                <a:cubicBezTo>
                  <a:pt x="81605" y="6384492"/>
                  <a:pt x="94769" y="6335647"/>
                  <a:pt x="100846" y="6304471"/>
                </a:cubicBezTo>
                <a:lnTo>
                  <a:pt x="90045" y="6319401"/>
                </a:lnTo>
                <a:cubicBezTo>
                  <a:pt x="83661" y="6345137"/>
                  <a:pt x="83967" y="6350577"/>
                  <a:pt x="76995" y="6371065"/>
                </a:cubicBezTo>
                <a:cubicBezTo>
                  <a:pt x="70001" y="6385920"/>
                  <a:pt x="85845" y="6316648"/>
                  <a:pt x="62653" y="6394729"/>
                </a:cubicBezTo>
                <a:cubicBezTo>
                  <a:pt x="75731" y="6348497"/>
                  <a:pt x="75207" y="6335003"/>
                  <a:pt x="78382" y="6322637"/>
                </a:cubicBezTo>
                <a:cubicBezTo>
                  <a:pt x="54816" y="6395275"/>
                  <a:pt x="95759" y="6206753"/>
                  <a:pt x="52367" y="6347727"/>
                </a:cubicBezTo>
                <a:cubicBezTo>
                  <a:pt x="41070" y="6354596"/>
                  <a:pt x="78298" y="6247411"/>
                  <a:pt x="73389" y="6228343"/>
                </a:cubicBezTo>
                <a:lnTo>
                  <a:pt x="43608" y="6332153"/>
                </a:lnTo>
                <a:cubicBezTo>
                  <a:pt x="46842" y="6317979"/>
                  <a:pt x="22605" y="6213396"/>
                  <a:pt x="9839" y="6264868"/>
                </a:cubicBezTo>
                <a:cubicBezTo>
                  <a:pt x="16222" y="6239132"/>
                  <a:pt x="26030" y="6201843"/>
                  <a:pt x="32315" y="6170674"/>
                </a:cubicBezTo>
                <a:cubicBezTo>
                  <a:pt x="21024" y="6177342"/>
                  <a:pt x="19656" y="6149541"/>
                  <a:pt x="8236" y="6153790"/>
                </a:cubicBezTo>
                <a:cubicBezTo>
                  <a:pt x="11783" y="6144856"/>
                  <a:pt x="11967" y="6147678"/>
                  <a:pt x="18356" y="6121741"/>
                </a:cubicBezTo>
                <a:cubicBezTo>
                  <a:pt x="93" y="6064822"/>
                  <a:pt x="4719" y="5930618"/>
                  <a:pt x="2932" y="5816718"/>
                </a:cubicBezTo>
                <a:cubicBezTo>
                  <a:pt x="2129" y="5796980"/>
                  <a:pt x="29053" y="5719022"/>
                  <a:pt x="28087" y="5702095"/>
                </a:cubicBezTo>
                <a:cubicBezTo>
                  <a:pt x="33981" y="5668097"/>
                  <a:pt x="17170" y="5714206"/>
                  <a:pt x="10101" y="5729259"/>
                </a:cubicBezTo>
                <a:cubicBezTo>
                  <a:pt x="6383" y="5743417"/>
                  <a:pt x="6688" y="5748858"/>
                  <a:pt x="0" y="5769154"/>
                </a:cubicBezTo>
                <a:cubicBezTo>
                  <a:pt x="4233" y="5747772"/>
                  <a:pt x="5377" y="5736144"/>
                  <a:pt x="5908" y="5726305"/>
                </a:cubicBezTo>
                <a:cubicBezTo>
                  <a:pt x="15936" y="5697069"/>
                  <a:pt x="26242" y="5674077"/>
                  <a:pt x="28675" y="5646401"/>
                </a:cubicBezTo>
                <a:lnTo>
                  <a:pt x="29732" y="5668962"/>
                </a:lnTo>
                <a:cubicBezTo>
                  <a:pt x="46166" y="5611175"/>
                  <a:pt x="26242" y="5674077"/>
                  <a:pt x="31850" y="5634035"/>
                </a:cubicBezTo>
                <a:lnTo>
                  <a:pt x="27901" y="5632095"/>
                </a:lnTo>
                <a:lnTo>
                  <a:pt x="44397" y="5574510"/>
                </a:lnTo>
                <a:cubicBezTo>
                  <a:pt x="71311" y="5458488"/>
                  <a:pt x="125780" y="5252410"/>
                  <a:pt x="192710" y="5007328"/>
                </a:cubicBezTo>
                <a:lnTo>
                  <a:pt x="244847" y="4817926"/>
                </a:lnTo>
                <a:lnTo>
                  <a:pt x="244437" y="4811094"/>
                </a:lnTo>
                <a:cubicBezTo>
                  <a:pt x="244593" y="4805152"/>
                  <a:pt x="245420" y="4796510"/>
                  <a:pt x="247710" y="4782270"/>
                </a:cubicBezTo>
                <a:cubicBezTo>
                  <a:pt x="243936" y="4783119"/>
                  <a:pt x="230444" y="4834466"/>
                  <a:pt x="227521" y="4851446"/>
                </a:cubicBezTo>
                <a:cubicBezTo>
                  <a:pt x="236777" y="4797105"/>
                  <a:pt x="219105" y="4835804"/>
                  <a:pt x="228856" y="4789532"/>
                </a:cubicBezTo>
                <a:lnTo>
                  <a:pt x="235721" y="4769296"/>
                </a:lnTo>
                <a:cubicBezTo>
                  <a:pt x="251437" y="4681222"/>
                  <a:pt x="199816" y="4840230"/>
                  <a:pt x="215363" y="4749535"/>
                </a:cubicBezTo>
                <a:lnTo>
                  <a:pt x="218889" y="4738013"/>
                </a:lnTo>
                <a:cubicBezTo>
                  <a:pt x="228472" y="4689118"/>
                  <a:pt x="207532" y="4744782"/>
                  <a:pt x="200241" y="4756953"/>
                </a:cubicBezTo>
                <a:cubicBezTo>
                  <a:pt x="206373" y="4717773"/>
                  <a:pt x="223848" y="4673836"/>
                  <a:pt x="230181" y="4636475"/>
                </a:cubicBezTo>
                <a:cubicBezTo>
                  <a:pt x="208205" y="4705375"/>
                  <a:pt x="220367" y="4647736"/>
                  <a:pt x="220637" y="4629639"/>
                </a:cubicBezTo>
                <a:cubicBezTo>
                  <a:pt x="224729" y="4634437"/>
                  <a:pt x="231134" y="4631887"/>
                  <a:pt x="250271" y="4564680"/>
                </a:cubicBezTo>
                <a:cubicBezTo>
                  <a:pt x="246081" y="4557262"/>
                  <a:pt x="270470" y="4490274"/>
                  <a:pt x="259261" y="4505098"/>
                </a:cubicBezTo>
                <a:lnTo>
                  <a:pt x="235555" y="4585595"/>
                </a:lnTo>
                <a:cubicBezTo>
                  <a:pt x="228432" y="4600388"/>
                  <a:pt x="231072" y="4571928"/>
                  <a:pt x="241206" y="4534726"/>
                </a:cubicBezTo>
                <a:cubicBezTo>
                  <a:pt x="237847" y="4548870"/>
                  <a:pt x="238272" y="4556936"/>
                  <a:pt x="238656" y="4566006"/>
                </a:cubicBezTo>
                <a:cubicBezTo>
                  <a:pt x="263666" y="4479125"/>
                  <a:pt x="471362" y="3780769"/>
                  <a:pt x="652169" y="3172838"/>
                </a:cubicBezTo>
                <a:cubicBezTo>
                  <a:pt x="636968" y="3218681"/>
                  <a:pt x="647101" y="3168200"/>
                  <a:pt x="647296" y="3151911"/>
                </a:cubicBezTo>
                <a:cubicBezTo>
                  <a:pt x="651387" y="3156709"/>
                  <a:pt x="657724" y="3154156"/>
                  <a:pt x="676930" y="3086952"/>
                </a:cubicBezTo>
                <a:cubicBezTo>
                  <a:pt x="672671" y="3079531"/>
                  <a:pt x="697129" y="3012545"/>
                  <a:pt x="685929" y="3027168"/>
                </a:cubicBezTo>
                <a:lnTo>
                  <a:pt x="662214" y="3107867"/>
                </a:lnTo>
                <a:cubicBezTo>
                  <a:pt x="655022" y="3122657"/>
                  <a:pt x="657731" y="3094199"/>
                  <a:pt x="667865" y="3056998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09F791-9CBA-C52D-12A9-63E19A9AA1B0}"/>
              </a:ext>
            </a:extLst>
          </p:cNvPr>
          <p:cNvSpPr txBox="1"/>
          <p:nvPr/>
        </p:nvSpPr>
        <p:spPr>
          <a:xfrm>
            <a:off x="906027" y="392101"/>
            <a:ext cx="2648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40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Stroke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6628E5-9129-2089-B341-33FFF86C7B80}"/>
              </a:ext>
            </a:extLst>
          </p:cNvPr>
          <p:cNvSpPr txBox="1"/>
          <p:nvPr/>
        </p:nvSpPr>
        <p:spPr>
          <a:xfrm>
            <a:off x="8735780" y="428637"/>
            <a:ext cx="3198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36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Types of Stroke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8E0B2-B48E-AC30-8745-BB2E429B6D22}"/>
              </a:ext>
            </a:extLst>
          </p:cNvPr>
          <p:cNvSpPr txBox="1"/>
          <p:nvPr/>
        </p:nvSpPr>
        <p:spPr>
          <a:xfrm>
            <a:off x="547312" y="990437"/>
            <a:ext cx="35817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Stroke is a neurological disorder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effectLst/>
              </a:rPr>
              <a:t>Sudden loss of brain function and </a:t>
            </a:r>
            <a:r>
              <a:rPr lang="en-DE" dirty="0"/>
              <a:t>permanent brain tissue damage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 dirty="0"/>
              <a:t>12.2 million strokes per year (one every 3 second)</a:t>
            </a:r>
            <a:endParaRPr lang="en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effectLst/>
              </a:rPr>
              <a:t>Leading cause of death and disability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E</a:t>
            </a:r>
            <a:r>
              <a:rPr lang="en-DE" sz="1800" dirty="0"/>
              <a:t>stimated global burden 451 billion $</a:t>
            </a:r>
            <a:r>
              <a:rPr lang="en-GB" b="0" i="0" u="none" strike="noStrike" dirty="0">
                <a:effectLst/>
              </a:rPr>
              <a:t>.</a:t>
            </a:r>
          </a:p>
          <a:p>
            <a:endParaRPr lang="en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2C54D3-CA1D-6BA9-5D77-8984286757A1}"/>
              </a:ext>
            </a:extLst>
          </p:cNvPr>
          <p:cNvSpPr txBox="1"/>
          <p:nvPr/>
        </p:nvSpPr>
        <p:spPr>
          <a:xfrm>
            <a:off x="9068127" y="1244087"/>
            <a:ext cx="28663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Ischemic stroke</a:t>
            </a:r>
            <a:r>
              <a:rPr lang="en-GB" dirty="0"/>
              <a:t>: </a:t>
            </a:r>
            <a:r>
              <a:rPr lang="en-GB" sz="1600" dirty="0"/>
              <a:t>Blockage of blood flow to the brain due to a clot.</a:t>
            </a:r>
          </a:p>
          <a:p>
            <a:r>
              <a:rPr lang="en-GB" b="1" dirty="0"/>
              <a:t>Hemorrhagic stroke</a:t>
            </a:r>
            <a:r>
              <a:rPr lang="en-GB" dirty="0"/>
              <a:t>: </a:t>
            </a:r>
            <a:r>
              <a:rPr lang="en-GB" sz="1600" dirty="0"/>
              <a:t>Bleeding in or around the brain from a ruptured blood vessel.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6D023-4726-2739-4238-B49106CD8ED6}"/>
              </a:ext>
            </a:extLst>
          </p:cNvPr>
          <p:cNvSpPr txBox="1"/>
          <p:nvPr/>
        </p:nvSpPr>
        <p:spPr>
          <a:xfrm>
            <a:off x="1345142" y="4217683"/>
            <a:ext cx="1765753" cy="783193"/>
          </a:xfrm>
          <a:prstGeom prst="roundRect">
            <a:avLst/>
          </a:prstGeom>
          <a:noFill/>
          <a:ln w="28575">
            <a:solidFill>
              <a:srgbClr val="F49D7C"/>
            </a:solidFill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80808"/>
                </a:solidFill>
                <a:latin typeface="mayo-sans"/>
              </a:rPr>
              <a:t>Brain edema </a:t>
            </a:r>
            <a:r>
              <a:rPr lang="en-GB" sz="1400" dirty="0">
                <a:effectLst/>
                <a:latin typeface="TimesLTStd"/>
              </a:rPr>
              <a:t>— </a:t>
            </a:r>
            <a:r>
              <a:rPr lang="en-GB" sz="1200" dirty="0">
                <a:effectLst/>
                <a:latin typeface="TimesLTStd"/>
              </a:rPr>
              <a:t>swelling of the brain after a stroke</a:t>
            </a:r>
            <a:r>
              <a:rPr lang="en-GB" sz="1400" dirty="0">
                <a:effectLst/>
                <a:latin typeface="TimesLTStd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71A8B3-49D4-6A54-E31E-7438F0673814}"/>
              </a:ext>
            </a:extLst>
          </p:cNvPr>
          <p:cNvSpPr txBox="1"/>
          <p:nvPr/>
        </p:nvSpPr>
        <p:spPr>
          <a:xfrm>
            <a:off x="2327882" y="5282144"/>
            <a:ext cx="2136283" cy="578882"/>
          </a:xfrm>
          <a:prstGeom prst="roundRect">
            <a:avLst/>
          </a:prstGeom>
          <a:noFill/>
          <a:ln w="28575">
            <a:solidFill>
              <a:srgbClr val="CCCC00"/>
            </a:solidFill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80808"/>
                </a:solidFill>
                <a:latin typeface="mayo-sans"/>
              </a:rPr>
              <a:t>Urinary tract infection</a:t>
            </a:r>
            <a:r>
              <a:rPr lang="en-GB" sz="1400" dirty="0">
                <a:effectLst/>
                <a:latin typeface="TimesLTStd"/>
              </a:rPr>
              <a:t> —</a:t>
            </a:r>
            <a:r>
              <a:rPr lang="en-GB" sz="1400" b="1" dirty="0">
                <a:solidFill>
                  <a:srgbClr val="080808"/>
                </a:solidFill>
                <a:latin typeface="mayo-sans"/>
              </a:rPr>
              <a:t> </a:t>
            </a:r>
            <a:r>
              <a:rPr lang="en-GB" sz="1200" dirty="0">
                <a:effectLst/>
                <a:latin typeface="TimesLTStd"/>
              </a:rPr>
              <a:t>(UTI) and/or bladder control</a:t>
            </a:r>
            <a:r>
              <a:rPr lang="en-GB" sz="1400" dirty="0">
                <a:effectLst/>
                <a:latin typeface="TimesLTStd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1D926D-F372-6A13-62F6-CB799A445B08}"/>
              </a:ext>
            </a:extLst>
          </p:cNvPr>
          <p:cNvSpPr txBox="1"/>
          <p:nvPr/>
        </p:nvSpPr>
        <p:spPr>
          <a:xfrm>
            <a:off x="1243529" y="6201353"/>
            <a:ext cx="3088054" cy="544830"/>
          </a:xfrm>
          <a:prstGeom prst="roundRect">
            <a:avLst/>
          </a:prstGeom>
          <a:ln w="28575">
            <a:solidFill>
              <a:srgbClr val="9BD4B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400" b="1" dirty="0">
                <a:effectLst/>
                <a:latin typeface="TimesLTStd"/>
              </a:rPr>
              <a:t>Seizures</a:t>
            </a:r>
            <a:r>
              <a:rPr lang="en-GB" sz="1400" dirty="0">
                <a:effectLst/>
                <a:latin typeface="TimesLTStd"/>
              </a:rPr>
              <a:t> — </a:t>
            </a:r>
            <a:r>
              <a:rPr lang="en-GB" sz="1200" dirty="0">
                <a:effectLst/>
                <a:latin typeface="TimesLTStd"/>
              </a:rPr>
              <a:t>abnormal electrical activity in the brain causing convulsions </a:t>
            </a:r>
            <a:endParaRPr lang="en-GB" sz="1400" dirty="0">
              <a:effectLst/>
              <a:latin typeface="TimesLTSt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92E3C7-DC2B-AD01-0F41-8CAAA817DB1A}"/>
              </a:ext>
            </a:extLst>
          </p:cNvPr>
          <p:cNvSpPr txBox="1"/>
          <p:nvPr/>
        </p:nvSpPr>
        <p:spPr>
          <a:xfrm>
            <a:off x="7625660" y="4235250"/>
            <a:ext cx="1859953" cy="749141"/>
          </a:xfrm>
          <a:prstGeom prst="roundRect">
            <a:avLst/>
          </a:prstGeom>
          <a:noFill/>
          <a:ln w="28575">
            <a:solidFill>
              <a:srgbClr val="EAEABD"/>
            </a:solidFill>
          </a:ln>
        </p:spPr>
        <p:txBody>
          <a:bodyPr wrap="square">
            <a:spAutoFit/>
          </a:bodyPr>
          <a:lstStyle/>
          <a:p>
            <a:r>
              <a:rPr lang="en-GB" sz="1400" b="1" dirty="0">
                <a:latin typeface="mayo-sans"/>
              </a:rPr>
              <a:t>Clinical depression </a:t>
            </a:r>
            <a:r>
              <a:rPr lang="en-GB" sz="1200" dirty="0">
                <a:effectLst/>
                <a:latin typeface="TimesLTStd"/>
              </a:rPr>
              <a:t>— a treatable illness that often occurs with stroke</a:t>
            </a:r>
            <a:endParaRPr lang="en-GB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F88F94-2C6A-7B5C-F7FE-7F5A4C7F53A5}"/>
              </a:ext>
            </a:extLst>
          </p:cNvPr>
          <p:cNvSpPr txBox="1"/>
          <p:nvPr/>
        </p:nvSpPr>
        <p:spPr>
          <a:xfrm>
            <a:off x="6113088" y="5551843"/>
            <a:ext cx="1821351" cy="1259919"/>
          </a:xfrm>
          <a:prstGeom prst="roundRect">
            <a:avLst/>
          </a:prstGeom>
          <a:noFill/>
          <a:ln w="28575">
            <a:solidFill>
              <a:srgbClr val="217A4E"/>
            </a:solidFill>
          </a:ln>
        </p:spPr>
        <p:txBody>
          <a:bodyPr wrap="square">
            <a:spAutoFit/>
          </a:bodyPr>
          <a:lstStyle/>
          <a:p>
            <a:r>
              <a:rPr lang="en-GB" sz="1400" b="1" i="0" u="none" strike="noStrike" dirty="0">
                <a:effectLst/>
                <a:latin typeface="mayo-sans"/>
              </a:rPr>
              <a:t>Trouble walking/Moving</a:t>
            </a:r>
            <a:r>
              <a:rPr lang="en-GB" sz="1600" dirty="0">
                <a:effectLst/>
                <a:latin typeface="TimesLTStd"/>
              </a:rPr>
              <a:t>— </a:t>
            </a:r>
            <a:r>
              <a:rPr lang="en-GB" sz="1200" dirty="0">
                <a:effectLst/>
                <a:latin typeface="TimesLTStd"/>
              </a:rPr>
              <a:t>shortened muscles in an arm or leg from reduced ability to move </a:t>
            </a:r>
            <a:endParaRPr lang="en-GB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6D521D-134C-ED3B-8241-84FE154D07C6}"/>
              </a:ext>
            </a:extLst>
          </p:cNvPr>
          <p:cNvSpPr txBox="1"/>
          <p:nvPr/>
        </p:nvSpPr>
        <p:spPr>
          <a:xfrm>
            <a:off x="8718734" y="5272889"/>
            <a:ext cx="1760845" cy="71508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GB" sz="1200" b="1" dirty="0">
                <a:latin typeface="TimesLTStd"/>
              </a:rPr>
              <a:t>Vision changes, Dizziness, Difficulty speaking</a:t>
            </a:r>
            <a:r>
              <a:rPr lang="en-GB" sz="1200" b="1" i="0" u="none" strike="noStrike" dirty="0">
                <a:effectLst/>
                <a:latin typeface="Lato" panose="020F0502020204030203" pitchFamily="34" charset="0"/>
              </a:rPr>
              <a:t>,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D46BE1C-0695-84A3-63CA-82D0F0C32005}"/>
              </a:ext>
            </a:extLst>
          </p:cNvPr>
          <p:cNvGrpSpPr/>
          <p:nvPr/>
        </p:nvGrpSpPr>
        <p:grpSpPr>
          <a:xfrm>
            <a:off x="4197230" y="978845"/>
            <a:ext cx="4560570" cy="1841079"/>
            <a:chOff x="4717389" y="4279423"/>
            <a:chExt cx="4728774" cy="19513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2933B84-D325-7FDC-2662-8C08738C9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" t="24469" r="8088" b="17019"/>
            <a:stretch/>
          </p:blipFill>
          <p:spPr>
            <a:xfrm>
              <a:off x="4717389" y="4380433"/>
              <a:ext cx="4314093" cy="185029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A73BD9B-A64C-40E2-FF86-2CBED5FB03DB}"/>
                </a:ext>
              </a:extLst>
            </p:cNvPr>
            <p:cNvSpPr txBox="1"/>
            <p:nvPr/>
          </p:nvSpPr>
          <p:spPr>
            <a:xfrm>
              <a:off x="6301752" y="4279423"/>
              <a:ext cx="849270" cy="293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200" dirty="0"/>
                <a:t>anoxia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6177C2-22B7-F4A8-359B-1DC8AF683751}"/>
                </a:ext>
              </a:extLst>
            </p:cNvPr>
            <p:cNvSpPr txBox="1"/>
            <p:nvPr/>
          </p:nvSpPr>
          <p:spPr>
            <a:xfrm>
              <a:off x="6301753" y="5050421"/>
              <a:ext cx="1010995" cy="293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200" dirty="0"/>
                <a:t>thrombus</a:t>
              </a:r>
              <a:endParaRPr lang="en-DE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680F7D-A7D4-5707-0A5D-7E91F505869D}"/>
                </a:ext>
              </a:extLst>
            </p:cNvPr>
            <p:cNvSpPr txBox="1"/>
            <p:nvPr/>
          </p:nvSpPr>
          <p:spPr>
            <a:xfrm>
              <a:off x="8309984" y="4363976"/>
              <a:ext cx="11361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h</a:t>
              </a:r>
              <a:r>
                <a:rPr lang="en-DE" sz="1200" dirty="0"/>
                <a:t>emorrahage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F58F5E7-FD35-E58C-E6A2-73F264E63391}"/>
                </a:ext>
              </a:extLst>
            </p:cNvPr>
            <p:cNvSpPr txBox="1"/>
            <p:nvPr/>
          </p:nvSpPr>
          <p:spPr>
            <a:xfrm>
              <a:off x="8397812" y="4816048"/>
              <a:ext cx="1010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a rupture of the vessel</a:t>
              </a:r>
              <a:endParaRPr lang="en-DE" sz="1200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9391CE9-AA01-0DCE-8964-53F61C61C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5031" y="4502476"/>
              <a:ext cx="434046" cy="415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0121F16-7C1E-A4CB-6F7C-1D28C2B63C89}"/>
                </a:ext>
              </a:extLst>
            </p:cNvPr>
            <p:cNvCxnSpPr>
              <a:cxnSpLocks/>
            </p:cNvCxnSpPr>
            <p:nvPr/>
          </p:nvCxnSpPr>
          <p:spPr>
            <a:xfrm>
              <a:off x="5838052" y="5201357"/>
              <a:ext cx="515895" cy="139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8528C46-9C07-E676-31D6-0E501FC4DF7A}"/>
                </a:ext>
              </a:extLst>
            </p:cNvPr>
            <p:cNvCxnSpPr>
              <a:cxnSpLocks/>
            </p:cNvCxnSpPr>
            <p:nvPr/>
          </p:nvCxnSpPr>
          <p:spPr>
            <a:xfrm>
              <a:off x="7914257" y="4979063"/>
              <a:ext cx="515895" cy="139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FF36D0F-D83C-11F6-4859-8CDACCC698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1462" y="4580734"/>
              <a:ext cx="510693" cy="278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1FE4A9D-33F6-D430-A227-FDAF0A6A8623}"/>
              </a:ext>
            </a:extLst>
          </p:cNvPr>
          <p:cNvSpPr txBox="1"/>
          <p:nvPr/>
        </p:nvSpPr>
        <p:spPr>
          <a:xfrm>
            <a:off x="2310002" y="3396615"/>
            <a:ext cx="7079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Bradley Hand" pitchFamily="2" charset="77"/>
                <a:ea typeface="+mj-ea"/>
                <a:cs typeface="+mj-cs"/>
              </a:rPr>
              <a:t>Stroke Complications and Implications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812707A-EF44-BD39-44D6-9A03E0252AF9}"/>
              </a:ext>
            </a:extLst>
          </p:cNvPr>
          <p:cNvSpPr txBox="1"/>
          <p:nvPr/>
        </p:nvSpPr>
        <p:spPr>
          <a:xfrm>
            <a:off x="4561453" y="4215328"/>
            <a:ext cx="1765752" cy="1157764"/>
          </a:xfrm>
          <a:prstGeom prst="roundRect">
            <a:avLst/>
          </a:prstGeom>
          <a:noFill/>
          <a:ln w="28575">
            <a:solidFill>
              <a:srgbClr val="FBDF7F"/>
            </a:solidFill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80808"/>
                </a:solidFill>
                <a:latin typeface="mayo-sans"/>
              </a:rPr>
              <a:t>Pneumonia </a:t>
            </a:r>
            <a:r>
              <a:rPr lang="en-GB" sz="1400" dirty="0">
                <a:effectLst/>
                <a:latin typeface="TimesLTStd"/>
              </a:rPr>
              <a:t>— </a:t>
            </a:r>
            <a:r>
              <a:rPr lang="en-GB" sz="1200" dirty="0">
                <a:effectLst/>
                <a:latin typeface="TimesLTStd"/>
              </a:rPr>
              <a:t>causes breathing problems, a complication of many major illnesses. </a:t>
            </a:r>
            <a:endParaRPr lang="en-GB" sz="1400" dirty="0">
              <a:effectLst/>
              <a:latin typeface="TimesLTStd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C21534-4A43-9D00-104E-941F013E50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6" t="17777" r="20253" b="25448"/>
          <a:stretch/>
        </p:blipFill>
        <p:spPr>
          <a:xfrm>
            <a:off x="2701144" y="3920677"/>
            <a:ext cx="714362" cy="719205"/>
          </a:xfrm>
          <a:prstGeom prst="rect">
            <a:avLst/>
          </a:prstGeom>
        </p:spPr>
      </p:pic>
      <p:pic>
        <p:nvPicPr>
          <p:cNvPr id="13316" name="Picture 4" descr="1,126 Urinary Tract Icon Images, Stock Photos &amp; Vectors | Shutterstock">
            <a:extLst>
              <a:ext uri="{FF2B5EF4-FFF2-40B4-BE49-F238E27FC236}">
                <a16:creationId xmlns:a16="http://schemas.microsoft.com/office/drawing/2014/main" id="{C199EE50-37B0-7C27-6B3A-24C1A36BC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8" t="16623" r="17358" b="25101"/>
          <a:stretch/>
        </p:blipFill>
        <p:spPr bwMode="auto">
          <a:xfrm>
            <a:off x="1508764" y="5094632"/>
            <a:ext cx="911368" cy="8896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Pneumonia - Free healthcare and medical icons">
            <a:extLst>
              <a:ext uri="{FF2B5EF4-FFF2-40B4-BE49-F238E27FC236}">
                <a16:creationId xmlns:a16="http://schemas.microsoft.com/office/drawing/2014/main" id="{891F8D8B-BB47-12C7-A2A6-F0588D088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94" y="3955906"/>
            <a:ext cx="883822" cy="88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AE5A096-6F62-51FC-3D72-A08573C1A6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9" t="15463" r="23596" b="30400"/>
          <a:stretch/>
        </p:blipFill>
        <p:spPr>
          <a:xfrm>
            <a:off x="4150949" y="5889687"/>
            <a:ext cx="1324196" cy="902407"/>
          </a:xfrm>
          <a:prstGeom prst="rect">
            <a:avLst/>
          </a:prstGeom>
        </p:spPr>
      </p:pic>
      <p:pic>
        <p:nvPicPr>
          <p:cNvPr id="13326" name="Picture 14" descr="Als, difficulty, equipment, movement, patient, walker, walking icon -  Download on Iconfinder">
            <a:extLst>
              <a:ext uri="{FF2B5EF4-FFF2-40B4-BE49-F238E27FC236}">
                <a16:creationId xmlns:a16="http://schemas.microsoft.com/office/drawing/2014/main" id="{596694ED-3011-9B31-E2FA-958FFFBA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056" y="5090212"/>
            <a:ext cx="1024302" cy="102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>
            <a:extLst>
              <a:ext uri="{FF2B5EF4-FFF2-40B4-BE49-F238E27FC236}">
                <a16:creationId xmlns:a16="http://schemas.microsoft.com/office/drawing/2014/main" id="{2AFABA9D-47FF-6959-AB79-38FF0DE56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880" y="5949879"/>
            <a:ext cx="1047778" cy="10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" name="TextBox 11263">
            <a:extLst>
              <a:ext uri="{FF2B5EF4-FFF2-40B4-BE49-F238E27FC236}">
                <a16:creationId xmlns:a16="http://schemas.microsoft.com/office/drawing/2014/main" id="{1CBD535A-E231-3E07-3D6A-6AFCDBE399C4}"/>
              </a:ext>
            </a:extLst>
          </p:cNvPr>
          <p:cNvSpPr txBox="1"/>
          <p:nvPr/>
        </p:nvSpPr>
        <p:spPr>
          <a:xfrm>
            <a:off x="8640417" y="-2385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pic>
        <p:nvPicPr>
          <p:cNvPr id="13354" name="Picture 42" descr="image preview">
            <a:extLst>
              <a:ext uri="{FF2B5EF4-FFF2-40B4-BE49-F238E27FC236}">
                <a16:creationId xmlns:a16="http://schemas.microsoft.com/office/drawing/2014/main" id="{E3B39B42-0355-F2A0-E776-56786F90F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2" t="10155" r="15841" b="11579"/>
          <a:stretch/>
        </p:blipFill>
        <p:spPr bwMode="auto">
          <a:xfrm>
            <a:off x="9154696" y="3809923"/>
            <a:ext cx="1062345" cy="12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11268">
            <a:extLst>
              <a:ext uri="{FF2B5EF4-FFF2-40B4-BE49-F238E27FC236}">
                <a16:creationId xmlns:a16="http://schemas.microsoft.com/office/drawing/2014/main" id="{5C22B171-99D6-DA7C-70A9-A177FFC4EC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t="9150" r="10335" b="4982"/>
          <a:stretch/>
        </p:blipFill>
        <p:spPr>
          <a:xfrm>
            <a:off x="10134805" y="6063547"/>
            <a:ext cx="762705" cy="809368"/>
          </a:xfrm>
          <a:prstGeom prst="rect">
            <a:avLst/>
          </a:prstGeom>
        </p:spPr>
      </p:pic>
      <p:pic>
        <p:nvPicPr>
          <p:cNvPr id="11274" name="Picture 11273">
            <a:extLst>
              <a:ext uri="{FF2B5EF4-FFF2-40B4-BE49-F238E27FC236}">
                <a16:creationId xmlns:a16="http://schemas.microsoft.com/office/drawing/2014/main" id="{8B60845C-4448-F182-51E6-5BFCA92E16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t="21374" r="19831"/>
          <a:stretch/>
        </p:blipFill>
        <p:spPr>
          <a:xfrm>
            <a:off x="9375025" y="5687783"/>
            <a:ext cx="790354" cy="1024303"/>
          </a:xfrm>
          <a:prstGeom prst="rect">
            <a:avLst/>
          </a:prstGeom>
        </p:spPr>
      </p:pic>
      <p:sp>
        <p:nvSpPr>
          <p:cNvPr id="11275" name="TextBox 11274">
            <a:extLst>
              <a:ext uri="{FF2B5EF4-FFF2-40B4-BE49-F238E27FC236}">
                <a16:creationId xmlns:a16="http://schemas.microsoft.com/office/drawing/2014/main" id="{5FECE99A-481B-A1AA-5867-83A91618F0D7}"/>
              </a:ext>
            </a:extLst>
          </p:cNvPr>
          <p:cNvSpPr txBox="1"/>
          <p:nvPr/>
        </p:nvSpPr>
        <p:spPr>
          <a:xfrm>
            <a:off x="-4389690" y="162351"/>
            <a:ext cx="2299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100" dirty="0"/>
              <a:t>),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DB0A6-C873-12BA-AED6-C12AC0DC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92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25678E-CDB7-77D8-A11D-13235BD1D92A}"/>
              </a:ext>
            </a:extLst>
          </p:cNvPr>
          <p:cNvSpPr txBox="1">
            <a:spLocks/>
          </p:cNvSpPr>
          <p:nvPr/>
        </p:nvSpPr>
        <p:spPr>
          <a:xfrm>
            <a:off x="838200" y="136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/>
              </a:rPr>
              <a:t>Potassium decay scheme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23ACE-690C-76B2-2EE6-0D3C19EB1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34" y="1371938"/>
            <a:ext cx="5219700" cy="3746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31EAF-91DA-A72A-54F3-4EF3FA38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46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1E8A8-5A0B-5BF8-64EA-5F886BDE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effectLst/>
              </a:rPr>
              <a:t>Impaired Energy </a:t>
            </a:r>
            <a:r>
              <a:rPr lang="en-GB" dirty="0"/>
              <a:t>M</a:t>
            </a:r>
            <a:r>
              <a:rPr lang="en-GB" sz="4400" dirty="0">
                <a:effectLst/>
              </a:rPr>
              <a:t>etabolism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7EAA4-18E3-4867-5A3D-76AF351AAE33}"/>
              </a:ext>
            </a:extLst>
          </p:cNvPr>
          <p:cNvSpPr txBox="1"/>
          <p:nvPr/>
        </p:nvSpPr>
        <p:spPr>
          <a:xfrm>
            <a:off x="838198" y="1587649"/>
            <a:ext cx="62356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effectLst/>
              </a:rPr>
              <a:t>Impaired energy metabolism is a key pathological hallmark of ischemic stroke.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effectLst/>
              </a:rPr>
              <a:t>A reduction in glucose and oxygen supply results in severe loss of ATP production in an ischemic brain.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effectLst/>
              </a:rPr>
              <a:t>Cerebral ischemia disrupts mitochondrial oxidative metabolism and enhances mitochondria-mediated oxidative stress. </a:t>
            </a: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744BD1-2C46-D886-6601-BBBF0314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897" y="2254324"/>
            <a:ext cx="4279900" cy="23493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A224F-06B6-31D0-97C4-EDE4C74C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91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Freeform 11264">
            <a:extLst>
              <a:ext uri="{FF2B5EF4-FFF2-40B4-BE49-F238E27FC236}">
                <a16:creationId xmlns:a16="http://schemas.microsoft.com/office/drawing/2014/main" id="{C6754F69-4465-81FB-E179-2E2C664B4AC4}"/>
              </a:ext>
            </a:extLst>
          </p:cNvPr>
          <p:cNvSpPr/>
          <p:nvPr/>
        </p:nvSpPr>
        <p:spPr>
          <a:xfrm rot="5190733">
            <a:off x="5655003" y="1743811"/>
            <a:ext cx="647406" cy="6438922"/>
          </a:xfrm>
          <a:custGeom>
            <a:avLst/>
            <a:gdLst>
              <a:gd name="connsiteX0" fmla="*/ 3404971 w 3409466"/>
              <a:gd name="connsiteY0" fmla="*/ 1347848 h 8112995"/>
              <a:gd name="connsiteX1" fmla="*/ 3390862 w 3409466"/>
              <a:gd name="connsiteY1" fmla="*/ 1451778 h 8112995"/>
              <a:gd name="connsiteX2" fmla="*/ 3404971 w 3409466"/>
              <a:gd name="connsiteY2" fmla="*/ 1347848 h 8112995"/>
              <a:gd name="connsiteX3" fmla="*/ 1250340 w 3409466"/>
              <a:gd name="connsiteY3" fmla="*/ 6673778 h 8112995"/>
              <a:gd name="connsiteX4" fmla="*/ 1245935 w 3409466"/>
              <a:gd name="connsiteY4" fmla="*/ 6689226 h 8112995"/>
              <a:gd name="connsiteX5" fmla="*/ 1246286 w 3409466"/>
              <a:gd name="connsiteY5" fmla="*/ 6696808 h 8112995"/>
              <a:gd name="connsiteX6" fmla="*/ 1251417 w 3409466"/>
              <a:gd name="connsiteY6" fmla="*/ 6672692 h 8112995"/>
              <a:gd name="connsiteX7" fmla="*/ 23455 w 3409466"/>
              <a:gd name="connsiteY7" fmla="*/ 5622093 h 8112995"/>
              <a:gd name="connsiteX8" fmla="*/ 5935 w 3409466"/>
              <a:gd name="connsiteY8" fmla="*/ 5725502 h 8112995"/>
              <a:gd name="connsiteX9" fmla="*/ 23455 w 3409466"/>
              <a:gd name="connsiteY9" fmla="*/ 5622093 h 8112995"/>
              <a:gd name="connsiteX10" fmla="*/ 667865 w 3409466"/>
              <a:gd name="connsiteY10" fmla="*/ 3056998 h 8112995"/>
              <a:gd name="connsiteX11" fmla="*/ 665246 w 3409466"/>
              <a:gd name="connsiteY11" fmla="*/ 3088275 h 8112995"/>
              <a:gd name="connsiteX12" fmla="*/ 1353243 w 3409466"/>
              <a:gd name="connsiteY12" fmla="*/ 772783 h 8112995"/>
              <a:gd name="connsiteX13" fmla="*/ 1397847 w 3409466"/>
              <a:gd name="connsiteY13" fmla="*/ 728969 h 8112995"/>
              <a:gd name="connsiteX14" fmla="*/ 1418522 w 3409466"/>
              <a:gd name="connsiteY14" fmla="*/ 668063 h 8112995"/>
              <a:gd name="connsiteX15" fmla="*/ 1415972 w 3409466"/>
              <a:gd name="connsiteY15" fmla="*/ 699343 h 8112995"/>
              <a:gd name="connsiteX16" fmla="*/ 1391389 w 3409466"/>
              <a:gd name="connsiteY16" fmla="*/ 762702 h 8112995"/>
              <a:gd name="connsiteX17" fmla="*/ 1403438 w 3409466"/>
              <a:gd name="connsiteY17" fmla="*/ 867225 h 8112995"/>
              <a:gd name="connsiteX18" fmla="*/ 1445633 w 3409466"/>
              <a:gd name="connsiteY18" fmla="*/ 764963 h 8112995"/>
              <a:gd name="connsiteX19" fmla="*/ 1428694 w 3409466"/>
              <a:gd name="connsiteY19" fmla="*/ 822605 h 8112995"/>
              <a:gd name="connsiteX20" fmla="*/ 1429660 w 3409466"/>
              <a:gd name="connsiteY20" fmla="*/ 847594 h 8112995"/>
              <a:gd name="connsiteX21" fmla="*/ 1479948 w 3409466"/>
              <a:gd name="connsiteY21" fmla="*/ 660764 h 8112995"/>
              <a:gd name="connsiteX22" fmla="*/ 1487463 w 3409466"/>
              <a:gd name="connsiteY22" fmla="*/ 654840 h 8112995"/>
              <a:gd name="connsiteX23" fmla="*/ 1467116 w 3409466"/>
              <a:gd name="connsiteY23" fmla="*/ 721193 h 8112995"/>
              <a:gd name="connsiteX24" fmla="*/ 1491955 w 3409466"/>
              <a:gd name="connsiteY24" fmla="*/ 668306 h 8112995"/>
              <a:gd name="connsiteX25" fmla="*/ 1454749 w 3409466"/>
              <a:gd name="connsiteY25" fmla="*/ 800352 h 8112995"/>
              <a:gd name="connsiteX26" fmla="*/ 1507410 w 3409466"/>
              <a:gd name="connsiteY26" fmla="*/ 1028291 h 8112995"/>
              <a:gd name="connsiteX27" fmla="*/ 1443157 w 3409466"/>
              <a:gd name="connsiteY27" fmla="*/ 1236269 h 8112995"/>
              <a:gd name="connsiteX28" fmla="*/ 1464205 w 3409466"/>
              <a:gd name="connsiteY28" fmla="*/ 1189663 h 8112995"/>
              <a:gd name="connsiteX29" fmla="*/ 1484020 w 3409466"/>
              <a:gd name="connsiteY29" fmla="*/ 1106187 h 8112995"/>
              <a:gd name="connsiteX30" fmla="*/ 1598029 w 3409466"/>
              <a:gd name="connsiteY30" fmla="*/ 955009 h 8112995"/>
              <a:gd name="connsiteX31" fmla="*/ 1597603 w 3409466"/>
              <a:gd name="connsiteY31" fmla="*/ 946944 h 8112995"/>
              <a:gd name="connsiteX32" fmla="*/ 1624084 w 3409466"/>
              <a:gd name="connsiteY32" fmla="*/ 932756 h 8112995"/>
              <a:gd name="connsiteX33" fmla="*/ 1613319 w 3409466"/>
              <a:gd name="connsiteY33" fmla="*/ 950214 h 8112995"/>
              <a:gd name="connsiteX34" fmla="*/ 1594503 w 3409466"/>
              <a:gd name="connsiteY34" fmla="*/ 1057876 h 8112995"/>
              <a:gd name="connsiteX35" fmla="*/ 1604143 w 3409466"/>
              <a:gd name="connsiteY35" fmla="*/ 1012605 h 8112995"/>
              <a:gd name="connsiteX36" fmla="*/ 1620409 w 3409466"/>
              <a:gd name="connsiteY36" fmla="*/ 1027568 h 8112995"/>
              <a:gd name="connsiteX37" fmla="*/ 1626832 w 3409466"/>
              <a:gd name="connsiteY37" fmla="*/ 993029 h 8112995"/>
              <a:gd name="connsiteX38" fmla="*/ 1631226 w 3409466"/>
              <a:gd name="connsiteY38" fmla="*/ 1003875 h 8112995"/>
              <a:gd name="connsiteX39" fmla="*/ 1601319 w 3409466"/>
              <a:gd name="connsiteY39" fmla="*/ 1123549 h 8112995"/>
              <a:gd name="connsiteX40" fmla="*/ 1632965 w 3409466"/>
              <a:gd name="connsiteY40" fmla="*/ 1045194 h 8112995"/>
              <a:gd name="connsiteX41" fmla="*/ 1630840 w 3409466"/>
              <a:gd name="connsiteY41" fmla="*/ 1084540 h 8112995"/>
              <a:gd name="connsiteX42" fmla="*/ 1650606 w 3409466"/>
              <a:gd name="connsiteY42" fmla="*/ 1015548 h 8112995"/>
              <a:gd name="connsiteX43" fmla="*/ 1684454 w 3409466"/>
              <a:gd name="connsiteY43" fmla="*/ 975713 h 8112995"/>
              <a:gd name="connsiteX44" fmla="*/ 1700685 w 3409466"/>
              <a:gd name="connsiteY44" fmla="*/ 1003149 h 8112995"/>
              <a:gd name="connsiteX45" fmla="*/ 1687352 w 3409466"/>
              <a:gd name="connsiteY45" fmla="*/ 1057319 h 8112995"/>
              <a:gd name="connsiteX46" fmla="*/ 1711225 w 3409466"/>
              <a:gd name="connsiteY46" fmla="*/ 979444 h 8112995"/>
              <a:gd name="connsiteX47" fmla="*/ 1665492 w 3409466"/>
              <a:gd name="connsiteY47" fmla="*/ 1188193 h 8112995"/>
              <a:gd name="connsiteX48" fmla="*/ 1680376 w 3409466"/>
              <a:gd name="connsiteY48" fmla="*/ 1169901 h 8112995"/>
              <a:gd name="connsiteX49" fmla="*/ 1709474 w 3409466"/>
              <a:gd name="connsiteY49" fmla="*/ 1033091 h 8112995"/>
              <a:gd name="connsiteX50" fmla="*/ 1739313 w 3409466"/>
              <a:gd name="connsiteY50" fmla="*/ 1343577 h 8112995"/>
              <a:gd name="connsiteX51" fmla="*/ 1715697 w 3409466"/>
              <a:gd name="connsiteY51" fmla="*/ 1426895 h 8112995"/>
              <a:gd name="connsiteX52" fmla="*/ 1726629 w 3409466"/>
              <a:gd name="connsiteY52" fmla="*/ 1412060 h 8112995"/>
              <a:gd name="connsiteX53" fmla="*/ 1740130 w 3409466"/>
              <a:gd name="connsiteY53" fmla="*/ 1360512 h 8112995"/>
              <a:gd name="connsiteX54" fmla="*/ 1754679 w 3409466"/>
              <a:gd name="connsiteY54" fmla="*/ 1336974 h 8112995"/>
              <a:gd name="connsiteX55" fmla="*/ 1738320 w 3409466"/>
              <a:gd name="connsiteY55" fmla="*/ 1408925 h 8112995"/>
              <a:gd name="connsiteX56" fmla="*/ 1764553 w 3409466"/>
              <a:gd name="connsiteY56" fmla="*/ 1384064 h 8112995"/>
              <a:gd name="connsiteX57" fmla="*/ 1742487 w 3409466"/>
              <a:gd name="connsiteY57" fmla="*/ 1503260 h 8112995"/>
              <a:gd name="connsiteX58" fmla="*/ 1773176 w 3409466"/>
              <a:gd name="connsiteY58" fmla="*/ 1399715 h 8112995"/>
              <a:gd name="connsiteX59" fmla="*/ 1806355 w 3409466"/>
              <a:gd name="connsiteY59" fmla="*/ 1467292 h 8112995"/>
              <a:gd name="connsiteX60" fmla="*/ 1783055 w 3409466"/>
              <a:gd name="connsiteY60" fmla="*/ 1561286 h 8112995"/>
              <a:gd name="connsiteX61" fmla="*/ 1806986 w 3409466"/>
              <a:gd name="connsiteY61" fmla="*/ 1578380 h 8112995"/>
              <a:gd name="connsiteX62" fmla="*/ 1796586 w 3409466"/>
              <a:gd name="connsiteY62" fmla="*/ 1610339 h 8112995"/>
              <a:gd name="connsiteX63" fmla="*/ 1809329 w 3409466"/>
              <a:gd name="connsiteY63" fmla="*/ 1741599 h 8112995"/>
              <a:gd name="connsiteX64" fmla="*/ 1809333 w 3409466"/>
              <a:gd name="connsiteY64" fmla="*/ 1799592 h 8112995"/>
              <a:gd name="connsiteX65" fmla="*/ 1830617 w 3409466"/>
              <a:gd name="connsiteY65" fmla="*/ 1728053 h 8112995"/>
              <a:gd name="connsiteX66" fmla="*/ 2053007 w 3409466"/>
              <a:gd name="connsiteY66" fmla="*/ 979928 h 8112995"/>
              <a:gd name="connsiteX67" fmla="*/ 2097611 w 3409466"/>
              <a:gd name="connsiteY67" fmla="*/ 936114 h 8112995"/>
              <a:gd name="connsiteX68" fmla="*/ 2118286 w 3409466"/>
              <a:gd name="connsiteY68" fmla="*/ 875208 h 8112995"/>
              <a:gd name="connsiteX69" fmla="*/ 2115736 w 3409466"/>
              <a:gd name="connsiteY69" fmla="*/ 906489 h 8112995"/>
              <a:gd name="connsiteX70" fmla="*/ 2091152 w 3409466"/>
              <a:gd name="connsiteY70" fmla="*/ 969848 h 8112995"/>
              <a:gd name="connsiteX71" fmla="*/ 2103202 w 3409466"/>
              <a:gd name="connsiteY71" fmla="*/ 1074370 h 8112995"/>
              <a:gd name="connsiteX72" fmla="*/ 2145397 w 3409466"/>
              <a:gd name="connsiteY72" fmla="*/ 972109 h 8112995"/>
              <a:gd name="connsiteX73" fmla="*/ 2128458 w 3409466"/>
              <a:gd name="connsiteY73" fmla="*/ 1029750 h 8112995"/>
              <a:gd name="connsiteX74" fmla="*/ 2129424 w 3409466"/>
              <a:gd name="connsiteY74" fmla="*/ 1054739 h 8112995"/>
              <a:gd name="connsiteX75" fmla="*/ 2179712 w 3409466"/>
              <a:gd name="connsiteY75" fmla="*/ 867909 h 8112995"/>
              <a:gd name="connsiteX76" fmla="*/ 2187227 w 3409466"/>
              <a:gd name="connsiteY76" fmla="*/ 861985 h 8112995"/>
              <a:gd name="connsiteX77" fmla="*/ 2166880 w 3409466"/>
              <a:gd name="connsiteY77" fmla="*/ 928338 h 8112995"/>
              <a:gd name="connsiteX78" fmla="*/ 2191719 w 3409466"/>
              <a:gd name="connsiteY78" fmla="*/ 875452 h 8112995"/>
              <a:gd name="connsiteX79" fmla="*/ 2154513 w 3409466"/>
              <a:gd name="connsiteY79" fmla="*/ 1007497 h 8112995"/>
              <a:gd name="connsiteX80" fmla="*/ 2207174 w 3409466"/>
              <a:gd name="connsiteY80" fmla="*/ 1235436 h 8112995"/>
              <a:gd name="connsiteX81" fmla="*/ 2142921 w 3409466"/>
              <a:gd name="connsiteY81" fmla="*/ 1443414 h 8112995"/>
              <a:gd name="connsiteX82" fmla="*/ 2163969 w 3409466"/>
              <a:gd name="connsiteY82" fmla="*/ 1396808 h 8112995"/>
              <a:gd name="connsiteX83" fmla="*/ 2183784 w 3409466"/>
              <a:gd name="connsiteY83" fmla="*/ 1313332 h 8112995"/>
              <a:gd name="connsiteX84" fmla="*/ 2297793 w 3409466"/>
              <a:gd name="connsiteY84" fmla="*/ 1162154 h 8112995"/>
              <a:gd name="connsiteX85" fmla="*/ 2297367 w 3409466"/>
              <a:gd name="connsiteY85" fmla="*/ 1154089 h 8112995"/>
              <a:gd name="connsiteX86" fmla="*/ 2323848 w 3409466"/>
              <a:gd name="connsiteY86" fmla="*/ 1139901 h 8112995"/>
              <a:gd name="connsiteX87" fmla="*/ 2313083 w 3409466"/>
              <a:gd name="connsiteY87" fmla="*/ 1157359 h 8112995"/>
              <a:gd name="connsiteX88" fmla="*/ 2294267 w 3409466"/>
              <a:gd name="connsiteY88" fmla="*/ 1265021 h 8112995"/>
              <a:gd name="connsiteX89" fmla="*/ 2303907 w 3409466"/>
              <a:gd name="connsiteY89" fmla="*/ 1219751 h 8112995"/>
              <a:gd name="connsiteX90" fmla="*/ 2320173 w 3409466"/>
              <a:gd name="connsiteY90" fmla="*/ 1234714 h 8112995"/>
              <a:gd name="connsiteX91" fmla="*/ 2326597 w 3409466"/>
              <a:gd name="connsiteY91" fmla="*/ 1200174 h 8112995"/>
              <a:gd name="connsiteX92" fmla="*/ 2330990 w 3409466"/>
              <a:gd name="connsiteY92" fmla="*/ 1211020 h 8112995"/>
              <a:gd name="connsiteX93" fmla="*/ 2301083 w 3409466"/>
              <a:gd name="connsiteY93" fmla="*/ 1330695 h 8112995"/>
              <a:gd name="connsiteX94" fmla="*/ 2332729 w 3409466"/>
              <a:gd name="connsiteY94" fmla="*/ 1252339 h 8112995"/>
              <a:gd name="connsiteX95" fmla="*/ 2330605 w 3409466"/>
              <a:gd name="connsiteY95" fmla="*/ 1291685 h 8112995"/>
              <a:gd name="connsiteX96" fmla="*/ 2350370 w 3409466"/>
              <a:gd name="connsiteY96" fmla="*/ 1222693 h 8112995"/>
              <a:gd name="connsiteX97" fmla="*/ 2384218 w 3409466"/>
              <a:gd name="connsiteY97" fmla="*/ 1182858 h 8112995"/>
              <a:gd name="connsiteX98" fmla="*/ 2400449 w 3409466"/>
              <a:gd name="connsiteY98" fmla="*/ 1210294 h 8112995"/>
              <a:gd name="connsiteX99" fmla="*/ 2387116 w 3409466"/>
              <a:gd name="connsiteY99" fmla="*/ 1264464 h 8112995"/>
              <a:gd name="connsiteX100" fmla="*/ 2410990 w 3409466"/>
              <a:gd name="connsiteY100" fmla="*/ 1186589 h 8112995"/>
              <a:gd name="connsiteX101" fmla="*/ 2365256 w 3409466"/>
              <a:gd name="connsiteY101" fmla="*/ 1395338 h 8112995"/>
              <a:gd name="connsiteX102" fmla="*/ 2380140 w 3409466"/>
              <a:gd name="connsiteY102" fmla="*/ 1377046 h 8112995"/>
              <a:gd name="connsiteX103" fmla="*/ 2409238 w 3409466"/>
              <a:gd name="connsiteY103" fmla="*/ 1240237 h 8112995"/>
              <a:gd name="connsiteX104" fmla="*/ 2439077 w 3409466"/>
              <a:gd name="connsiteY104" fmla="*/ 1550723 h 8112995"/>
              <a:gd name="connsiteX105" fmla="*/ 2415461 w 3409466"/>
              <a:gd name="connsiteY105" fmla="*/ 1634041 h 8112995"/>
              <a:gd name="connsiteX106" fmla="*/ 2426394 w 3409466"/>
              <a:gd name="connsiteY106" fmla="*/ 1619205 h 8112995"/>
              <a:gd name="connsiteX107" fmla="*/ 2439894 w 3409466"/>
              <a:gd name="connsiteY107" fmla="*/ 1567657 h 8112995"/>
              <a:gd name="connsiteX108" fmla="*/ 2454442 w 3409466"/>
              <a:gd name="connsiteY108" fmla="*/ 1544119 h 8112995"/>
              <a:gd name="connsiteX109" fmla="*/ 2438084 w 3409466"/>
              <a:gd name="connsiteY109" fmla="*/ 1616070 h 8112995"/>
              <a:gd name="connsiteX110" fmla="*/ 2464317 w 3409466"/>
              <a:gd name="connsiteY110" fmla="*/ 1591209 h 8112995"/>
              <a:gd name="connsiteX111" fmla="*/ 2442251 w 3409466"/>
              <a:gd name="connsiteY111" fmla="*/ 1710405 h 8112995"/>
              <a:gd name="connsiteX112" fmla="*/ 2472940 w 3409466"/>
              <a:gd name="connsiteY112" fmla="*/ 1606860 h 8112995"/>
              <a:gd name="connsiteX113" fmla="*/ 2506119 w 3409466"/>
              <a:gd name="connsiteY113" fmla="*/ 1674437 h 8112995"/>
              <a:gd name="connsiteX114" fmla="*/ 2482820 w 3409466"/>
              <a:gd name="connsiteY114" fmla="*/ 1768432 h 8112995"/>
              <a:gd name="connsiteX115" fmla="*/ 2488024 w 3409466"/>
              <a:gd name="connsiteY115" fmla="*/ 1771766 h 8112995"/>
              <a:gd name="connsiteX116" fmla="*/ 2505880 w 3409466"/>
              <a:gd name="connsiteY116" fmla="*/ 1701025 h 8112995"/>
              <a:gd name="connsiteX117" fmla="*/ 2901684 w 3409466"/>
              <a:gd name="connsiteY117" fmla="*/ 133863 h 8112995"/>
              <a:gd name="connsiteX118" fmla="*/ 2944426 w 3409466"/>
              <a:gd name="connsiteY118" fmla="*/ 88230 h 8112995"/>
              <a:gd name="connsiteX119" fmla="*/ 2962546 w 3409466"/>
              <a:gd name="connsiteY119" fmla="*/ 26516 h 8112995"/>
              <a:gd name="connsiteX120" fmla="*/ 2961301 w 3409466"/>
              <a:gd name="connsiteY120" fmla="*/ 57876 h 8112995"/>
              <a:gd name="connsiteX121" fmla="*/ 2939377 w 3409466"/>
              <a:gd name="connsiteY121" fmla="*/ 122204 h 8112995"/>
              <a:gd name="connsiteX122" fmla="*/ 2955769 w 3409466"/>
              <a:gd name="connsiteY122" fmla="*/ 226133 h 8112995"/>
              <a:gd name="connsiteX123" fmla="*/ 2993669 w 3409466"/>
              <a:gd name="connsiteY123" fmla="*/ 122204 h 8112995"/>
              <a:gd name="connsiteX124" fmla="*/ 2979145 w 3409466"/>
              <a:gd name="connsiteY124" fmla="*/ 180500 h 8112995"/>
              <a:gd name="connsiteX125" fmla="*/ 2981151 w 3409466"/>
              <a:gd name="connsiteY125" fmla="*/ 205428 h 8112995"/>
              <a:gd name="connsiteX126" fmla="*/ 3023616 w 3409466"/>
              <a:gd name="connsiteY126" fmla="*/ 16666 h 8112995"/>
              <a:gd name="connsiteX127" fmla="*/ 3030877 w 3409466"/>
              <a:gd name="connsiteY127" fmla="*/ 10434 h 8112995"/>
              <a:gd name="connsiteX128" fmla="*/ 3013311 w 3409466"/>
              <a:gd name="connsiteY128" fmla="*/ 77577 h 8112995"/>
              <a:gd name="connsiteX129" fmla="*/ 3035926 w 3409466"/>
              <a:gd name="connsiteY129" fmla="*/ 23702 h 8112995"/>
              <a:gd name="connsiteX130" fmla="*/ 3004251 w 3409466"/>
              <a:gd name="connsiteY130" fmla="*/ 157182 h 8112995"/>
              <a:gd name="connsiteX131" fmla="*/ 3066357 w 3409466"/>
              <a:gd name="connsiteY131" fmla="*/ 382731 h 8112995"/>
              <a:gd name="connsiteX132" fmla="*/ 3010821 w 3409466"/>
              <a:gd name="connsiteY132" fmla="*/ 593204 h 8112995"/>
              <a:gd name="connsiteX133" fmla="*/ 3029909 w 3409466"/>
              <a:gd name="connsiteY133" fmla="*/ 545762 h 8112995"/>
              <a:gd name="connsiteX134" fmla="*/ 3046231 w 3409466"/>
              <a:gd name="connsiteY134" fmla="*/ 461532 h 8112995"/>
              <a:gd name="connsiteX135" fmla="*/ 3153846 w 3409466"/>
              <a:gd name="connsiteY135" fmla="*/ 305739 h 8112995"/>
              <a:gd name="connsiteX136" fmla="*/ 3153085 w 3409466"/>
              <a:gd name="connsiteY136" fmla="*/ 297698 h 8112995"/>
              <a:gd name="connsiteX137" fmla="*/ 3178952 w 3409466"/>
              <a:gd name="connsiteY137" fmla="*/ 282420 h 8112995"/>
              <a:gd name="connsiteX138" fmla="*/ 3168924 w 3409466"/>
              <a:gd name="connsiteY138" fmla="*/ 300311 h 8112995"/>
              <a:gd name="connsiteX139" fmla="*/ 3154607 w 3409466"/>
              <a:gd name="connsiteY139" fmla="*/ 408663 h 8112995"/>
              <a:gd name="connsiteX140" fmla="*/ 3162353 w 3409466"/>
              <a:gd name="connsiteY140" fmla="*/ 363031 h 8112995"/>
              <a:gd name="connsiteX141" fmla="*/ 3179228 w 3409466"/>
              <a:gd name="connsiteY141" fmla="*/ 377304 h 8112995"/>
              <a:gd name="connsiteX142" fmla="*/ 3184208 w 3409466"/>
              <a:gd name="connsiteY142" fmla="*/ 342527 h 8112995"/>
              <a:gd name="connsiteX143" fmla="*/ 3189049 w 3409466"/>
              <a:gd name="connsiteY143" fmla="*/ 353180 h 8112995"/>
              <a:gd name="connsiteX144" fmla="*/ 3164151 w 3409466"/>
              <a:gd name="connsiteY144" fmla="*/ 473996 h 8112995"/>
              <a:gd name="connsiteX145" fmla="*/ 3192507 w 3409466"/>
              <a:gd name="connsiteY145" fmla="*/ 394391 h 8112995"/>
              <a:gd name="connsiteX146" fmla="*/ 3192023 w 3409466"/>
              <a:gd name="connsiteY146" fmla="*/ 433792 h 8112995"/>
              <a:gd name="connsiteX147" fmla="*/ 3208898 w 3409466"/>
              <a:gd name="connsiteY147" fmla="*/ 364036 h 8112995"/>
              <a:gd name="connsiteX148" fmla="*/ 3241058 w 3409466"/>
              <a:gd name="connsiteY148" fmla="*/ 322826 h 8112995"/>
              <a:gd name="connsiteX149" fmla="*/ 3258418 w 3409466"/>
              <a:gd name="connsiteY149" fmla="*/ 349562 h 8112995"/>
              <a:gd name="connsiteX150" fmla="*/ 3247352 w 3409466"/>
              <a:gd name="connsiteY150" fmla="*/ 404240 h 8112995"/>
              <a:gd name="connsiteX151" fmla="*/ 3267962 w 3409466"/>
              <a:gd name="connsiteY151" fmla="*/ 325439 h 8112995"/>
              <a:gd name="connsiteX152" fmla="*/ 3230961 w 3409466"/>
              <a:gd name="connsiteY152" fmla="*/ 535911 h 8112995"/>
              <a:gd name="connsiteX153" fmla="*/ 3245070 w 3409466"/>
              <a:gd name="connsiteY153" fmla="*/ 517015 h 8112995"/>
              <a:gd name="connsiteX154" fmla="*/ 3268446 w 3409466"/>
              <a:gd name="connsiteY154" fmla="*/ 379112 h 8112995"/>
              <a:gd name="connsiteX155" fmla="*/ 3311188 w 3409466"/>
              <a:gd name="connsiteY155" fmla="*/ 688087 h 8112995"/>
              <a:gd name="connsiteX156" fmla="*/ 3291062 w 3409466"/>
              <a:gd name="connsiteY156" fmla="*/ 772316 h 8112995"/>
              <a:gd name="connsiteX157" fmla="*/ 3301367 w 3409466"/>
              <a:gd name="connsiteY157" fmla="*/ 757038 h 8112995"/>
              <a:gd name="connsiteX158" fmla="*/ 3312710 w 3409466"/>
              <a:gd name="connsiteY158" fmla="*/ 704973 h 8112995"/>
              <a:gd name="connsiteX159" fmla="*/ 3326265 w 3409466"/>
              <a:gd name="connsiteY159" fmla="*/ 680850 h 8112995"/>
              <a:gd name="connsiteX160" fmla="*/ 3312917 w 3409466"/>
              <a:gd name="connsiteY160" fmla="*/ 753419 h 8112995"/>
              <a:gd name="connsiteX161" fmla="*/ 3338092 w 3409466"/>
              <a:gd name="connsiteY161" fmla="*/ 727487 h 8112995"/>
              <a:gd name="connsiteX162" fmla="*/ 3321009 w 3409466"/>
              <a:gd name="connsiteY162" fmla="*/ 847499 h 8112995"/>
              <a:gd name="connsiteX163" fmla="*/ 3347359 w 3409466"/>
              <a:gd name="connsiteY163" fmla="*/ 742765 h 8112995"/>
              <a:gd name="connsiteX164" fmla="*/ 3383323 w 3409466"/>
              <a:gd name="connsiteY164" fmla="*/ 808903 h 8112995"/>
              <a:gd name="connsiteX165" fmla="*/ 3363958 w 3409466"/>
              <a:gd name="connsiteY165" fmla="*/ 903786 h 8112995"/>
              <a:gd name="connsiteX166" fmla="*/ 3388579 w 3409466"/>
              <a:gd name="connsiteY166" fmla="*/ 919868 h 8112995"/>
              <a:gd name="connsiteX167" fmla="*/ 3379519 w 3409466"/>
              <a:gd name="connsiteY167" fmla="*/ 952232 h 8112995"/>
              <a:gd name="connsiteX168" fmla="*/ 3404970 w 3409466"/>
              <a:gd name="connsiteY168" fmla="*/ 1256584 h 8112995"/>
              <a:gd name="connsiteX169" fmla="*/ 3383600 w 3409466"/>
              <a:gd name="connsiteY169" fmla="*/ 1371971 h 8112995"/>
              <a:gd name="connsiteX170" fmla="*/ 3400683 w 3409466"/>
              <a:gd name="connsiteY170" fmla="*/ 1344230 h 8112995"/>
              <a:gd name="connsiteX171" fmla="*/ 3409466 w 3409466"/>
              <a:gd name="connsiteY171" fmla="*/ 1304025 h 8112995"/>
              <a:gd name="connsiteX172" fmla="*/ 3404971 w 3409466"/>
              <a:gd name="connsiteY172" fmla="*/ 1347044 h 8112995"/>
              <a:gd name="connsiteX173" fmla="*/ 3384844 w 3409466"/>
              <a:gd name="connsiteY173" fmla="*/ 1427655 h 8112995"/>
              <a:gd name="connsiteX174" fmla="*/ 3383047 w 3409466"/>
              <a:gd name="connsiteY174" fmla="*/ 1405140 h 8112995"/>
              <a:gd name="connsiteX175" fmla="*/ 3382078 w 3409466"/>
              <a:gd name="connsiteY175" fmla="*/ 1440118 h 8112995"/>
              <a:gd name="connsiteX176" fmla="*/ 3386090 w 3409466"/>
              <a:gd name="connsiteY176" fmla="*/ 1441928 h 8112995"/>
              <a:gd name="connsiteX177" fmla="*/ 3371496 w 3409466"/>
              <a:gd name="connsiteY177" fmla="*/ 1500024 h 8112995"/>
              <a:gd name="connsiteX178" fmla="*/ 2916761 w 3409466"/>
              <a:gd name="connsiteY178" fmla="*/ 3397290 h 8112995"/>
              <a:gd name="connsiteX179" fmla="*/ 2811472 w 3409466"/>
              <a:gd name="connsiteY179" fmla="*/ 3838388 h 8112995"/>
              <a:gd name="connsiteX180" fmla="*/ 2772061 w 3409466"/>
              <a:gd name="connsiteY180" fmla="*/ 3999248 h 8112995"/>
              <a:gd name="connsiteX181" fmla="*/ 2779620 w 3409466"/>
              <a:gd name="connsiteY181" fmla="*/ 3986664 h 8112995"/>
              <a:gd name="connsiteX182" fmla="*/ 2789951 w 3409466"/>
              <a:gd name="connsiteY182" fmla="*/ 3997443 h 8112995"/>
              <a:gd name="connsiteX183" fmla="*/ 2786521 w 3409466"/>
              <a:gd name="connsiteY183" fmla="*/ 4008995 h 8112995"/>
              <a:gd name="connsiteX184" fmla="*/ 2805012 w 3409466"/>
              <a:gd name="connsiteY184" fmla="*/ 3989901 h 8112995"/>
              <a:gd name="connsiteX185" fmla="*/ 2776067 w 3409466"/>
              <a:gd name="connsiteY185" fmla="*/ 4110621 h 8112995"/>
              <a:gd name="connsiteX186" fmla="*/ 2785667 w 3409466"/>
              <a:gd name="connsiteY186" fmla="*/ 4117378 h 8112995"/>
              <a:gd name="connsiteX187" fmla="*/ 2756570 w 3409466"/>
              <a:gd name="connsiteY187" fmla="*/ 4182580 h 8112995"/>
              <a:gd name="connsiteX188" fmla="*/ 2748072 w 3409466"/>
              <a:gd name="connsiteY188" fmla="*/ 4242235 h 8112995"/>
              <a:gd name="connsiteX189" fmla="*/ 2771113 w 3409466"/>
              <a:gd name="connsiteY189" fmla="*/ 4161544 h 8112995"/>
              <a:gd name="connsiteX190" fmla="*/ 2765882 w 3409466"/>
              <a:gd name="connsiteY190" fmla="*/ 4212458 h 8112995"/>
              <a:gd name="connsiteX191" fmla="*/ 2768174 w 3409466"/>
              <a:gd name="connsiteY191" fmla="*/ 4181157 h 8112995"/>
              <a:gd name="connsiteX192" fmla="*/ 2366171 w 3409466"/>
              <a:gd name="connsiteY192" fmla="*/ 5577692 h 8112995"/>
              <a:gd name="connsiteX193" fmla="*/ 2371217 w 3409466"/>
              <a:gd name="connsiteY193" fmla="*/ 5598578 h 8112995"/>
              <a:gd name="connsiteX194" fmla="*/ 2342120 w 3409466"/>
              <a:gd name="connsiteY194" fmla="*/ 5663779 h 8112995"/>
              <a:gd name="connsiteX195" fmla="*/ 2333615 w 3409466"/>
              <a:gd name="connsiteY195" fmla="*/ 5723634 h 8112995"/>
              <a:gd name="connsiteX196" fmla="*/ 2356662 w 3409466"/>
              <a:gd name="connsiteY196" fmla="*/ 5642744 h 8112995"/>
              <a:gd name="connsiteX197" fmla="*/ 2351432 w 3409466"/>
              <a:gd name="connsiteY197" fmla="*/ 5693657 h 8112995"/>
              <a:gd name="connsiteX198" fmla="*/ 2353793 w 3409466"/>
              <a:gd name="connsiteY198" fmla="*/ 5662359 h 8112995"/>
              <a:gd name="connsiteX199" fmla="*/ 1684927 w 3409466"/>
              <a:gd name="connsiteY199" fmla="*/ 7983451 h 8112995"/>
              <a:gd name="connsiteX200" fmla="*/ 1640685 w 3409466"/>
              <a:gd name="connsiteY200" fmla="*/ 8027630 h 8112995"/>
              <a:gd name="connsiteX201" fmla="*/ 1620514 w 3409466"/>
              <a:gd name="connsiteY201" fmla="*/ 8088705 h 8112995"/>
              <a:gd name="connsiteX202" fmla="*/ 1622806 w 3409466"/>
              <a:gd name="connsiteY202" fmla="*/ 8057405 h 8112995"/>
              <a:gd name="connsiteX203" fmla="*/ 1646866 w 3409466"/>
              <a:gd name="connsiteY203" fmla="*/ 7993845 h 8112995"/>
              <a:gd name="connsiteX204" fmla="*/ 1633954 w 3409466"/>
              <a:gd name="connsiteY204" fmla="*/ 7889426 h 8112995"/>
              <a:gd name="connsiteX205" fmla="*/ 1592604 w 3409466"/>
              <a:gd name="connsiteY205" fmla="*/ 7992032 h 8112995"/>
              <a:gd name="connsiteX206" fmla="*/ 1609067 w 3409466"/>
              <a:gd name="connsiteY206" fmla="*/ 7934252 h 8112995"/>
              <a:gd name="connsiteX207" fmla="*/ 1607895 w 3409466"/>
              <a:gd name="connsiteY207" fmla="*/ 7909272 h 8112995"/>
              <a:gd name="connsiteX208" fmla="*/ 1559150 w 3409466"/>
              <a:gd name="connsiteY208" fmla="*/ 8096511 h 8112995"/>
              <a:gd name="connsiteX209" fmla="*/ 1551684 w 3409466"/>
              <a:gd name="connsiteY209" fmla="*/ 8102496 h 8112995"/>
              <a:gd name="connsiteX210" fmla="*/ 1571483 w 3409466"/>
              <a:gd name="connsiteY210" fmla="*/ 8035978 h 8112995"/>
              <a:gd name="connsiteX211" fmla="*/ 1547081 w 3409466"/>
              <a:gd name="connsiteY211" fmla="*/ 8089068 h 8112995"/>
              <a:gd name="connsiteX212" fmla="*/ 1583197 w 3409466"/>
              <a:gd name="connsiteY212" fmla="*/ 7956720 h 8112995"/>
              <a:gd name="connsiteX213" fmla="*/ 1528657 w 3409466"/>
              <a:gd name="connsiteY213" fmla="*/ 7729222 h 8112995"/>
              <a:gd name="connsiteX214" fmla="*/ 1591191 w 3409466"/>
              <a:gd name="connsiteY214" fmla="*/ 7520722 h 8112995"/>
              <a:gd name="connsiteX215" fmla="*/ 1570528 w 3409466"/>
              <a:gd name="connsiteY215" fmla="*/ 7567500 h 8112995"/>
              <a:gd name="connsiteX216" fmla="*/ 1551403 w 3409466"/>
              <a:gd name="connsiteY216" fmla="*/ 7651137 h 8112995"/>
              <a:gd name="connsiteX217" fmla="*/ 1438645 w 3409466"/>
              <a:gd name="connsiteY217" fmla="*/ 7803250 h 8112995"/>
              <a:gd name="connsiteX218" fmla="*/ 1439137 w 3409466"/>
              <a:gd name="connsiteY218" fmla="*/ 7811312 h 8112995"/>
              <a:gd name="connsiteX219" fmla="*/ 1412775 w 3409466"/>
              <a:gd name="connsiteY219" fmla="*/ 7825718 h 8112995"/>
              <a:gd name="connsiteX220" fmla="*/ 1423395 w 3409466"/>
              <a:gd name="connsiteY220" fmla="*/ 7808171 h 8112995"/>
              <a:gd name="connsiteX221" fmla="*/ 1441322 w 3409466"/>
              <a:gd name="connsiteY221" fmla="*/ 7700358 h 8112995"/>
              <a:gd name="connsiteX222" fmla="*/ 1432057 w 3409466"/>
              <a:gd name="connsiteY222" fmla="*/ 7745706 h 8112995"/>
              <a:gd name="connsiteX223" fmla="*/ 1415667 w 3409466"/>
              <a:gd name="connsiteY223" fmla="*/ 7730878 h 8112995"/>
              <a:gd name="connsiteX224" fmla="*/ 1409529 w 3409466"/>
              <a:gd name="connsiteY224" fmla="*/ 7765469 h 8112995"/>
              <a:gd name="connsiteX225" fmla="*/ 1405046 w 3409466"/>
              <a:gd name="connsiteY225" fmla="*/ 7754659 h 8112995"/>
              <a:gd name="connsiteX226" fmla="*/ 1433965 w 3409466"/>
              <a:gd name="connsiteY226" fmla="*/ 7634743 h 8112995"/>
              <a:gd name="connsiteX227" fmla="*/ 1402966 w 3409466"/>
              <a:gd name="connsiteY227" fmla="*/ 7713357 h 8112995"/>
              <a:gd name="connsiteX228" fmla="*/ 1404766 w 3409466"/>
              <a:gd name="connsiteY228" fmla="*/ 7673994 h 8112995"/>
              <a:gd name="connsiteX229" fmla="*/ 1385571 w 3409466"/>
              <a:gd name="connsiteY229" fmla="*/ 7743147 h 8112995"/>
              <a:gd name="connsiteX230" fmla="*/ 1352052 w 3409466"/>
              <a:gd name="connsiteY230" fmla="*/ 7783260 h 8112995"/>
              <a:gd name="connsiteX231" fmla="*/ 1335596 w 3409466"/>
              <a:gd name="connsiteY231" fmla="*/ 7755959 h 8112995"/>
              <a:gd name="connsiteX232" fmla="*/ 1348481 w 3409466"/>
              <a:gd name="connsiteY232" fmla="*/ 7701681 h 8112995"/>
              <a:gd name="connsiteX233" fmla="*/ 1325251 w 3409466"/>
              <a:gd name="connsiteY233" fmla="*/ 7779750 h 8112995"/>
              <a:gd name="connsiteX234" fmla="*/ 1369260 w 3409466"/>
              <a:gd name="connsiteY234" fmla="*/ 7570631 h 8112995"/>
              <a:gd name="connsiteX235" fmla="*/ 1354528 w 3409466"/>
              <a:gd name="connsiteY235" fmla="*/ 7589045 h 8112995"/>
              <a:gd name="connsiteX236" fmla="*/ 1326560 w 3409466"/>
              <a:gd name="connsiteY236" fmla="*/ 7726090 h 8112995"/>
              <a:gd name="connsiteX237" fmla="*/ 1294159 w 3409466"/>
              <a:gd name="connsiteY237" fmla="*/ 7415861 h 8112995"/>
              <a:gd name="connsiteX238" fmla="*/ 1317087 w 3409466"/>
              <a:gd name="connsiteY238" fmla="*/ 7332351 h 8112995"/>
              <a:gd name="connsiteX239" fmla="*/ 1306277 w 3409466"/>
              <a:gd name="connsiteY239" fmla="*/ 7347276 h 8112995"/>
              <a:gd name="connsiteX240" fmla="*/ 1293203 w 3409466"/>
              <a:gd name="connsiteY240" fmla="*/ 7398934 h 8112995"/>
              <a:gd name="connsiteX241" fmla="*/ 1278849 w 3409466"/>
              <a:gd name="connsiteY241" fmla="*/ 7422590 h 8112995"/>
              <a:gd name="connsiteX242" fmla="*/ 1294613 w 3409466"/>
              <a:gd name="connsiteY242" fmla="*/ 7350507 h 8112995"/>
              <a:gd name="connsiteX243" fmla="*/ 1268586 w 3409466"/>
              <a:gd name="connsiteY243" fmla="*/ 7375584 h 8112995"/>
              <a:gd name="connsiteX244" fmla="*/ 1289667 w 3409466"/>
              <a:gd name="connsiteY244" fmla="*/ 7256210 h 8112995"/>
              <a:gd name="connsiteX245" fmla="*/ 1259834 w 3409466"/>
              <a:gd name="connsiteY245" fmla="*/ 7360005 h 8112995"/>
              <a:gd name="connsiteX246" fmla="*/ 1226099 w 3409466"/>
              <a:gd name="connsiteY246" fmla="*/ 7292704 h 8112995"/>
              <a:gd name="connsiteX247" fmla="*/ 1248622 w 3409466"/>
              <a:gd name="connsiteY247" fmla="*/ 7198520 h 8112995"/>
              <a:gd name="connsiteX248" fmla="*/ 1224551 w 3409466"/>
              <a:gd name="connsiteY248" fmla="*/ 7181625 h 8112995"/>
              <a:gd name="connsiteX249" fmla="*/ 1234687 w 3409466"/>
              <a:gd name="connsiteY249" fmla="*/ 7149581 h 8112995"/>
              <a:gd name="connsiteX250" fmla="*/ 1219414 w 3409466"/>
              <a:gd name="connsiteY250" fmla="*/ 6844550 h 8112995"/>
              <a:gd name="connsiteX251" fmla="*/ 1244626 w 3409466"/>
              <a:gd name="connsiteY251" fmla="*/ 6729940 h 8112995"/>
              <a:gd name="connsiteX252" fmla="*/ 1226626 w 3409466"/>
              <a:gd name="connsiteY252" fmla="*/ 6757095 h 8112995"/>
              <a:gd name="connsiteX253" fmla="*/ 1216505 w 3409466"/>
              <a:gd name="connsiteY253" fmla="*/ 6796984 h 8112995"/>
              <a:gd name="connsiteX254" fmla="*/ 1217725 w 3409466"/>
              <a:gd name="connsiteY254" fmla="*/ 6788165 h 8112995"/>
              <a:gd name="connsiteX255" fmla="*/ 1193823 w 3409466"/>
              <a:gd name="connsiteY255" fmla="*/ 6871997 h 8112995"/>
              <a:gd name="connsiteX256" fmla="*/ 1054782 w 3409466"/>
              <a:gd name="connsiteY256" fmla="*/ 7352046 h 8112995"/>
              <a:gd name="connsiteX257" fmla="*/ 383740 w 3409466"/>
              <a:gd name="connsiteY257" fmla="*/ 7324080 h 8112995"/>
              <a:gd name="connsiteX258" fmla="*/ 345748 w 3409466"/>
              <a:gd name="connsiteY258" fmla="*/ 7215861 h 8112995"/>
              <a:gd name="connsiteX259" fmla="*/ 324808 w 3409466"/>
              <a:gd name="connsiteY259" fmla="*/ 7271525 h 8112995"/>
              <a:gd name="connsiteX260" fmla="*/ 332681 w 3409466"/>
              <a:gd name="connsiteY260" fmla="*/ 7183930 h 8112995"/>
              <a:gd name="connsiteX261" fmla="*/ 312492 w 3409466"/>
              <a:gd name="connsiteY261" fmla="*/ 7253106 h 8112995"/>
              <a:gd name="connsiteX262" fmla="*/ 313827 w 3409466"/>
              <a:gd name="connsiteY262" fmla="*/ 7191192 h 8112995"/>
              <a:gd name="connsiteX263" fmla="*/ 320692 w 3409466"/>
              <a:gd name="connsiteY263" fmla="*/ 7170956 h 8112995"/>
              <a:gd name="connsiteX264" fmla="*/ 300334 w 3409466"/>
              <a:gd name="connsiteY264" fmla="*/ 7151194 h 8112995"/>
              <a:gd name="connsiteX265" fmla="*/ 303860 w 3409466"/>
              <a:gd name="connsiteY265" fmla="*/ 7139672 h 8112995"/>
              <a:gd name="connsiteX266" fmla="*/ 285212 w 3409466"/>
              <a:gd name="connsiteY266" fmla="*/ 7158612 h 8112995"/>
              <a:gd name="connsiteX267" fmla="*/ 315153 w 3409466"/>
              <a:gd name="connsiteY267" fmla="*/ 7038135 h 8112995"/>
              <a:gd name="connsiteX268" fmla="*/ 305608 w 3409466"/>
              <a:gd name="connsiteY268" fmla="*/ 7031299 h 8112995"/>
              <a:gd name="connsiteX269" fmla="*/ 335242 w 3409466"/>
              <a:gd name="connsiteY269" fmla="*/ 6966339 h 8112995"/>
              <a:gd name="connsiteX270" fmla="*/ 344232 w 3409466"/>
              <a:gd name="connsiteY270" fmla="*/ 6906757 h 8112995"/>
              <a:gd name="connsiteX271" fmla="*/ 320526 w 3409466"/>
              <a:gd name="connsiteY271" fmla="*/ 6987254 h 8112995"/>
              <a:gd name="connsiteX272" fmla="*/ 326177 w 3409466"/>
              <a:gd name="connsiteY272" fmla="*/ 6936385 h 8112995"/>
              <a:gd name="connsiteX273" fmla="*/ 323627 w 3409466"/>
              <a:gd name="connsiteY273" fmla="*/ 6967666 h 8112995"/>
              <a:gd name="connsiteX274" fmla="*/ 341160 w 3409466"/>
              <a:gd name="connsiteY274" fmla="*/ 6907794 h 8112995"/>
              <a:gd name="connsiteX275" fmla="*/ 359182 w 3409466"/>
              <a:gd name="connsiteY275" fmla="*/ 6846811 h 8112995"/>
              <a:gd name="connsiteX276" fmla="*/ 346252 w 3409466"/>
              <a:gd name="connsiteY276" fmla="*/ 6795042 h 8112995"/>
              <a:gd name="connsiteX277" fmla="*/ 312612 w 3409466"/>
              <a:gd name="connsiteY277" fmla="*/ 6701237 h 8112995"/>
              <a:gd name="connsiteX278" fmla="*/ 375043 w 3409466"/>
              <a:gd name="connsiteY278" fmla="*/ 6492706 h 8112995"/>
              <a:gd name="connsiteX279" fmla="*/ 354404 w 3409466"/>
              <a:gd name="connsiteY279" fmla="*/ 6539494 h 8112995"/>
              <a:gd name="connsiteX280" fmla="*/ 335320 w 3409466"/>
              <a:gd name="connsiteY280" fmla="*/ 6623141 h 8112995"/>
              <a:gd name="connsiteX281" fmla="*/ 222638 w 3409466"/>
              <a:gd name="connsiteY281" fmla="*/ 6775309 h 8112995"/>
              <a:gd name="connsiteX282" fmla="*/ 223133 w 3409466"/>
              <a:gd name="connsiteY282" fmla="*/ 6783371 h 8112995"/>
              <a:gd name="connsiteX283" fmla="*/ 196778 w 3409466"/>
              <a:gd name="connsiteY283" fmla="*/ 6797790 h 8112995"/>
              <a:gd name="connsiteX284" fmla="*/ 207390 w 3409466"/>
              <a:gd name="connsiteY284" fmla="*/ 6780238 h 8112995"/>
              <a:gd name="connsiteX285" fmla="*/ 225263 w 3409466"/>
              <a:gd name="connsiteY285" fmla="*/ 6672416 h 8112995"/>
              <a:gd name="connsiteX286" fmla="*/ 216020 w 3409466"/>
              <a:gd name="connsiteY286" fmla="*/ 6717769 h 8112995"/>
              <a:gd name="connsiteX287" fmla="*/ 199624 w 3409466"/>
              <a:gd name="connsiteY287" fmla="*/ 6702948 h 8112995"/>
              <a:gd name="connsiteX288" fmla="*/ 193503 w 3409466"/>
              <a:gd name="connsiteY288" fmla="*/ 6737543 h 8112995"/>
              <a:gd name="connsiteX289" fmla="*/ 189015 w 3409466"/>
              <a:gd name="connsiteY289" fmla="*/ 6726735 h 8112995"/>
              <a:gd name="connsiteX290" fmla="*/ 217874 w 3409466"/>
              <a:gd name="connsiteY290" fmla="*/ 6606805 h 8112995"/>
              <a:gd name="connsiteX291" fmla="*/ 186914 w 3409466"/>
              <a:gd name="connsiteY291" fmla="*/ 6685434 h 8112995"/>
              <a:gd name="connsiteX292" fmla="*/ 188694 w 3409466"/>
              <a:gd name="connsiteY292" fmla="*/ 6646070 h 8112995"/>
              <a:gd name="connsiteX293" fmla="*/ 169533 w 3409466"/>
              <a:gd name="connsiteY293" fmla="*/ 6715233 h 8112995"/>
              <a:gd name="connsiteX294" fmla="*/ 136035 w 3409466"/>
              <a:gd name="connsiteY294" fmla="*/ 6755362 h 8112995"/>
              <a:gd name="connsiteX295" fmla="*/ 119564 w 3409466"/>
              <a:gd name="connsiteY295" fmla="*/ 6728069 h 8112995"/>
              <a:gd name="connsiteX296" fmla="*/ 132423 w 3409466"/>
              <a:gd name="connsiteY296" fmla="*/ 6673785 h 8112995"/>
              <a:gd name="connsiteX297" fmla="*/ 109232 w 3409466"/>
              <a:gd name="connsiteY297" fmla="*/ 6751865 h 8112995"/>
              <a:gd name="connsiteX298" fmla="*/ 153137 w 3409466"/>
              <a:gd name="connsiteY298" fmla="*/ 6542724 h 8112995"/>
              <a:gd name="connsiteX299" fmla="*/ 138414 w 3409466"/>
              <a:gd name="connsiteY299" fmla="*/ 6561146 h 8112995"/>
              <a:gd name="connsiteX300" fmla="*/ 110514 w 3409466"/>
              <a:gd name="connsiteY300" fmla="*/ 6698205 h 8112995"/>
              <a:gd name="connsiteX301" fmla="*/ 77960 w 3409466"/>
              <a:gd name="connsiteY301" fmla="*/ 6387992 h 8112995"/>
              <a:gd name="connsiteX302" fmla="*/ 100846 w 3409466"/>
              <a:gd name="connsiteY302" fmla="*/ 6304471 h 8112995"/>
              <a:gd name="connsiteX303" fmla="*/ 90045 w 3409466"/>
              <a:gd name="connsiteY303" fmla="*/ 6319401 h 8112995"/>
              <a:gd name="connsiteX304" fmla="*/ 76995 w 3409466"/>
              <a:gd name="connsiteY304" fmla="*/ 6371065 h 8112995"/>
              <a:gd name="connsiteX305" fmla="*/ 62653 w 3409466"/>
              <a:gd name="connsiteY305" fmla="*/ 6394729 h 8112995"/>
              <a:gd name="connsiteX306" fmla="*/ 78382 w 3409466"/>
              <a:gd name="connsiteY306" fmla="*/ 6322637 h 8112995"/>
              <a:gd name="connsiteX307" fmla="*/ 52367 w 3409466"/>
              <a:gd name="connsiteY307" fmla="*/ 6347727 h 8112995"/>
              <a:gd name="connsiteX308" fmla="*/ 73389 w 3409466"/>
              <a:gd name="connsiteY308" fmla="*/ 6228343 h 8112995"/>
              <a:gd name="connsiteX309" fmla="*/ 43608 w 3409466"/>
              <a:gd name="connsiteY309" fmla="*/ 6332153 h 8112995"/>
              <a:gd name="connsiteX310" fmla="*/ 9839 w 3409466"/>
              <a:gd name="connsiteY310" fmla="*/ 6264868 h 8112995"/>
              <a:gd name="connsiteX311" fmla="*/ 32315 w 3409466"/>
              <a:gd name="connsiteY311" fmla="*/ 6170674 h 8112995"/>
              <a:gd name="connsiteX312" fmla="*/ 8236 w 3409466"/>
              <a:gd name="connsiteY312" fmla="*/ 6153790 h 8112995"/>
              <a:gd name="connsiteX313" fmla="*/ 18356 w 3409466"/>
              <a:gd name="connsiteY313" fmla="*/ 6121741 h 8112995"/>
              <a:gd name="connsiteX314" fmla="*/ 2932 w 3409466"/>
              <a:gd name="connsiteY314" fmla="*/ 5816718 h 8112995"/>
              <a:gd name="connsiteX315" fmla="*/ 28087 w 3409466"/>
              <a:gd name="connsiteY315" fmla="*/ 5702095 h 8112995"/>
              <a:gd name="connsiteX316" fmla="*/ 10101 w 3409466"/>
              <a:gd name="connsiteY316" fmla="*/ 5729259 h 8112995"/>
              <a:gd name="connsiteX317" fmla="*/ 0 w 3409466"/>
              <a:gd name="connsiteY317" fmla="*/ 5769154 h 8112995"/>
              <a:gd name="connsiteX318" fmla="*/ 5908 w 3409466"/>
              <a:gd name="connsiteY318" fmla="*/ 5726305 h 8112995"/>
              <a:gd name="connsiteX319" fmla="*/ 28675 w 3409466"/>
              <a:gd name="connsiteY319" fmla="*/ 5646401 h 8112995"/>
              <a:gd name="connsiteX320" fmla="*/ 29732 w 3409466"/>
              <a:gd name="connsiteY320" fmla="*/ 5668962 h 8112995"/>
              <a:gd name="connsiteX321" fmla="*/ 31850 w 3409466"/>
              <a:gd name="connsiteY321" fmla="*/ 5634035 h 8112995"/>
              <a:gd name="connsiteX322" fmla="*/ 27901 w 3409466"/>
              <a:gd name="connsiteY322" fmla="*/ 5632095 h 8112995"/>
              <a:gd name="connsiteX323" fmla="*/ 44397 w 3409466"/>
              <a:gd name="connsiteY323" fmla="*/ 5574510 h 8112995"/>
              <a:gd name="connsiteX324" fmla="*/ 192710 w 3409466"/>
              <a:gd name="connsiteY324" fmla="*/ 5007328 h 8112995"/>
              <a:gd name="connsiteX325" fmla="*/ 244847 w 3409466"/>
              <a:gd name="connsiteY325" fmla="*/ 4817926 h 8112995"/>
              <a:gd name="connsiteX326" fmla="*/ 244437 w 3409466"/>
              <a:gd name="connsiteY326" fmla="*/ 4811094 h 8112995"/>
              <a:gd name="connsiteX327" fmla="*/ 247710 w 3409466"/>
              <a:gd name="connsiteY327" fmla="*/ 4782270 h 8112995"/>
              <a:gd name="connsiteX328" fmla="*/ 227521 w 3409466"/>
              <a:gd name="connsiteY328" fmla="*/ 4851446 h 8112995"/>
              <a:gd name="connsiteX329" fmla="*/ 228856 w 3409466"/>
              <a:gd name="connsiteY329" fmla="*/ 4789532 h 8112995"/>
              <a:gd name="connsiteX330" fmla="*/ 235721 w 3409466"/>
              <a:gd name="connsiteY330" fmla="*/ 4769296 h 8112995"/>
              <a:gd name="connsiteX331" fmla="*/ 215363 w 3409466"/>
              <a:gd name="connsiteY331" fmla="*/ 4749535 h 8112995"/>
              <a:gd name="connsiteX332" fmla="*/ 218889 w 3409466"/>
              <a:gd name="connsiteY332" fmla="*/ 4738013 h 8112995"/>
              <a:gd name="connsiteX333" fmla="*/ 200241 w 3409466"/>
              <a:gd name="connsiteY333" fmla="*/ 4756953 h 8112995"/>
              <a:gd name="connsiteX334" fmla="*/ 230181 w 3409466"/>
              <a:gd name="connsiteY334" fmla="*/ 4636475 h 8112995"/>
              <a:gd name="connsiteX335" fmla="*/ 220637 w 3409466"/>
              <a:gd name="connsiteY335" fmla="*/ 4629639 h 8112995"/>
              <a:gd name="connsiteX336" fmla="*/ 250271 w 3409466"/>
              <a:gd name="connsiteY336" fmla="*/ 4564680 h 8112995"/>
              <a:gd name="connsiteX337" fmla="*/ 259261 w 3409466"/>
              <a:gd name="connsiteY337" fmla="*/ 4505098 h 8112995"/>
              <a:gd name="connsiteX338" fmla="*/ 235555 w 3409466"/>
              <a:gd name="connsiteY338" fmla="*/ 4585595 h 8112995"/>
              <a:gd name="connsiteX339" fmla="*/ 241206 w 3409466"/>
              <a:gd name="connsiteY339" fmla="*/ 4534726 h 8112995"/>
              <a:gd name="connsiteX340" fmla="*/ 238656 w 3409466"/>
              <a:gd name="connsiteY340" fmla="*/ 4566006 h 8112995"/>
              <a:gd name="connsiteX341" fmla="*/ 652169 w 3409466"/>
              <a:gd name="connsiteY341" fmla="*/ 3172838 h 8112995"/>
              <a:gd name="connsiteX342" fmla="*/ 647296 w 3409466"/>
              <a:gd name="connsiteY342" fmla="*/ 3151911 h 8112995"/>
              <a:gd name="connsiteX343" fmla="*/ 676930 w 3409466"/>
              <a:gd name="connsiteY343" fmla="*/ 3086952 h 8112995"/>
              <a:gd name="connsiteX344" fmla="*/ 685929 w 3409466"/>
              <a:gd name="connsiteY344" fmla="*/ 3027168 h 8112995"/>
              <a:gd name="connsiteX345" fmla="*/ 662214 w 3409466"/>
              <a:gd name="connsiteY345" fmla="*/ 3107867 h 8112995"/>
              <a:gd name="connsiteX346" fmla="*/ 667865 w 3409466"/>
              <a:gd name="connsiteY346" fmla="*/ 3056998 h 811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</a:cxnLst>
            <a:rect l="l" t="t" r="r" b="b"/>
            <a:pathLst>
              <a:path w="3409466" h="8112995">
                <a:moveTo>
                  <a:pt x="3404971" y="1347848"/>
                </a:moveTo>
                <a:cubicBezTo>
                  <a:pt x="3404417" y="1366744"/>
                  <a:pt x="3405178" y="1381822"/>
                  <a:pt x="3390862" y="1451778"/>
                </a:cubicBezTo>
                <a:cubicBezTo>
                  <a:pt x="3386850" y="1449969"/>
                  <a:pt x="3391623" y="1415995"/>
                  <a:pt x="3404971" y="1347848"/>
                </a:cubicBezTo>
                <a:close/>
                <a:moveTo>
                  <a:pt x="1250340" y="6673778"/>
                </a:moveTo>
                <a:lnTo>
                  <a:pt x="1245935" y="6689226"/>
                </a:lnTo>
                <a:lnTo>
                  <a:pt x="1246286" y="6696808"/>
                </a:lnTo>
                <a:cubicBezTo>
                  <a:pt x="1254518" y="6667918"/>
                  <a:pt x="1253644" y="6669196"/>
                  <a:pt x="1251417" y="6672692"/>
                </a:cubicBezTo>
                <a:close/>
                <a:moveTo>
                  <a:pt x="23455" y="5622093"/>
                </a:moveTo>
                <a:cubicBezTo>
                  <a:pt x="27405" y="5624033"/>
                  <a:pt x="21518" y="5657831"/>
                  <a:pt x="5935" y="5725502"/>
                </a:cubicBezTo>
                <a:cubicBezTo>
                  <a:pt x="7109" y="5706634"/>
                  <a:pt x="6845" y="5691540"/>
                  <a:pt x="23455" y="5622093"/>
                </a:cubicBezTo>
                <a:close/>
                <a:moveTo>
                  <a:pt x="667865" y="3056998"/>
                </a:moveTo>
                <a:cubicBezTo>
                  <a:pt x="664506" y="3071143"/>
                  <a:pt x="664932" y="3079208"/>
                  <a:pt x="665246" y="3088275"/>
                </a:cubicBezTo>
                <a:cubicBezTo>
                  <a:pt x="709387" y="2935997"/>
                  <a:pt x="1316055" y="899396"/>
                  <a:pt x="1353243" y="772783"/>
                </a:cubicBezTo>
                <a:cubicBezTo>
                  <a:pt x="1384958" y="694430"/>
                  <a:pt x="1352552" y="850818"/>
                  <a:pt x="1397847" y="728969"/>
                </a:cubicBezTo>
                <a:cubicBezTo>
                  <a:pt x="1404198" y="697847"/>
                  <a:pt x="1402073" y="737193"/>
                  <a:pt x="1418522" y="668063"/>
                </a:cubicBezTo>
                <a:cubicBezTo>
                  <a:pt x="1412012" y="696362"/>
                  <a:pt x="1415687" y="692893"/>
                  <a:pt x="1415972" y="699343"/>
                </a:cubicBezTo>
                <a:cubicBezTo>
                  <a:pt x="1408780" y="714134"/>
                  <a:pt x="1401682" y="728324"/>
                  <a:pt x="1391389" y="762702"/>
                </a:cubicBezTo>
                <a:cubicBezTo>
                  <a:pt x="1393197" y="804024"/>
                  <a:pt x="1405086" y="814378"/>
                  <a:pt x="1403438" y="867225"/>
                </a:cubicBezTo>
                <a:cubicBezTo>
                  <a:pt x="1397628" y="915270"/>
                  <a:pt x="1445375" y="759520"/>
                  <a:pt x="1445633" y="764963"/>
                </a:cubicBezTo>
                <a:lnTo>
                  <a:pt x="1428694" y="822605"/>
                </a:lnTo>
                <a:lnTo>
                  <a:pt x="1429660" y="847594"/>
                </a:lnTo>
                <a:cubicBezTo>
                  <a:pt x="1446333" y="784710"/>
                  <a:pt x="1473732" y="695313"/>
                  <a:pt x="1479948" y="660764"/>
                </a:cubicBezTo>
                <a:cubicBezTo>
                  <a:pt x="1490181" y="626182"/>
                  <a:pt x="1483623" y="657295"/>
                  <a:pt x="1487463" y="654840"/>
                </a:cubicBezTo>
                <a:cubicBezTo>
                  <a:pt x="1484124" y="663553"/>
                  <a:pt x="1470108" y="704215"/>
                  <a:pt x="1467116" y="721193"/>
                </a:cubicBezTo>
                <a:cubicBezTo>
                  <a:pt x="1467816" y="740939"/>
                  <a:pt x="1480855" y="680520"/>
                  <a:pt x="1491955" y="668306"/>
                </a:cubicBezTo>
                <a:cubicBezTo>
                  <a:pt x="1488429" y="679829"/>
                  <a:pt x="1464309" y="747030"/>
                  <a:pt x="1454749" y="800352"/>
                </a:cubicBezTo>
                <a:cubicBezTo>
                  <a:pt x="1446591" y="881497"/>
                  <a:pt x="1498269" y="1000145"/>
                  <a:pt x="1507410" y="1028291"/>
                </a:cubicBezTo>
                <a:cubicBezTo>
                  <a:pt x="1501137" y="1045936"/>
                  <a:pt x="1447374" y="1224775"/>
                  <a:pt x="1443157" y="1236269"/>
                </a:cubicBezTo>
                <a:lnTo>
                  <a:pt x="1464205" y="1189663"/>
                </a:lnTo>
                <a:lnTo>
                  <a:pt x="1484020" y="1106187"/>
                </a:lnTo>
                <a:cubicBezTo>
                  <a:pt x="1522442" y="1004774"/>
                  <a:pt x="1566146" y="1030739"/>
                  <a:pt x="1598029" y="955009"/>
                </a:cubicBezTo>
                <a:lnTo>
                  <a:pt x="1597603" y="946944"/>
                </a:lnTo>
                <a:cubicBezTo>
                  <a:pt x="1615401" y="911872"/>
                  <a:pt x="1619502" y="916469"/>
                  <a:pt x="1624084" y="932756"/>
                </a:cubicBezTo>
                <a:lnTo>
                  <a:pt x="1613319" y="950214"/>
                </a:lnTo>
                <a:cubicBezTo>
                  <a:pt x="1586504" y="1050500"/>
                  <a:pt x="1590403" y="1053278"/>
                  <a:pt x="1594503" y="1057876"/>
                </a:cubicBezTo>
                <a:lnTo>
                  <a:pt x="1604143" y="1012605"/>
                </a:lnTo>
                <a:cubicBezTo>
                  <a:pt x="1631907" y="937710"/>
                  <a:pt x="1612301" y="1022804"/>
                  <a:pt x="1620409" y="1027568"/>
                </a:cubicBezTo>
                <a:lnTo>
                  <a:pt x="1626832" y="993029"/>
                </a:lnTo>
                <a:cubicBezTo>
                  <a:pt x="1633866" y="975415"/>
                  <a:pt x="1630834" y="995006"/>
                  <a:pt x="1631226" y="1003875"/>
                </a:cubicBezTo>
                <a:cubicBezTo>
                  <a:pt x="1617025" y="1035676"/>
                  <a:pt x="1614742" y="1072200"/>
                  <a:pt x="1601319" y="1123549"/>
                </a:cubicBezTo>
                <a:cubicBezTo>
                  <a:pt x="1627999" y="1019837"/>
                  <a:pt x="1629083" y="1048653"/>
                  <a:pt x="1632965" y="1045194"/>
                </a:cubicBezTo>
                <a:cubicBezTo>
                  <a:pt x="1612766" y="1119600"/>
                  <a:pt x="1650930" y="1012745"/>
                  <a:pt x="1630840" y="1084540"/>
                </a:cubicBezTo>
                <a:cubicBezTo>
                  <a:pt x="1637206" y="1071325"/>
                  <a:pt x="1648290" y="1027926"/>
                  <a:pt x="1650606" y="1015548"/>
                </a:cubicBezTo>
                <a:cubicBezTo>
                  <a:pt x="1643144" y="1061714"/>
                  <a:pt x="1676296" y="965514"/>
                  <a:pt x="1684454" y="975713"/>
                </a:cubicBezTo>
                <a:cubicBezTo>
                  <a:pt x="1686803" y="1033957"/>
                  <a:pt x="1667528" y="1043013"/>
                  <a:pt x="1700685" y="1003149"/>
                </a:cubicBezTo>
                <a:lnTo>
                  <a:pt x="1687352" y="1057319"/>
                </a:lnTo>
                <a:lnTo>
                  <a:pt x="1711225" y="979444"/>
                </a:lnTo>
                <a:cubicBezTo>
                  <a:pt x="1670885" y="1131881"/>
                  <a:pt x="1706099" y="1040999"/>
                  <a:pt x="1665492" y="1188193"/>
                </a:cubicBezTo>
                <a:cubicBezTo>
                  <a:pt x="1682827" y="1136000"/>
                  <a:pt x="1662727" y="1213027"/>
                  <a:pt x="1680376" y="1169901"/>
                </a:cubicBezTo>
                <a:cubicBezTo>
                  <a:pt x="1707182" y="1069815"/>
                  <a:pt x="1692892" y="1098795"/>
                  <a:pt x="1709474" y="1033091"/>
                </a:cubicBezTo>
                <a:cubicBezTo>
                  <a:pt x="1728655" y="1031275"/>
                  <a:pt x="1740480" y="1279041"/>
                  <a:pt x="1739313" y="1343577"/>
                </a:cubicBezTo>
                <a:cubicBezTo>
                  <a:pt x="1735638" y="1347045"/>
                  <a:pt x="1722047" y="1395773"/>
                  <a:pt x="1715697" y="1426895"/>
                </a:cubicBezTo>
                <a:lnTo>
                  <a:pt x="1726629" y="1412060"/>
                </a:lnTo>
                <a:cubicBezTo>
                  <a:pt x="1733237" y="1386380"/>
                  <a:pt x="1732980" y="1380937"/>
                  <a:pt x="1740130" y="1360512"/>
                </a:cubicBezTo>
                <a:cubicBezTo>
                  <a:pt x="1747253" y="1345719"/>
                  <a:pt x="1730805" y="1414849"/>
                  <a:pt x="1754679" y="1336974"/>
                </a:cubicBezTo>
                <a:cubicBezTo>
                  <a:pt x="1741196" y="1383091"/>
                  <a:pt x="1741603" y="1396588"/>
                  <a:pt x="1738320" y="1408925"/>
                </a:cubicBezTo>
                <a:cubicBezTo>
                  <a:pt x="1762520" y="1336496"/>
                  <a:pt x="1719930" y="1524653"/>
                  <a:pt x="1764553" y="1384064"/>
                </a:cubicBezTo>
                <a:cubicBezTo>
                  <a:pt x="1775910" y="1377294"/>
                  <a:pt x="1737746" y="1484150"/>
                  <a:pt x="1742487" y="1503260"/>
                </a:cubicBezTo>
                <a:lnTo>
                  <a:pt x="1773176" y="1399715"/>
                </a:lnTo>
                <a:cubicBezTo>
                  <a:pt x="1769818" y="1413860"/>
                  <a:pt x="1793139" y="1518650"/>
                  <a:pt x="1806355" y="1467292"/>
                </a:cubicBezTo>
                <a:cubicBezTo>
                  <a:pt x="1799747" y="1492971"/>
                  <a:pt x="1789613" y="1530173"/>
                  <a:pt x="1783055" y="1561286"/>
                </a:cubicBezTo>
                <a:cubicBezTo>
                  <a:pt x="1794405" y="1554718"/>
                  <a:pt x="1795530" y="1582530"/>
                  <a:pt x="1806986" y="1578380"/>
                </a:cubicBezTo>
                <a:cubicBezTo>
                  <a:pt x="1803361" y="1587282"/>
                  <a:pt x="1803202" y="1584459"/>
                  <a:pt x="1796586" y="1610339"/>
                </a:cubicBezTo>
                <a:cubicBezTo>
                  <a:pt x="1805468" y="1638878"/>
                  <a:pt x="1808460" y="1686686"/>
                  <a:pt x="1809329" y="1741599"/>
                </a:cubicBezTo>
                <a:lnTo>
                  <a:pt x="1809333" y="1799592"/>
                </a:lnTo>
                <a:lnTo>
                  <a:pt x="1830617" y="1728053"/>
                </a:lnTo>
                <a:cubicBezTo>
                  <a:pt x="1945033" y="1343480"/>
                  <a:pt x="2039061" y="1027408"/>
                  <a:pt x="2053007" y="979928"/>
                </a:cubicBezTo>
                <a:cubicBezTo>
                  <a:pt x="2084722" y="901575"/>
                  <a:pt x="2052316" y="1057964"/>
                  <a:pt x="2097611" y="936114"/>
                </a:cubicBezTo>
                <a:cubicBezTo>
                  <a:pt x="2103962" y="904992"/>
                  <a:pt x="2101837" y="944338"/>
                  <a:pt x="2118286" y="875208"/>
                </a:cubicBezTo>
                <a:cubicBezTo>
                  <a:pt x="2111776" y="903507"/>
                  <a:pt x="2115451" y="900038"/>
                  <a:pt x="2115736" y="906489"/>
                </a:cubicBezTo>
                <a:cubicBezTo>
                  <a:pt x="2108544" y="921279"/>
                  <a:pt x="2101445" y="935469"/>
                  <a:pt x="2091152" y="969848"/>
                </a:cubicBezTo>
                <a:cubicBezTo>
                  <a:pt x="2092961" y="1011169"/>
                  <a:pt x="2104850" y="1021523"/>
                  <a:pt x="2103202" y="1074370"/>
                </a:cubicBezTo>
                <a:cubicBezTo>
                  <a:pt x="2097392" y="1122415"/>
                  <a:pt x="2145139" y="966665"/>
                  <a:pt x="2145397" y="972109"/>
                </a:cubicBezTo>
                <a:lnTo>
                  <a:pt x="2128458" y="1029750"/>
                </a:lnTo>
                <a:lnTo>
                  <a:pt x="2129424" y="1054739"/>
                </a:lnTo>
                <a:cubicBezTo>
                  <a:pt x="2146097" y="991855"/>
                  <a:pt x="2173496" y="902458"/>
                  <a:pt x="2179712" y="867909"/>
                </a:cubicBezTo>
                <a:cubicBezTo>
                  <a:pt x="2189945" y="833327"/>
                  <a:pt x="2183387" y="864441"/>
                  <a:pt x="2187227" y="861985"/>
                </a:cubicBezTo>
                <a:cubicBezTo>
                  <a:pt x="2183888" y="870699"/>
                  <a:pt x="2169872" y="911361"/>
                  <a:pt x="2166880" y="928338"/>
                </a:cubicBezTo>
                <a:cubicBezTo>
                  <a:pt x="2167580" y="948085"/>
                  <a:pt x="2180619" y="887665"/>
                  <a:pt x="2191719" y="875452"/>
                </a:cubicBezTo>
                <a:cubicBezTo>
                  <a:pt x="2188193" y="886974"/>
                  <a:pt x="2164073" y="954175"/>
                  <a:pt x="2154513" y="1007497"/>
                </a:cubicBezTo>
                <a:cubicBezTo>
                  <a:pt x="2146355" y="1088643"/>
                  <a:pt x="2198033" y="1207290"/>
                  <a:pt x="2207174" y="1235436"/>
                </a:cubicBezTo>
                <a:cubicBezTo>
                  <a:pt x="2200901" y="1253082"/>
                  <a:pt x="2147138" y="1431920"/>
                  <a:pt x="2142921" y="1443414"/>
                </a:cubicBezTo>
                <a:lnTo>
                  <a:pt x="2163969" y="1396808"/>
                </a:lnTo>
                <a:lnTo>
                  <a:pt x="2183784" y="1313332"/>
                </a:lnTo>
                <a:cubicBezTo>
                  <a:pt x="2222206" y="1211919"/>
                  <a:pt x="2265910" y="1237885"/>
                  <a:pt x="2297793" y="1162154"/>
                </a:cubicBezTo>
                <a:lnTo>
                  <a:pt x="2297367" y="1154089"/>
                </a:lnTo>
                <a:cubicBezTo>
                  <a:pt x="2315165" y="1119017"/>
                  <a:pt x="2319266" y="1123614"/>
                  <a:pt x="2323848" y="1139901"/>
                </a:cubicBezTo>
                <a:lnTo>
                  <a:pt x="2313083" y="1157359"/>
                </a:lnTo>
                <a:cubicBezTo>
                  <a:pt x="2286268" y="1257646"/>
                  <a:pt x="2290167" y="1260424"/>
                  <a:pt x="2294267" y="1265021"/>
                </a:cubicBezTo>
                <a:lnTo>
                  <a:pt x="2303907" y="1219751"/>
                </a:lnTo>
                <a:cubicBezTo>
                  <a:pt x="2331671" y="1144855"/>
                  <a:pt x="2312065" y="1229949"/>
                  <a:pt x="2320173" y="1234714"/>
                </a:cubicBezTo>
                <a:lnTo>
                  <a:pt x="2326597" y="1200174"/>
                </a:lnTo>
                <a:cubicBezTo>
                  <a:pt x="2333630" y="1182561"/>
                  <a:pt x="2330598" y="1202151"/>
                  <a:pt x="2330990" y="1211020"/>
                </a:cubicBezTo>
                <a:cubicBezTo>
                  <a:pt x="2316789" y="1242822"/>
                  <a:pt x="2314506" y="1279345"/>
                  <a:pt x="2301083" y="1330695"/>
                </a:cubicBezTo>
                <a:cubicBezTo>
                  <a:pt x="2327763" y="1226982"/>
                  <a:pt x="2328847" y="1255798"/>
                  <a:pt x="2332729" y="1252339"/>
                </a:cubicBezTo>
                <a:cubicBezTo>
                  <a:pt x="2312530" y="1326746"/>
                  <a:pt x="2350694" y="1219890"/>
                  <a:pt x="2330605" y="1291685"/>
                </a:cubicBezTo>
                <a:cubicBezTo>
                  <a:pt x="2336970" y="1278470"/>
                  <a:pt x="2348054" y="1235071"/>
                  <a:pt x="2350370" y="1222693"/>
                </a:cubicBezTo>
                <a:cubicBezTo>
                  <a:pt x="2342908" y="1268859"/>
                  <a:pt x="2376060" y="1172659"/>
                  <a:pt x="2384218" y="1182858"/>
                </a:cubicBezTo>
                <a:cubicBezTo>
                  <a:pt x="2386567" y="1241103"/>
                  <a:pt x="2367292" y="1250158"/>
                  <a:pt x="2400449" y="1210294"/>
                </a:cubicBezTo>
                <a:lnTo>
                  <a:pt x="2387116" y="1264464"/>
                </a:lnTo>
                <a:lnTo>
                  <a:pt x="2410990" y="1186589"/>
                </a:lnTo>
                <a:cubicBezTo>
                  <a:pt x="2370649" y="1339026"/>
                  <a:pt x="2405863" y="1248144"/>
                  <a:pt x="2365256" y="1395338"/>
                </a:cubicBezTo>
                <a:cubicBezTo>
                  <a:pt x="2382591" y="1343145"/>
                  <a:pt x="2362491" y="1420172"/>
                  <a:pt x="2380140" y="1377046"/>
                </a:cubicBezTo>
                <a:cubicBezTo>
                  <a:pt x="2406946" y="1276960"/>
                  <a:pt x="2392656" y="1305941"/>
                  <a:pt x="2409238" y="1240237"/>
                </a:cubicBezTo>
                <a:cubicBezTo>
                  <a:pt x="2428419" y="1238420"/>
                  <a:pt x="2440244" y="1486186"/>
                  <a:pt x="2439077" y="1550723"/>
                </a:cubicBezTo>
                <a:cubicBezTo>
                  <a:pt x="2435402" y="1554191"/>
                  <a:pt x="2421811" y="1602918"/>
                  <a:pt x="2415461" y="1634041"/>
                </a:cubicBezTo>
                <a:lnTo>
                  <a:pt x="2426394" y="1619205"/>
                </a:lnTo>
                <a:cubicBezTo>
                  <a:pt x="2433001" y="1593525"/>
                  <a:pt x="2432744" y="1588082"/>
                  <a:pt x="2439894" y="1567657"/>
                </a:cubicBezTo>
                <a:cubicBezTo>
                  <a:pt x="2447017" y="1552864"/>
                  <a:pt x="2430569" y="1621994"/>
                  <a:pt x="2454442" y="1544119"/>
                </a:cubicBezTo>
                <a:cubicBezTo>
                  <a:pt x="2440960" y="1590236"/>
                  <a:pt x="2441367" y="1603733"/>
                  <a:pt x="2438084" y="1616070"/>
                </a:cubicBezTo>
                <a:cubicBezTo>
                  <a:pt x="2462284" y="1543642"/>
                  <a:pt x="2419694" y="1731798"/>
                  <a:pt x="2464317" y="1591209"/>
                </a:cubicBezTo>
                <a:cubicBezTo>
                  <a:pt x="2475674" y="1584439"/>
                  <a:pt x="2437510" y="1691295"/>
                  <a:pt x="2442251" y="1710405"/>
                </a:cubicBezTo>
                <a:lnTo>
                  <a:pt x="2472940" y="1606860"/>
                </a:lnTo>
                <a:cubicBezTo>
                  <a:pt x="2469582" y="1621005"/>
                  <a:pt x="2492903" y="1725796"/>
                  <a:pt x="2506119" y="1674437"/>
                </a:cubicBezTo>
                <a:cubicBezTo>
                  <a:pt x="2499511" y="1700116"/>
                  <a:pt x="2489377" y="1737318"/>
                  <a:pt x="2482820" y="1768432"/>
                </a:cubicBezTo>
                <a:lnTo>
                  <a:pt x="2488024" y="1771766"/>
                </a:lnTo>
                <a:lnTo>
                  <a:pt x="2505880" y="1701025"/>
                </a:lnTo>
                <a:cubicBezTo>
                  <a:pt x="2670637" y="1048634"/>
                  <a:pt x="2881757" y="213896"/>
                  <a:pt x="2901684" y="133863"/>
                </a:cubicBezTo>
                <a:cubicBezTo>
                  <a:pt x="2930110" y="54257"/>
                  <a:pt x="2904243" y="211861"/>
                  <a:pt x="2944426" y="88230"/>
                </a:cubicBezTo>
                <a:cubicBezTo>
                  <a:pt x="2949475" y="56871"/>
                  <a:pt x="2948991" y="96272"/>
                  <a:pt x="2962546" y="26516"/>
                </a:cubicBezTo>
                <a:cubicBezTo>
                  <a:pt x="2957221" y="55062"/>
                  <a:pt x="2960748" y="51443"/>
                  <a:pt x="2961301" y="57876"/>
                </a:cubicBezTo>
                <a:cubicBezTo>
                  <a:pt x="2954731" y="72953"/>
                  <a:pt x="2948230" y="87427"/>
                  <a:pt x="2939377" y="122204"/>
                </a:cubicBezTo>
                <a:cubicBezTo>
                  <a:pt x="2942905" y="163414"/>
                  <a:pt x="2955215" y="173264"/>
                  <a:pt x="2955769" y="226133"/>
                </a:cubicBezTo>
                <a:cubicBezTo>
                  <a:pt x="2951965" y="274379"/>
                  <a:pt x="2993185" y="116776"/>
                  <a:pt x="2993669" y="122204"/>
                </a:cubicBezTo>
                <a:lnTo>
                  <a:pt x="2979145" y="180500"/>
                </a:lnTo>
                <a:lnTo>
                  <a:pt x="2981151" y="205428"/>
                </a:lnTo>
                <a:cubicBezTo>
                  <a:pt x="2995190" y="141904"/>
                  <a:pt x="3018844" y="51443"/>
                  <a:pt x="3023616" y="16666"/>
                </a:cubicBezTo>
                <a:cubicBezTo>
                  <a:pt x="3032399" y="-18312"/>
                  <a:pt x="3027143" y="13048"/>
                  <a:pt x="3030877" y="10434"/>
                </a:cubicBezTo>
                <a:cubicBezTo>
                  <a:pt x="3027904" y="19279"/>
                  <a:pt x="3015593" y="60489"/>
                  <a:pt x="3013311" y="77577"/>
                </a:cubicBezTo>
                <a:cubicBezTo>
                  <a:pt x="3014832" y="97277"/>
                  <a:pt x="3025345" y="36367"/>
                  <a:pt x="3035926" y="23702"/>
                </a:cubicBezTo>
                <a:cubicBezTo>
                  <a:pt x="3032883" y="35361"/>
                  <a:pt x="3011582" y="103509"/>
                  <a:pt x="3004251" y="157182"/>
                </a:cubicBezTo>
                <a:cubicBezTo>
                  <a:pt x="2999478" y="238596"/>
                  <a:pt x="3056052" y="354990"/>
                  <a:pt x="3066357" y="382731"/>
                </a:cubicBezTo>
                <a:cubicBezTo>
                  <a:pt x="3060824" y="400622"/>
                  <a:pt x="3014555" y="581544"/>
                  <a:pt x="3010821" y="593204"/>
                </a:cubicBezTo>
                <a:lnTo>
                  <a:pt x="3029909" y="545762"/>
                </a:lnTo>
                <a:lnTo>
                  <a:pt x="3046231" y="461532"/>
                </a:lnTo>
                <a:cubicBezTo>
                  <a:pt x="3080397" y="358608"/>
                  <a:pt x="3125144" y="382731"/>
                  <a:pt x="3153846" y="305739"/>
                </a:cubicBezTo>
                <a:lnTo>
                  <a:pt x="3153085" y="297698"/>
                </a:lnTo>
                <a:cubicBezTo>
                  <a:pt x="3169408" y="261915"/>
                  <a:pt x="3173696" y="266338"/>
                  <a:pt x="3178952" y="282420"/>
                </a:cubicBezTo>
                <a:lnTo>
                  <a:pt x="3168924" y="300311"/>
                </a:lnTo>
                <a:cubicBezTo>
                  <a:pt x="3146307" y="401628"/>
                  <a:pt x="3150319" y="404241"/>
                  <a:pt x="3154607" y="408663"/>
                </a:cubicBezTo>
                <a:lnTo>
                  <a:pt x="3162353" y="363031"/>
                </a:lnTo>
                <a:cubicBezTo>
                  <a:pt x="3186974" y="287044"/>
                  <a:pt x="3170929" y="372881"/>
                  <a:pt x="3179228" y="377304"/>
                </a:cubicBezTo>
                <a:lnTo>
                  <a:pt x="3184208" y="342527"/>
                </a:lnTo>
                <a:cubicBezTo>
                  <a:pt x="3190502" y="324635"/>
                  <a:pt x="3188289" y="344335"/>
                  <a:pt x="3189049" y="353180"/>
                </a:cubicBezTo>
                <a:cubicBezTo>
                  <a:pt x="3176185" y="385546"/>
                  <a:pt x="3175425" y="422132"/>
                  <a:pt x="3164151" y="473996"/>
                </a:cubicBezTo>
                <a:cubicBezTo>
                  <a:pt x="3186490" y="369262"/>
                  <a:pt x="3188773" y="398009"/>
                  <a:pt x="3192507" y="394391"/>
                </a:cubicBezTo>
                <a:cubicBezTo>
                  <a:pt x="3175424" y="469574"/>
                  <a:pt x="3209106" y="361222"/>
                  <a:pt x="3192023" y="433792"/>
                </a:cubicBezTo>
                <a:cubicBezTo>
                  <a:pt x="3197833" y="420323"/>
                  <a:pt x="3207101" y="376499"/>
                  <a:pt x="3208898" y="364036"/>
                </a:cubicBezTo>
                <a:cubicBezTo>
                  <a:pt x="3203366" y="410472"/>
                  <a:pt x="3232482" y="312976"/>
                  <a:pt x="3241058" y="322826"/>
                </a:cubicBezTo>
                <a:cubicBezTo>
                  <a:pt x="3245831" y="380922"/>
                  <a:pt x="3226950" y="390772"/>
                  <a:pt x="3258418" y="349562"/>
                </a:cubicBezTo>
                <a:lnTo>
                  <a:pt x="3247352" y="404240"/>
                </a:lnTo>
                <a:lnTo>
                  <a:pt x="3267962" y="325439"/>
                </a:lnTo>
                <a:cubicBezTo>
                  <a:pt x="3234004" y="479424"/>
                  <a:pt x="3265403" y="387153"/>
                  <a:pt x="3230961" y="535911"/>
                </a:cubicBezTo>
                <a:cubicBezTo>
                  <a:pt x="3246107" y="483042"/>
                  <a:pt x="3229232" y="560839"/>
                  <a:pt x="3245070" y="517015"/>
                </a:cubicBezTo>
                <a:cubicBezTo>
                  <a:pt x="3267686" y="415900"/>
                  <a:pt x="3254614" y="445451"/>
                  <a:pt x="3268446" y="379112"/>
                </a:cubicBezTo>
                <a:cubicBezTo>
                  <a:pt x="3287535" y="376499"/>
                  <a:pt x="3309666" y="623558"/>
                  <a:pt x="3311188" y="688087"/>
                </a:cubicBezTo>
                <a:cubicBezTo>
                  <a:pt x="3307661" y="691705"/>
                  <a:pt x="3296111" y="740956"/>
                  <a:pt x="3291062" y="772316"/>
                </a:cubicBezTo>
                <a:lnTo>
                  <a:pt x="3301367" y="757038"/>
                </a:lnTo>
                <a:cubicBezTo>
                  <a:pt x="3306900" y="731106"/>
                  <a:pt x="3306416" y="725678"/>
                  <a:pt x="3312710" y="704973"/>
                </a:cubicBezTo>
                <a:cubicBezTo>
                  <a:pt x="3319211" y="689896"/>
                  <a:pt x="3305655" y="759651"/>
                  <a:pt x="3326265" y="680850"/>
                </a:cubicBezTo>
                <a:cubicBezTo>
                  <a:pt x="3314715" y="727488"/>
                  <a:pt x="3315683" y="740956"/>
                  <a:pt x="3312917" y="753419"/>
                </a:cubicBezTo>
                <a:cubicBezTo>
                  <a:pt x="3334080" y="680046"/>
                  <a:pt x="3299361" y="869813"/>
                  <a:pt x="3338092" y="727487"/>
                </a:cubicBezTo>
                <a:cubicBezTo>
                  <a:pt x="3349157" y="720251"/>
                  <a:pt x="3315476" y="828603"/>
                  <a:pt x="3321009" y="847499"/>
                </a:cubicBezTo>
                <a:lnTo>
                  <a:pt x="3347359" y="742765"/>
                </a:lnTo>
                <a:cubicBezTo>
                  <a:pt x="3344593" y="757038"/>
                  <a:pt x="3372257" y="860767"/>
                  <a:pt x="3383323" y="808903"/>
                </a:cubicBezTo>
                <a:cubicBezTo>
                  <a:pt x="3377790" y="834835"/>
                  <a:pt x="3369214" y="872426"/>
                  <a:pt x="3363958" y="903786"/>
                </a:cubicBezTo>
                <a:cubicBezTo>
                  <a:pt x="3375024" y="896750"/>
                  <a:pt x="3377306" y="924491"/>
                  <a:pt x="3388579" y="919868"/>
                </a:cubicBezTo>
                <a:cubicBezTo>
                  <a:pt x="3385329" y="928914"/>
                  <a:pt x="3385052" y="926100"/>
                  <a:pt x="3379519" y="952232"/>
                </a:cubicBezTo>
                <a:cubicBezTo>
                  <a:pt x="3399645" y="1008519"/>
                  <a:pt x="3399438" y="1142804"/>
                  <a:pt x="3404970" y="1256584"/>
                </a:cubicBezTo>
                <a:cubicBezTo>
                  <a:pt x="3406423" y="1276284"/>
                  <a:pt x="3382078" y="1355085"/>
                  <a:pt x="3383600" y="1371971"/>
                </a:cubicBezTo>
                <a:cubicBezTo>
                  <a:pt x="3378828" y="1406146"/>
                  <a:pt x="3394112" y="1359508"/>
                  <a:pt x="3400683" y="1344230"/>
                </a:cubicBezTo>
                <a:cubicBezTo>
                  <a:pt x="3403933" y="1329957"/>
                  <a:pt x="3403449" y="1324530"/>
                  <a:pt x="3409466" y="1304025"/>
                </a:cubicBezTo>
                <a:cubicBezTo>
                  <a:pt x="3405939" y="1325535"/>
                  <a:pt x="3405178" y="1337194"/>
                  <a:pt x="3404971" y="1347044"/>
                </a:cubicBezTo>
                <a:cubicBezTo>
                  <a:pt x="3395910" y="1376595"/>
                  <a:pt x="3386366" y="1399914"/>
                  <a:pt x="3384844" y="1427655"/>
                </a:cubicBezTo>
                <a:lnTo>
                  <a:pt x="3383047" y="1405140"/>
                </a:lnTo>
                <a:cubicBezTo>
                  <a:pt x="3368523" y="1463437"/>
                  <a:pt x="3386366" y="1399914"/>
                  <a:pt x="3382078" y="1440118"/>
                </a:cubicBezTo>
                <a:lnTo>
                  <a:pt x="3386090" y="1441928"/>
                </a:lnTo>
                <a:lnTo>
                  <a:pt x="3371496" y="1500024"/>
                </a:lnTo>
                <a:cubicBezTo>
                  <a:pt x="3309943" y="1811611"/>
                  <a:pt x="3073619" y="2769693"/>
                  <a:pt x="2916761" y="3397290"/>
                </a:cubicBezTo>
                <a:cubicBezTo>
                  <a:pt x="2885743" y="3529765"/>
                  <a:pt x="2849744" y="3680383"/>
                  <a:pt x="2811472" y="3838388"/>
                </a:cubicBezTo>
                <a:lnTo>
                  <a:pt x="2772061" y="3999248"/>
                </a:lnTo>
                <a:lnTo>
                  <a:pt x="2779620" y="3986664"/>
                </a:lnTo>
                <a:cubicBezTo>
                  <a:pt x="2788474" y="3969185"/>
                  <a:pt x="2797351" y="3952033"/>
                  <a:pt x="2789951" y="3997443"/>
                </a:cubicBezTo>
                <a:lnTo>
                  <a:pt x="2786521" y="4008995"/>
                </a:lnTo>
                <a:cubicBezTo>
                  <a:pt x="2777341" y="4057966"/>
                  <a:pt x="2797822" y="4002131"/>
                  <a:pt x="2805012" y="3989901"/>
                </a:cubicBezTo>
                <a:cubicBezTo>
                  <a:pt x="2799203" y="4029130"/>
                  <a:pt x="2782091" y="4073210"/>
                  <a:pt x="2776067" y="4110621"/>
                </a:cubicBezTo>
                <a:cubicBezTo>
                  <a:pt x="2797474" y="4041542"/>
                  <a:pt x="2785787" y="4099280"/>
                  <a:pt x="2785667" y="4117378"/>
                </a:cubicBezTo>
                <a:cubicBezTo>
                  <a:pt x="2781536" y="4112614"/>
                  <a:pt x="2775152" y="4115217"/>
                  <a:pt x="2756570" y="4182580"/>
                </a:cubicBezTo>
                <a:cubicBezTo>
                  <a:pt x="2760821" y="4189963"/>
                  <a:pt x="2736986" y="4257151"/>
                  <a:pt x="2748072" y="4242235"/>
                </a:cubicBezTo>
                <a:lnTo>
                  <a:pt x="2771113" y="4161544"/>
                </a:lnTo>
                <a:cubicBezTo>
                  <a:pt x="2778114" y="4146693"/>
                  <a:pt x="2775709" y="4175174"/>
                  <a:pt x="2765882" y="4212458"/>
                </a:cubicBezTo>
                <a:cubicBezTo>
                  <a:pt x="2769124" y="4198286"/>
                  <a:pt x="2768632" y="4190224"/>
                  <a:pt x="2768174" y="4181157"/>
                </a:cubicBezTo>
                <a:cubicBezTo>
                  <a:pt x="2743881" y="4268242"/>
                  <a:pt x="2541956" y="4968289"/>
                  <a:pt x="2366171" y="5577692"/>
                </a:cubicBezTo>
                <a:cubicBezTo>
                  <a:pt x="2380993" y="5531724"/>
                  <a:pt x="2371277" y="5582287"/>
                  <a:pt x="2371217" y="5598578"/>
                </a:cubicBezTo>
                <a:cubicBezTo>
                  <a:pt x="2367086" y="5593813"/>
                  <a:pt x="2360771" y="5596418"/>
                  <a:pt x="2342120" y="5663779"/>
                </a:cubicBezTo>
                <a:cubicBezTo>
                  <a:pt x="2346440" y="5671164"/>
                  <a:pt x="2322536" y="5738350"/>
                  <a:pt x="2333615" y="5723634"/>
                </a:cubicBezTo>
                <a:lnTo>
                  <a:pt x="2356662" y="5642744"/>
                </a:lnTo>
                <a:cubicBezTo>
                  <a:pt x="2363733" y="5627895"/>
                  <a:pt x="2361259" y="5656373"/>
                  <a:pt x="2351432" y="5693657"/>
                </a:cubicBezTo>
                <a:cubicBezTo>
                  <a:pt x="2354674" y="5679485"/>
                  <a:pt x="2354182" y="5671423"/>
                  <a:pt x="2353793" y="5662359"/>
                </a:cubicBezTo>
                <a:cubicBezTo>
                  <a:pt x="2310910" y="5814997"/>
                  <a:pt x="1721068" y="7856534"/>
                  <a:pt x="1684927" y="7983451"/>
                </a:cubicBezTo>
                <a:cubicBezTo>
                  <a:pt x="1653859" y="8062063"/>
                  <a:pt x="1684974" y="7905411"/>
                  <a:pt x="1640685" y="8027630"/>
                </a:cubicBezTo>
                <a:cubicBezTo>
                  <a:pt x="1634592" y="8058804"/>
                  <a:pt x="1636392" y="8019441"/>
                  <a:pt x="1620514" y="8088705"/>
                </a:cubicBezTo>
                <a:cubicBezTo>
                  <a:pt x="1626790" y="8060354"/>
                  <a:pt x="1623144" y="8063852"/>
                  <a:pt x="1622806" y="8057405"/>
                </a:cubicBezTo>
                <a:cubicBezTo>
                  <a:pt x="1629876" y="8042556"/>
                  <a:pt x="1636857" y="8028307"/>
                  <a:pt x="1646866" y="7993845"/>
                </a:cubicBezTo>
                <a:cubicBezTo>
                  <a:pt x="1644717" y="7952540"/>
                  <a:pt x="1632742" y="7942284"/>
                  <a:pt x="1633954" y="7889426"/>
                </a:cubicBezTo>
                <a:cubicBezTo>
                  <a:pt x="1639367" y="7841334"/>
                  <a:pt x="1592907" y="7997473"/>
                  <a:pt x="1592604" y="7992032"/>
                </a:cubicBezTo>
                <a:lnTo>
                  <a:pt x="1609067" y="7934252"/>
                </a:lnTo>
                <a:lnTo>
                  <a:pt x="1607895" y="7909272"/>
                </a:lnTo>
                <a:cubicBezTo>
                  <a:pt x="1591742" y="7972292"/>
                  <a:pt x="1565081" y="8061912"/>
                  <a:pt x="1559150" y="8096511"/>
                </a:cubicBezTo>
                <a:cubicBezTo>
                  <a:pt x="1549203" y="8131176"/>
                  <a:pt x="1555504" y="8100009"/>
                  <a:pt x="1551684" y="8102496"/>
                </a:cubicBezTo>
                <a:cubicBezTo>
                  <a:pt x="1554952" y="8093756"/>
                  <a:pt x="1568632" y="8052980"/>
                  <a:pt x="1571483" y="8035978"/>
                </a:cubicBezTo>
                <a:cubicBezTo>
                  <a:pt x="1570620" y="8016238"/>
                  <a:pt x="1558080" y="8076764"/>
                  <a:pt x="1547081" y="8089068"/>
                </a:cubicBezTo>
                <a:cubicBezTo>
                  <a:pt x="1550512" y="8077516"/>
                  <a:pt x="1574077" y="8010119"/>
                  <a:pt x="1583197" y="7956720"/>
                </a:cubicBezTo>
                <a:cubicBezTo>
                  <a:pt x="1590685" y="7875510"/>
                  <a:pt x="1538029" y="7757292"/>
                  <a:pt x="1528657" y="7729222"/>
                </a:cubicBezTo>
                <a:cubicBezTo>
                  <a:pt x="1534784" y="7711526"/>
                  <a:pt x="1587069" y="7532250"/>
                  <a:pt x="1591191" y="7520722"/>
                </a:cubicBezTo>
                <a:lnTo>
                  <a:pt x="1570528" y="7567500"/>
                </a:lnTo>
                <a:lnTo>
                  <a:pt x="1551403" y="7651137"/>
                </a:lnTo>
                <a:cubicBezTo>
                  <a:pt x="1513819" y="7752863"/>
                  <a:pt x="1469902" y="7727259"/>
                  <a:pt x="1438645" y="7803250"/>
                </a:cubicBezTo>
                <a:lnTo>
                  <a:pt x="1439137" y="7811312"/>
                </a:lnTo>
                <a:cubicBezTo>
                  <a:pt x="1421629" y="7846529"/>
                  <a:pt x="1417491" y="7841966"/>
                  <a:pt x="1412775" y="7825718"/>
                </a:cubicBezTo>
                <a:lnTo>
                  <a:pt x="1423395" y="7808171"/>
                </a:lnTo>
                <a:cubicBezTo>
                  <a:pt x="1449382" y="7707667"/>
                  <a:pt x="1445460" y="7704921"/>
                  <a:pt x="1441322" y="7700358"/>
                </a:cubicBezTo>
                <a:lnTo>
                  <a:pt x="1432057" y="7745706"/>
                </a:lnTo>
                <a:cubicBezTo>
                  <a:pt x="1404911" y="7820829"/>
                  <a:pt x="1423814" y="7735575"/>
                  <a:pt x="1415667" y="7730878"/>
                </a:cubicBezTo>
                <a:lnTo>
                  <a:pt x="1409529" y="7765469"/>
                </a:lnTo>
                <a:cubicBezTo>
                  <a:pt x="1402641" y="7783140"/>
                  <a:pt x="1405511" y="7763525"/>
                  <a:pt x="1405046" y="7754659"/>
                </a:cubicBezTo>
                <a:cubicBezTo>
                  <a:pt x="1418984" y="7722742"/>
                  <a:pt x="1420966" y="7686201"/>
                  <a:pt x="1433965" y="7634743"/>
                </a:cubicBezTo>
                <a:cubicBezTo>
                  <a:pt x="1408141" y="7738672"/>
                  <a:pt x="1406820" y="7709865"/>
                  <a:pt x="1402966" y="7713357"/>
                </a:cubicBezTo>
                <a:cubicBezTo>
                  <a:pt x="1422550" y="7638786"/>
                  <a:pt x="1385269" y="7745953"/>
                  <a:pt x="1404766" y="7673994"/>
                </a:cubicBezTo>
                <a:cubicBezTo>
                  <a:pt x="1398510" y="7687261"/>
                  <a:pt x="1387784" y="7730751"/>
                  <a:pt x="1385571" y="7743147"/>
                </a:cubicBezTo>
                <a:cubicBezTo>
                  <a:pt x="1392651" y="7696921"/>
                  <a:pt x="1360295" y="7793391"/>
                  <a:pt x="1352052" y="7783260"/>
                </a:cubicBezTo>
                <a:cubicBezTo>
                  <a:pt x="1349223" y="7725037"/>
                  <a:pt x="1368422" y="7715823"/>
                  <a:pt x="1335596" y="7755959"/>
                </a:cubicBezTo>
                <a:lnTo>
                  <a:pt x="1348481" y="7701681"/>
                </a:lnTo>
                <a:lnTo>
                  <a:pt x="1325251" y="7779750"/>
                </a:lnTo>
                <a:cubicBezTo>
                  <a:pt x="1364332" y="7626985"/>
                  <a:pt x="1329869" y="7718155"/>
                  <a:pt x="1369260" y="7570631"/>
                </a:cubicBezTo>
                <a:cubicBezTo>
                  <a:pt x="1352357" y="7622965"/>
                  <a:pt x="1371821" y="7545775"/>
                  <a:pt x="1354528" y="7589045"/>
                </a:cubicBezTo>
                <a:cubicBezTo>
                  <a:pt x="1328548" y="7689349"/>
                  <a:pt x="1342599" y="7660251"/>
                  <a:pt x="1326560" y="7726090"/>
                </a:cubicBezTo>
                <a:cubicBezTo>
                  <a:pt x="1307394" y="7728065"/>
                  <a:pt x="1293525" y="7480405"/>
                  <a:pt x="1294159" y="7415861"/>
                </a:cubicBezTo>
                <a:cubicBezTo>
                  <a:pt x="1297806" y="7412362"/>
                  <a:pt x="1310994" y="7363525"/>
                  <a:pt x="1317087" y="7332351"/>
                </a:cubicBezTo>
                <a:lnTo>
                  <a:pt x="1306277" y="7347276"/>
                </a:lnTo>
                <a:cubicBezTo>
                  <a:pt x="1299882" y="7373009"/>
                  <a:pt x="1300184" y="7378450"/>
                  <a:pt x="1293203" y="7398934"/>
                </a:cubicBezTo>
                <a:cubicBezTo>
                  <a:pt x="1286202" y="7413785"/>
                  <a:pt x="1302079" y="7344521"/>
                  <a:pt x="1278849" y="7422590"/>
                </a:cubicBezTo>
                <a:cubicBezTo>
                  <a:pt x="1291950" y="7376365"/>
                  <a:pt x="1291432" y="7362871"/>
                  <a:pt x="1294613" y="7350507"/>
                </a:cubicBezTo>
                <a:cubicBezTo>
                  <a:pt x="1271011" y="7423133"/>
                  <a:pt x="1312048" y="7234631"/>
                  <a:pt x="1268586" y="7375584"/>
                </a:cubicBezTo>
                <a:cubicBezTo>
                  <a:pt x="1257285" y="7382447"/>
                  <a:pt x="1294566" y="7275280"/>
                  <a:pt x="1289667" y="7256210"/>
                </a:cubicBezTo>
                <a:lnTo>
                  <a:pt x="1259834" y="7360005"/>
                </a:lnTo>
                <a:cubicBezTo>
                  <a:pt x="1263076" y="7345833"/>
                  <a:pt x="1238891" y="7241238"/>
                  <a:pt x="1226099" y="7292704"/>
                </a:cubicBezTo>
                <a:cubicBezTo>
                  <a:pt x="1232495" y="7266971"/>
                  <a:pt x="1242321" y="7229687"/>
                  <a:pt x="1248622" y="7198520"/>
                </a:cubicBezTo>
                <a:cubicBezTo>
                  <a:pt x="1237327" y="7205183"/>
                  <a:pt x="1235973" y="7177381"/>
                  <a:pt x="1224551" y="7181625"/>
                </a:cubicBezTo>
                <a:cubicBezTo>
                  <a:pt x="1228102" y="7172692"/>
                  <a:pt x="1228285" y="7175515"/>
                  <a:pt x="1234687" y="7149581"/>
                </a:cubicBezTo>
                <a:cubicBezTo>
                  <a:pt x="1216452" y="7092653"/>
                  <a:pt x="1221144" y="6958451"/>
                  <a:pt x="1219414" y="6844550"/>
                </a:cubicBezTo>
                <a:cubicBezTo>
                  <a:pt x="1218620" y="6824812"/>
                  <a:pt x="1245582" y="6746867"/>
                  <a:pt x="1244626" y="6729940"/>
                </a:cubicBezTo>
                <a:cubicBezTo>
                  <a:pt x="1250536" y="6695944"/>
                  <a:pt x="1233703" y="6742045"/>
                  <a:pt x="1226626" y="6757095"/>
                </a:cubicBezTo>
                <a:cubicBezTo>
                  <a:pt x="1222901" y="6771251"/>
                  <a:pt x="1223203" y="6776692"/>
                  <a:pt x="1216505" y="6796984"/>
                </a:cubicBezTo>
                <a:lnTo>
                  <a:pt x="1217725" y="6788165"/>
                </a:lnTo>
                <a:lnTo>
                  <a:pt x="1193823" y="6871997"/>
                </a:lnTo>
                <a:cubicBezTo>
                  <a:pt x="1149005" y="7028271"/>
                  <a:pt x="1101607" y="7191832"/>
                  <a:pt x="1054782" y="7352046"/>
                </a:cubicBezTo>
                <a:lnTo>
                  <a:pt x="383740" y="7324080"/>
                </a:lnTo>
                <a:cubicBezTo>
                  <a:pt x="365680" y="7285703"/>
                  <a:pt x="349009" y="7245573"/>
                  <a:pt x="345748" y="7215861"/>
                </a:cubicBezTo>
                <a:lnTo>
                  <a:pt x="324808" y="7271525"/>
                </a:lnTo>
                <a:cubicBezTo>
                  <a:pt x="337757" y="7208285"/>
                  <a:pt x="323523" y="7240890"/>
                  <a:pt x="332681" y="7183930"/>
                </a:cubicBezTo>
                <a:cubicBezTo>
                  <a:pt x="328908" y="7184778"/>
                  <a:pt x="315415" y="7236126"/>
                  <a:pt x="312492" y="7253106"/>
                </a:cubicBezTo>
                <a:cubicBezTo>
                  <a:pt x="321749" y="7198765"/>
                  <a:pt x="304076" y="7237463"/>
                  <a:pt x="313827" y="7191192"/>
                </a:cubicBezTo>
                <a:lnTo>
                  <a:pt x="320692" y="7170956"/>
                </a:lnTo>
                <a:cubicBezTo>
                  <a:pt x="336408" y="7082882"/>
                  <a:pt x="284787" y="7241891"/>
                  <a:pt x="300334" y="7151194"/>
                </a:cubicBezTo>
                <a:lnTo>
                  <a:pt x="303860" y="7139672"/>
                </a:lnTo>
                <a:cubicBezTo>
                  <a:pt x="313443" y="7090778"/>
                  <a:pt x="292503" y="7146442"/>
                  <a:pt x="285212" y="7158612"/>
                </a:cubicBezTo>
                <a:cubicBezTo>
                  <a:pt x="291344" y="7119433"/>
                  <a:pt x="308819" y="7075495"/>
                  <a:pt x="315153" y="7038135"/>
                </a:cubicBezTo>
                <a:cubicBezTo>
                  <a:pt x="293176" y="7107035"/>
                  <a:pt x="305338" y="7049395"/>
                  <a:pt x="305608" y="7031299"/>
                </a:cubicBezTo>
                <a:cubicBezTo>
                  <a:pt x="309700" y="7036097"/>
                  <a:pt x="316105" y="7033547"/>
                  <a:pt x="335242" y="6966339"/>
                </a:cubicBezTo>
                <a:cubicBezTo>
                  <a:pt x="331052" y="6958921"/>
                  <a:pt x="355441" y="6891933"/>
                  <a:pt x="344232" y="6906757"/>
                </a:cubicBezTo>
                <a:lnTo>
                  <a:pt x="320526" y="6987254"/>
                </a:lnTo>
                <a:cubicBezTo>
                  <a:pt x="313403" y="7002047"/>
                  <a:pt x="316043" y="6973587"/>
                  <a:pt x="326177" y="6936385"/>
                </a:cubicBezTo>
                <a:cubicBezTo>
                  <a:pt x="322818" y="6950530"/>
                  <a:pt x="323244" y="6958596"/>
                  <a:pt x="323627" y="6967666"/>
                </a:cubicBezTo>
                <a:cubicBezTo>
                  <a:pt x="326753" y="6956806"/>
                  <a:pt x="332734" y="6936391"/>
                  <a:pt x="341160" y="6907794"/>
                </a:cubicBezTo>
                <a:lnTo>
                  <a:pt x="359182" y="6846811"/>
                </a:lnTo>
                <a:lnTo>
                  <a:pt x="346252" y="6795042"/>
                </a:lnTo>
                <a:cubicBezTo>
                  <a:pt x="332831" y="6751834"/>
                  <a:pt x="317306" y="6715270"/>
                  <a:pt x="312612" y="6701237"/>
                </a:cubicBezTo>
                <a:cubicBezTo>
                  <a:pt x="318731" y="6683538"/>
                  <a:pt x="370927" y="6504236"/>
                  <a:pt x="375043" y="6492706"/>
                </a:cubicBezTo>
                <a:lnTo>
                  <a:pt x="354404" y="6539494"/>
                </a:lnTo>
                <a:lnTo>
                  <a:pt x="335320" y="6623141"/>
                </a:lnTo>
                <a:cubicBezTo>
                  <a:pt x="297787" y="6724885"/>
                  <a:pt x="253857" y="6699303"/>
                  <a:pt x="222638" y="6775309"/>
                </a:cubicBezTo>
                <a:lnTo>
                  <a:pt x="223133" y="6783371"/>
                </a:lnTo>
                <a:cubicBezTo>
                  <a:pt x="205643" y="6818597"/>
                  <a:pt x="201503" y="6814036"/>
                  <a:pt x="196778" y="6797790"/>
                </a:cubicBezTo>
                <a:lnTo>
                  <a:pt x="207390" y="6780238"/>
                </a:lnTo>
                <a:cubicBezTo>
                  <a:pt x="233327" y="6679721"/>
                  <a:pt x="229404" y="6676977"/>
                  <a:pt x="225263" y="6672416"/>
                </a:cubicBezTo>
                <a:lnTo>
                  <a:pt x="216020" y="6717769"/>
                </a:lnTo>
                <a:cubicBezTo>
                  <a:pt x="188912" y="6792905"/>
                  <a:pt x="207773" y="6707641"/>
                  <a:pt x="199624" y="6702948"/>
                </a:cubicBezTo>
                <a:lnTo>
                  <a:pt x="193503" y="6737543"/>
                </a:lnTo>
                <a:cubicBezTo>
                  <a:pt x="186624" y="6755217"/>
                  <a:pt x="189484" y="6735600"/>
                  <a:pt x="189015" y="6726735"/>
                </a:cubicBezTo>
                <a:cubicBezTo>
                  <a:pt x="202936" y="6694811"/>
                  <a:pt x="204900" y="6658269"/>
                  <a:pt x="217874" y="6606805"/>
                </a:cubicBezTo>
                <a:cubicBezTo>
                  <a:pt x="192101" y="6710746"/>
                  <a:pt x="190766" y="6681940"/>
                  <a:pt x="186914" y="6685434"/>
                </a:cubicBezTo>
                <a:cubicBezTo>
                  <a:pt x="206461" y="6610853"/>
                  <a:pt x="169233" y="6718039"/>
                  <a:pt x="188694" y="6646070"/>
                </a:cubicBezTo>
                <a:cubicBezTo>
                  <a:pt x="182445" y="6659340"/>
                  <a:pt x="171740" y="6702835"/>
                  <a:pt x="169533" y="6715233"/>
                </a:cubicBezTo>
                <a:cubicBezTo>
                  <a:pt x="176591" y="6669003"/>
                  <a:pt x="144282" y="6765489"/>
                  <a:pt x="136035" y="6755362"/>
                </a:cubicBezTo>
                <a:cubicBezTo>
                  <a:pt x="133177" y="6697141"/>
                  <a:pt x="152371" y="6687917"/>
                  <a:pt x="119564" y="6728069"/>
                </a:cubicBezTo>
                <a:lnTo>
                  <a:pt x="132423" y="6673785"/>
                </a:lnTo>
                <a:lnTo>
                  <a:pt x="109232" y="6751865"/>
                </a:lnTo>
                <a:cubicBezTo>
                  <a:pt x="148237" y="6599081"/>
                  <a:pt x="113820" y="6690268"/>
                  <a:pt x="153137" y="6542724"/>
                </a:cubicBezTo>
                <a:cubicBezTo>
                  <a:pt x="136260" y="6595067"/>
                  <a:pt x="155686" y="6517868"/>
                  <a:pt x="138414" y="6561146"/>
                </a:cubicBezTo>
                <a:cubicBezTo>
                  <a:pt x="112484" y="6661462"/>
                  <a:pt x="126521" y="6632358"/>
                  <a:pt x="110514" y="6698205"/>
                </a:cubicBezTo>
                <a:cubicBezTo>
                  <a:pt x="91350" y="6700189"/>
                  <a:pt x="77358" y="6452536"/>
                  <a:pt x="77960" y="6387992"/>
                </a:cubicBezTo>
                <a:cubicBezTo>
                  <a:pt x="81605" y="6384492"/>
                  <a:pt x="94769" y="6335647"/>
                  <a:pt x="100846" y="6304471"/>
                </a:cubicBezTo>
                <a:lnTo>
                  <a:pt x="90045" y="6319401"/>
                </a:lnTo>
                <a:cubicBezTo>
                  <a:pt x="83661" y="6345137"/>
                  <a:pt x="83967" y="6350577"/>
                  <a:pt x="76995" y="6371065"/>
                </a:cubicBezTo>
                <a:cubicBezTo>
                  <a:pt x="70001" y="6385920"/>
                  <a:pt x="85845" y="6316648"/>
                  <a:pt x="62653" y="6394729"/>
                </a:cubicBezTo>
                <a:cubicBezTo>
                  <a:pt x="75731" y="6348497"/>
                  <a:pt x="75207" y="6335003"/>
                  <a:pt x="78382" y="6322637"/>
                </a:cubicBezTo>
                <a:cubicBezTo>
                  <a:pt x="54816" y="6395275"/>
                  <a:pt x="95759" y="6206753"/>
                  <a:pt x="52367" y="6347727"/>
                </a:cubicBezTo>
                <a:cubicBezTo>
                  <a:pt x="41070" y="6354596"/>
                  <a:pt x="78298" y="6247411"/>
                  <a:pt x="73389" y="6228343"/>
                </a:cubicBezTo>
                <a:lnTo>
                  <a:pt x="43608" y="6332153"/>
                </a:lnTo>
                <a:cubicBezTo>
                  <a:pt x="46842" y="6317979"/>
                  <a:pt x="22605" y="6213396"/>
                  <a:pt x="9839" y="6264868"/>
                </a:cubicBezTo>
                <a:cubicBezTo>
                  <a:pt x="16222" y="6239132"/>
                  <a:pt x="26030" y="6201843"/>
                  <a:pt x="32315" y="6170674"/>
                </a:cubicBezTo>
                <a:cubicBezTo>
                  <a:pt x="21024" y="6177342"/>
                  <a:pt x="19656" y="6149541"/>
                  <a:pt x="8236" y="6153790"/>
                </a:cubicBezTo>
                <a:cubicBezTo>
                  <a:pt x="11783" y="6144856"/>
                  <a:pt x="11967" y="6147678"/>
                  <a:pt x="18356" y="6121741"/>
                </a:cubicBezTo>
                <a:cubicBezTo>
                  <a:pt x="93" y="6064822"/>
                  <a:pt x="4719" y="5930618"/>
                  <a:pt x="2932" y="5816718"/>
                </a:cubicBezTo>
                <a:cubicBezTo>
                  <a:pt x="2129" y="5796980"/>
                  <a:pt x="29053" y="5719022"/>
                  <a:pt x="28087" y="5702095"/>
                </a:cubicBezTo>
                <a:cubicBezTo>
                  <a:pt x="33981" y="5668097"/>
                  <a:pt x="17170" y="5714206"/>
                  <a:pt x="10101" y="5729259"/>
                </a:cubicBezTo>
                <a:cubicBezTo>
                  <a:pt x="6383" y="5743417"/>
                  <a:pt x="6688" y="5748858"/>
                  <a:pt x="0" y="5769154"/>
                </a:cubicBezTo>
                <a:cubicBezTo>
                  <a:pt x="4233" y="5747772"/>
                  <a:pt x="5377" y="5736144"/>
                  <a:pt x="5908" y="5726305"/>
                </a:cubicBezTo>
                <a:cubicBezTo>
                  <a:pt x="15936" y="5697069"/>
                  <a:pt x="26242" y="5674077"/>
                  <a:pt x="28675" y="5646401"/>
                </a:cubicBezTo>
                <a:lnTo>
                  <a:pt x="29732" y="5668962"/>
                </a:lnTo>
                <a:cubicBezTo>
                  <a:pt x="46166" y="5611175"/>
                  <a:pt x="26242" y="5674077"/>
                  <a:pt x="31850" y="5634035"/>
                </a:cubicBezTo>
                <a:lnTo>
                  <a:pt x="27901" y="5632095"/>
                </a:lnTo>
                <a:lnTo>
                  <a:pt x="44397" y="5574510"/>
                </a:lnTo>
                <a:cubicBezTo>
                  <a:pt x="71311" y="5458488"/>
                  <a:pt x="125780" y="5252410"/>
                  <a:pt x="192710" y="5007328"/>
                </a:cubicBezTo>
                <a:lnTo>
                  <a:pt x="244847" y="4817926"/>
                </a:lnTo>
                <a:lnTo>
                  <a:pt x="244437" y="4811094"/>
                </a:lnTo>
                <a:cubicBezTo>
                  <a:pt x="244593" y="4805152"/>
                  <a:pt x="245420" y="4796510"/>
                  <a:pt x="247710" y="4782270"/>
                </a:cubicBezTo>
                <a:cubicBezTo>
                  <a:pt x="243936" y="4783119"/>
                  <a:pt x="230444" y="4834466"/>
                  <a:pt x="227521" y="4851446"/>
                </a:cubicBezTo>
                <a:cubicBezTo>
                  <a:pt x="236777" y="4797105"/>
                  <a:pt x="219105" y="4835804"/>
                  <a:pt x="228856" y="4789532"/>
                </a:cubicBezTo>
                <a:lnTo>
                  <a:pt x="235721" y="4769296"/>
                </a:lnTo>
                <a:cubicBezTo>
                  <a:pt x="251437" y="4681222"/>
                  <a:pt x="199816" y="4840230"/>
                  <a:pt x="215363" y="4749535"/>
                </a:cubicBezTo>
                <a:lnTo>
                  <a:pt x="218889" y="4738013"/>
                </a:lnTo>
                <a:cubicBezTo>
                  <a:pt x="228472" y="4689118"/>
                  <a:pt x="207532" y="4744782"/>
                  <a:pt x="200241" y="4756953"/>
                </a:cubicBezTo>
                <a:cubicBezTo>
                  <a:pt x="206373" y="4717773"/>
                  <a:pt x="223848" y="4673836"/>
                  <a:pt x="230181" y="4636475"/>
                </a:cubicBezTo>
                <a:cubicBezTo>
                  <a:pt x="208205" y="4705375"/>
                  <a:pt x="220367" y="4647736"/>
                  <a:pt x="220637" y="4629639"/>
                </a:cubicBezTo>
                <a:cubicBezTo>
                  <a:pt x="224729" y="4634437"/>
                  <a:pt x="231134" y="4631887"/>
                  <a:pt x="250271" y="4564680"/>
                </a:cubicBezTo>
                <a:cubicBezTo>
                  <a:pt x="246081" y="4557262"/>
                  <a:pt x="270470" y="4490274"/>
                  <a:pt x="259261" y="4505098"/>
                </a:cubicBezTo>
                <a:lnTo>
                  <a:pt x="235555" y="4585595"/>
                </a:lnTo>
                <a:cubicBezTo>
                  <a:pt x="228432" y="4600388"/>
                  <a:pt x="231072" y="4571928"/>
                  <a:pt x="241206" y="4534726"/>
                </a:cubicBezTo>
                <a:cubicBezTo>
                  <a:pt x="237847" y="4548870"/>
                  <a:pt x="238272" y="4556936"/>
                  <a:pt x="238656" y="4566006"/>
                </a:cubicBezTo>
                <a:cubicBezTo>
                  <a:pt x="263666" y="4479125"/>
                  <a:pt x="471362" y="3780769"/>
                  <a:pt x="652169" y="3172838"/>
                </a:cubicBezTo>
                <a:cubicBezTo>
                  <a:pt x="636968" y="3218681"/>
                  <a:pt x="647101" y="3168200"/>
                  <a:pt x="647296" y="3151911"/>
                </a:cubicBezTo>
                <a:cubicBezTo>
                  <a:pt x="651387" y="3156709"/>
                  <a:pt x="657724" y="3154156"/>
                  <a:pt x="676930" y="3086952"/>
                </a:cubicBezTo>
                <a:cubicBezTo>
                  <a:pt x="672671" y="3079531"/>
                  <a:pt x="697129" y="3012545"/>
                  <a:pt x="685929" y="3027168"/>
                </a:cubicBezTo>
                <a:lnTo>
                  <a:pt x="662214" y="3107867"/>
                </a:lnTo>
                <a:cubicBezTo>
                  <a:pt x="655022" y="3122657"/>
                  <a:pt x="657731" y="3094199"/>
                  <a:pt x="667865" y="3056998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09F791-9CBA-C52D-12A9-63E19A9AA1B0}"/>
              </a:ext>
            </a:extLst>
          </p:cNvPr>
          <p:cNvSpPr txBox="1"/>
          <p:nvPr/>
        </p:nvSpPr>
        <p:spPr>
          <a:xfrm>
            <a:off x="156192" y="424500"/>
            <a:ext cx="2648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40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Stroke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8E0B2-B48E-AC30-8745-BB2E429B6D22}"/>
              </a:ext>
            </a:extLst>
          </p:cNvPr>
          <p:cNvSpPr txBox="1"/>
          <p:nvPr/>
        </p:nvSpPr>
        <p:spPr>
          <a:xfrm>
            <a:off x="460573" y="1410516"/>
            <a:ext cx="6196968" cy="2797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sz="2000" dirty="0"/>
              <a:t>A neurological disorder , </a:t>
            </a:r>
            <a:r>
              <a:rPr lang="en-GB" sz="2000" dirty="0"/>
              <a:t>s</a:t>
            </a:r>
            <a:r>
              <a:rPr lang="en-GB" sz="2000" b="0" i="0" u="none" strike="noStrike" dirty="0">
                <a:effectLst/>
              </a:rPr>
              <a:t>udden loss of brain function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P</a:t>
            </a:r>
            <a:r>
              <a:rPr lang="en-DE" sz="2000" dirty="0"/>
              <a:t>ermanent brain tissue damage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sz="2000" dirty="0"/>
              <a:t>12.2 million strokes per year (one every 3 seconds)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effectLst/>
              </a:rPr>
              <a:t>Leading cause of death and disability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sz="2000" dirty="0"/>
              <a:t>Estimated global burden 451 billion $</a:t>
            </a:r>
            <a:r>
              <a:rPr lang="en-GB" sz="2000" b="0" i="0" u="none" strike="noStrike" dirty="0">
                <a:effectLst/>
              </a:rPr>
              <a:t>.</a:t>
            </a:r>
          </a:p>
          <a:p>
            <a:endParaRPr lang="en-DE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6628E5-9129-2089-B341-33FFF86C7B80}"/>
              </a:ext>
            </a:extLst>
          </p:cNvPr>
          <p:cNvSpPr txBox="1"/>
          <p:nvPr/>
        </p:nvSpPr>
        <p:spPr>
          <a:xfrm>
            <a:off x="8097498" y="526007"/>
            <a:ext cx="319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32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Types of Stroke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2C54D3-CA1D-6BA9-5D77-8984286757A1}"/>
              </a:ext>
            </a:extLst>
          </p:cNvPr>
          <p:cNvSpPr txBox="1"/>
          <p:nvPr/>
        </p:nvSpPr>
        <p:spPr>
          <a:xfrm>
            <a:off x="6796377" y="3088454"/>
            <a:ext cx="51927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Ischemic stroke</a:t>
            </a:r>
            <a:r>
              <a:rPr lang="en-GB" dirty="0"/>
              <a:t>: </a:t>
            </a:r>
            <a:r>
              <a:rPr lang="en-GB" sz="1600" dirty="0"/>
              <a:t>Blockage of blood flow to the brain due to a clot.</a:t>
            </a:r>
          </a:p>
          <a:p>
            <a:r>
              <a:rPr lang="en-GB" sz="2200" b="1" dirty="0"/>
              <a:t>Hemorrhagic stroke</a:t>
            </a:r>
            <a:r>
              <a:rPr lang="en-GB" dirty="0"/>
              <a:t>: </a:t>
            </a:r>
            <a:r>
              <a:rPr lang="en-GB" sz="1600" dirty="0"/>
              <a:t>Bleeding in or around the brain from a ruptured blood vessel.</a:t>
            </a:r>
            <a:endParaRPr lang="en-GB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D46BE1C-0695-84A3-63CA-82D0F0C32005}"/>
              </a:ext>
            </a:extLst>
          </p:cNvPr>
          <p:cNvGrpSpPr/>
          <p:nvPr/>
        </p:nvGrpSpPr>
        <p:grpSpPr>
          <a:xfrm>
            <a:off x="7121519" y="1169961"/>
            <a:ext cx="4560570" cy="1841079"/>
            <a:chOff x="4717389" y="4279423"/>
            <a:chExt cx="4728774" cy="19513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2933B84-D325-7FDC-2662-8C08738C9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" t="24469" r="8088" b="17019"/>
            <a:stretch/>
          </p:blipFill>
          <p:spPr>
            <a:xfrm>
              <a:off x="4717389" y="4380433"/>
              <a:ext cx="4314093" cy="185029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A73BD9B-A64C-40E2-FF86-2CBED5FB03DB}"/>
                </a:ext>
              </a:extLst>
            </p:cNvPr>
            <p:cNvSpPr txBox="1"/>
            <p:nvPr/>
          </p:nvSpPr>
          <p:spPr>
            <a:xfrm>
              <a:off x="6301752" y="4279423"/>
              <a:ext cx="849270" cy="293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200" dirty="0"/>
                <a:t>anoxia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6177C2-22B7-F4A8-359B-1DC8AF683751}"/>
                </a:ext>
              </a:extLst>
            </p:cNvPr>
            <p:cNvSpPr txBox="1"/>
            <p:nvPr/>
          </p:nvSpPr>
          <p:spPr>
            <a:xfrm>
              <a:off x="6301753" y="5050421"/>
              <a:ext cx="1010995" cy="293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200" dirty="0"/>
                <a:t>thrombus</a:t>
              </a:r>
              <a:endParaRPr lang="en-DE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680F7D-A7D4-5707-0A5D-7E91F505869D}"/>
                </a:ext>
              </a:extLst>
            </p:cNvPr>
            <p:cNvSpPr txBox="1"/>
            <p:nvPr/>
          </p:nvSpPr>
          <p:spPr>
            <a:xfrm>
              <a:off x="8309984" y="4363976"/>
              <a:ext cx="11361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h</a:t>
              </a:r>
              <a:r>
                <a:rPr lang="en-DE" sz="1200" dirty="0"/>
                <a:t>emorrahage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F58F5E7-FD35-E58C-E6A2-73F264E63391}"/>
                </a:ext>
              </a:extLst>
            </p:cNvPr>
            <p:cNvSpPr txBox="1"/>
            <p:nvPr/>
          </p:nvSpPr>
          <p:spPr>
            <a:xfrm>
              <a:off x="8397812" y="4816048"/>
              <a:ext cx="1010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a rupture of the vessel</a:t>
              </a:r>
              <a:endParaRPr lang="en-DE" sz="1200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9391CE9-AA01-0DCE-8964-53F61C61C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5031" y="4502476"/>
              <a:ext cx="434046" cy="415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0121F16-7C1E-A4CB-6F7C-1D28C2B63C89}"/>
                </a:ext>
              </a:extLst>
            </p:cNvPr>
            <p:cNvCxnSpPr>
              <a:cxnSpLocks/>
            </p:cNvCxnSpPr>
            <p:nvPr/>
          </p:nvCxnSpPr>
          <p:spPr>
            <a:xfrm>
              <a:off x="5838052" y="5201357"/>
              <a:ext cx="515895" cy="139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8528C46-9C07-E676-31D6-0E501FC4DF7A}"/>
                </a:ext>
              </a:extLst>
            </p:cNvPr>
            <p:cNvCxnSpPr>
              <a:cxnSpLocks/>
            </p:cNvCxnSpPr>
            <p:nvPr/>
          </p:nvCxnSpPr>
          <p:spPr>
            <a:xfrm>
              <a:off x="7914257" y="4979063"/>
              <a:ext cx="515895" cy="139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FF36D0F-D83C-11F6-4859-8CDACCC698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1462" y="4580734"/>
              <a:ext cx="510693" cy="278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1FE4A9D-33F6-D430-A227-FDAF0A6A8623}"/>
              </a:ext>
            </a:extLst>
          </p:cNvPr>
          <p:cNvSpPr txBox="1"/>
          <p:nvPr/>
        </p:nvSpPr>
        <p:spPr>
          <a:xfrm>
            <a:off x="2366594" y="4743249"/>
            <a:ext cx="7079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Bradley Hand" pitchFamily="2" charset="77"/>
                <a:ea typeface="+mj-ea"/>
                <a:cs typeface="+mj-cs"/>
              </a:rPr>
              <a:t>Stroke Complications and Implications</a:t>
            </a:r>
          </a:p>
        </p:txBody>
      </p:sp>
      <p:sp>
        <p:nvSpPr>
          <p:cNvPr id="11264" name="TextBox 11263">
            <a:extLst>
              <a:ext uri="{FF2B5EF4-FFF2-40B4-BE49-F238E27FC236}">
                <a16:creationId xmlns:a16="http://schemas.microsoft.com/office/drawing/2014/main" id="{1CBD535A-E231-3E07-3D6A-6AFCDBE399C4}"/>
              </a:ext>
            </a:extLst>
          </p:cNvPr>
          <p:cNvSpPr txBox="1"/>
          <p:nvPr/>
        </p:nvSpPr>
        <p:spPr>
          <a:xfrm>
            <a:off x="8640417" y="-2385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sp>
        <p:nvSpPr>
          <p:cNvPr id="11275" name="TextBox 11274">
            <a:extLst>
              <a:ext uri="{FF2B5EF4-FFF2-40B4-BE49-F238E27FC236}">
                <a16:creationId xmlns:a16="http://schemas.microsoft.com/office/drawing/2014/main" id="{5FECE99A-481B-A1AA-5867-83A91618F0D7}"/>
              </a:ext>
            </a:extLst>
          </p:cNvPr>
          <p:cNvSpPr txBox="1"/>
          <p:nvPr/>
        </p:nvSpPr>
        <p:spPr>
          <a:xfrm>
            <a:off x="-4389690" y="162351"/>
            <a:ext cx="2299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100" dirty="0"/>
              <a:t>),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A89B5F-2618-3C9E-B801-E9839AB0398E}"/>
              </a:ext>
            </a:extLst>
          </p:cNvPr>
          <p:cNvGrpSpPr/>
          <p:nvPr/>
        </p:nvGrpSpPr>
        <p:grpSpPr>
          <a:xfrm>
            <a:off x="1971675" y="5361479"/>
            <a:ext cx="7837085" cy="1496521"/>
            <a:chOff x="1971675" y="5361479"/>
            <a:chExt cx="7837085" cy="149652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449AA7F-57B7-23B2-910F-C3B2CDA92B5D}"/>
                </a:ext>
              </a:extLst>
            </p:cNvPr>
            <p:cNvSpPr txBox="1"/>
            <p:nvPr/>
          </p:nvSpPr>
          <p:spPr>
            <a:xfrm>
              <a:off x="1971675" y="5433725"/>
              <a:ext cx="7837085" cy="1424275"/>
            </a:xfrm>
            <a:prstGeom prst="rect">
              <a:avLst/>
            </a:prstGeom>
            <a:solidFill>
              <a:srgbClr val="FFB560">
                <a:lumMod val="20000"/>
                <a:lumOff val="80000"/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b="0" i="0" u="none" strike="noStrike" kern="0" cap="none" spc="0" normalizeH="0" baseline="0" noProof="0" dirty="0">
                <a:ln>
                  <a:noFill/>
                </a:ln>
                <a:solidFill>
                  <a:srgbClr val="414144"/>
                </a:solidFill>
                <a:effectLst/>
                <a:uLnTx/>
                <a:uFillTx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3250AE-ACB6-0834-9DF6-2B1DC18B4A22}"/>
                </a:ext>
              </a:extLst>
            </p:cNvPr>
            <p:cNvGrpSpPr/>
            <p:nvPr/>
          </p:nvGrpSpPr>
          <p:grpSpPr>
            <a:xfrm>
              <a:off x="2079885" y="5464578"/>
              <a:ext cx="1548590" cy="528734"/>
              <a:chOff x="2079885" y="5464578"/>
              <a:chExt cx="1548590" cy="52873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C11DFF-C627-81D7-78F6-396BD19CFCF1}"/>
                  </a:ext>
                </a:extLst>
              </p:cNvPr>
              <p:cNvSpPr txBox="1"/>
              <p:nvPr/>
            </p:nvSpPr>
            <p:spPr>
              <a:xfrm>
                <a:off x="2079885" y="5669819"/>
                <a:ext cx="1303436" cy="323493"/>
              </a:xfrm>
              <a:prstGeom prst="roundRect">
                <a:avLst/>
              </a:prstGeom>
              <a:noFill/>
              <a:ln w="28575">
                <a:solidFill>
                  <a:srgbClr val="F49D7C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300" dirty="0">
                    <a:solidFill>
                      <a:srgbClr val="080808"/>
                    </a:solidFill>
                    <a:latin typeface="Baghdad" pitchFamily="2" charset="-78"/>
                    <a:ea typeface="Ayuthaya" pitchFamily="2" charset="-34"/>
                    <a:cs typeface="Baghdad" pitchFamily="2" charset="-78"/>
                  </a:rPr>
                  <a:t>Brain edema </a:t>
                </a:r>
                <a:r>
                  <a:rPr lang="en-GB" sz="1300" dirty="0">
                    <a:effectLst/>
                    <a:latin typeface="Baghdad" pitchFamily="2" charset="-78"/>
                    <a:ea typeface="Ayuthaya" pitchFamily="2" charset="-34"/>
                    <a:cs typeface="Baghdad" pitchFamily="2" charset="-78"/>
                  </a:rPr>
                  <a:t> </a:t>
                </a: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02026069-120F-806A-3E20-D1C20393C0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26" t="17777" r="20253" b="25448"/>
              <a:stretch/>
            </p:blipFill>
            <p:spPr>
              <a:xfrm>
                <a:off x="3172098" y="5464578"/>
                <a:ext cx="456377" cy="459471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05A5766-DC2E-2CF5-B81E-36D6D8DB21A0}"/>
                </a:ext>
              </a:extLst>
            </p:cNvPr>
            <p:cNvGrpSpPr/>
            <p:nvPr/>
          </p:nvGrpSpPr>
          <p:grpSpPr>
            <a:xfrm>
              <a:off x="2156598" y="6118628"/>
              <a:ext cx="2260420" cy="506804"/>
              <a:chOff x="2156598" y="6118628"/>
              <a:chExt cx="2260420" cy="50680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5E73BE-E9AC-3246-8A9B-E3C9AC605B28}"/>
                  </a:ext>
                </a:extLst>
              </p:cNvPr>
              <p:cNvSpPr txBox="1"/>
              <p:nvPr/>
            </p:nvSpPr>
            <p:spPr>
              <a:xfrm>
                <a:off x="2617052" y="6288461"/>
                <a:ext cx="1799966" cy="323493"/>
              </a:xfrm>
              <a:prstGeom prst="roundRect">
                <a:avLst/>
              </a:prstGeom>
              <a:noFill/>
              <a:ln w="28575">
                <a:solidFill>
                  <a:srgbClr val="CCCC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300" dirty="0">
                    <a:solidFill>
                      <a:srgbClr val="080808"/>
                    </a:solidFill>
                    <a:latin typeface="Baghdad" pitchFamily="2" charset="-78"/>
                    <a:ea typeface="Ayuthaya" pitchFamily="2" charset="-34"/>
                    <a:cs typeface="Baghdad" pitchFamily="2" charset="-78"/>
                  </a:rPr>
                  <a:t>Urinary tract infection</a:t>
                </a:r>
                <a:endParaRPr lang="en-GB" sz="1300" dirty="0">
                  <a:effectLst/>
                  <a:latin typeface="Baghdad" pitchFamily="2" charset="-78"/>
                  <a:ea typeface="Ayuthaya" pitchFamily="2" charset="-34"/>
                  <a:cs typeface="Baghdad" pitchFamily="2" charset="-78"/>
                </a:endParaRPr>
              </a:p>
            </p:txBody>
          </p:sp>
          <p:pic>
            <p:nvPicPr>
              <p:cNvPr id="48" name="Picture 4" descr="1,126 Urinary Tract Icon Images, Stock Photos &amp; Vectors | Shutterstock">
                <a:extLst>
                  <a:ext uri="{FF2B5EF4-FFF2-40B4-BE49-F238E27FC236}">
                    <a16:creationId xmlns:a16="http://schemas.microsoft.com/office/drawing/2014/main" id="{A348F311-CB75-4B8C-43FC-8FF56E0607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48" t="16623" r="17358" b="25101"/>
              <a:stretch/>
            </p:blipFill>
            <p:spPr bwMode="auto">
              <a:xfrm>
                <a:off x="2156598" y="6118628"/>
                <a:ext cx="519205" cy="506804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43C5B08-4292-D63F-CA6C-33595183FC1A}"/>
                </a:ext>
              </a:extLst>
            </p:cNvPr>
            <p:cNvGrpSpPr/>
            <p:nvPr/>
          </p:nvGrpSpPr>
          <p:grpSpPr>
            <a:xfrm>
              <a:off x="3799054" y="5414917"/>
              <a:ext cx="1667134" cy="531707"/>
              <a:chOff x="3799054" y="5414917"/>
              <a:chExt cx="1667134" cy="531707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CC2D189-B45D-1C8A-5B66-3CDC50865C56}"/>
                  </a:ext>
                </a:extLst>
              </p:cNvPr>
              <p:cNvSpPr txBox="1"/>
              <p:nvPr/>
            </p:nvSpPr>
            <p:spPr>
              <a:xfrm>
                <a:off x="3799054" y="5507525"/>
                <a:ext cx="1194094" cy="323493"/>
              </a:xfrm>
              <a:prstGeom prst="roundRect">
                <a:avLst/>
              </a:prstGeom>
              <a:noFill/>
              <a:ln w="28575">
                <a:solidFill>
                  <a:srgbClr val="FBDF7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300" dirty="0">
                    <a:solidFill>
                      <a:srgbClr val="080808"/>
                    </a:solidFill>
                    <a:latin typeface="Baghdad" pitchFamily="2" charset="-78"/>
                    <a:ea typeface="Ayuthaya" pitchFamily="2" charset="-34"/>
                    <a:cs typeface="Baghdad" pitchFamily="2" charset="-78"/>
                  </a:rPr>
                  <a:t>Pneumonia </a:t>
                </a:r>
                <a:endParaRPr lang="en-GB" sz="1300" dirty="0">
                  <a:effectLst/>
                  <a:latin typeface="Baghdad" pitchFamily="2" charset="-78"/>
                  <a:ea typeface="Ayuthaya" pitchFamily="2" charset="-34"/>
                  <a:cs typeface="Baghdad" pitchFamily="2" charset="-78"/>
                </a:endParaRPr>
              </a:p>
            </p:txBody>
          </p:sp>
          <p:pic>
            <p:nvPicPr>
              <p:cNvPr id="49" name="Picture 8" descr="Pneumonia - Free healthcare and medical icons">
                <a:extLst>
                  <a:ext uri="{FF2B5EF4-FFF2-40B4-BE49-F238E27FC236}">
                    <a16:creationId xmlns:a16="http://schemas.microsoft.com/office/drawing/2014/main" id="{A5B05492-C8AC-694E-4333-738F042AD1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4481" y="5414917"/>
                <a:ext cx="531707" cy="531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6D06B97-E61D-C81A-157E-0B8EA69CCB73}"/>
                </a:ext>
              </a:extLst>
            </p:cNvPr>
            <p:cNvGrpSpPr/>
            <p:nvPr/>
          </p:nvGrpSpPr>
          <p:grpSpPr>
            <a:xfrm>
              <a:off x="4550353" y="6182446"/>
              <a:ext cx="1070997" cy="626682"/>
              <a:chOff x="4550353" y="6182446"/>
              <a:chExt cx="1070997" cy="62668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099929-A9B3-FBC7-F388-F67801687CBA}"/>
                  </a:ext>
                </a:extLst>
              </p:cNvPr>
              <p:cNvSpPr txBox="1"/>
              <p:nvPr/>
            </p:nvSpPr>
            <p:spPr>
              <a:xfrm>
                <a:off x="4550353" y="6182446"/>
                <a:ext cx="1070997" cy="323493"/>
              </a:xfrm>
              <a:prstGeom prst="roundRect">
                <a:avLst/>
              </a:prstGeom>
              <a:noFill/>
              <a:ln w="28575">
                <a:solidFill>
                  <a:srgbClr val="9BD4B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GB" sz="1300" dirty="0">
                    <a:effectLst/>
                    <a:latin typeface="Baghdad" pitchFamily="2" charset="-78"/>
                    <a:ea typeface="Ayuthaya" pitchFamily="2" charset="-34"/>
                    <a:cs typeface="Baghdad" pitchFamily="2" charset="-78"/>
                  </a:rPr>
                  <a:t>Seizures</a:t>
                </a: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09958ED-EC7A-B876-84F9-42CA641AC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69" t="15463" r="23596" b="30400"/>
              <a:stretch/>
            </p:blipFill>
            <p:spPr>
              <a:xfrm>
                <a:off x="4821672" y="6401042"/>
                <a:ext cx="598827" cy="408086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C433A0-B1B7-842A-8AEC-AC3B245A1786}"/>
                </a:ext>
              </a:extLst>
            </p:cNvPr>
            <p:cNvGrpSpPr/>
            <p:nvPr/>
          </p:nvGrpSpPr>
          <p:grpSpPr>
            <a:xfrm>
              <a:off x="7688419" y="5425574"/>
              <a:ext cx="1802890" cy="585205"/>
              <a:chOff x="7688419" y="5425574"/>
              <a:chExt cx="1802890" cy="58520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4A91B3-2D23-4735-476B-28C735B10567}"/>
                  </a:ext>
                </a:extLst>
              </p:cNvPr>
              <p:cNvSpPr txBox="1"/>
              <p:nvPr/>
            </p:nvSpPr>
            <p:spPr>
              <a:xfrm>
                <a:off x="7688419" y="5601766"/>
                <a:ext cx="1482060" cy="323493"/>
              </a:xfrm>
              <a:prstGeom prst="roundRect">
                <a:avLst/>
              </a:prstGeom>
              <a:noFill/>
              <a:ln w="28575">
                <a:solidFill>
                  <a:srgbClr val="61A793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300" u="none" strike="noStrike" dirty="0">
                    <a:effectLst/>
                    <a:latin typeface="Baghdad" pitchFamily="2" charset="-78"/>
                    <a:ea typeface="Ayuthaya" pitchFamily="2" charset="-34"/>
                    <a:cs typeface="Baghdad" pitchFamily="2" charset="-78"/>
                  </a:rPr>
                  <a:t>Trouble walking</a:t>
                </a:r>
                <a:endParaRPr lang="en-GB" sz="1300" dirty="0">
                  <a:latin typeface="Baghdad" pitchFamily="2" charset="-78"/>
                  <a:ea typeface="Ayuthaya" pitchFamily="2" charset="-34"/>
                  <a:cs typeface="Baghdad" pitchFamily="2" charset="-78"/>
                </a:endParaRPr>
              </a:p>
            </p:txBody>
          </p:sp>
          <p:pic>
            <p:nvPicPr>
              <p:cNvPr id="51" name="Picture 14" descr="Als, difficulty, equipment, movement, patient, walker, walking icon -  Download on Iconfinder">
                <a:extLst>
                  <a:ext uri="{FF2B5EF4-FFF2-40B4-BE49-F238E27FC236}">
                    <a16:creationId xmlns:a16="http://schemas.microsoft.com/office/drawing/2014/main" id="{B1F14EB4-F976-F3C8-56E2-1987ABD46C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6104" y="5425574"/>
                <a:ext cx="585205" cy="5852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E5D063A-A194-FF1A-D87D-36AB95A26C4F}"/>
                </a:ext>
              </a:extLst>
            </p:cNvPr>
            <p:cNvGrpSpPr/>
            <p:nvPr/>
          </p:nvGrpSpPr>
          <p:grpSpPr>
            <a:xfrm>
              <a:off x="5754686" y="5937238"/>
              <a:ext cx="1700711" cy="675340"/>
              <a:chOff x="5754686" y="5937238"/>
              <a:chExt cx="1700711" cy="67534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BB040C-9E6D-BEA3-89FA-551FFBD9CF19}"/>
                  </a:ext>
                </a:extLst>
              </p:cNvPr>
              <p:cNvSpPr txBox="1"/>
              <p:nvPr/>
            </p:nvSpPr>
            <p:spPr>
              <a:xfrm>
                <a:off x="6045371" y="6289085"/>
                <a:ext cx="1410026" cy="323493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300" dirty="0">
                    <a:latin typeface="Baghdad" pitchFamily="2" charset="-78"/>
                    <a:ea typeface="Ayuthaya" pitchFamily="2" charset="-34"/>
                    <a:cs typeface="Baghdad" pitchFamily="2" charset="-78"/>
                  </a:rPr>
                  <a:t>Vision changes</a:t>
                </a:r>
                <a:endParaRPr lang="en-GB" sz="1300" u="none" strike="noStrike" dirty="0">
                  <a:effectLst/>
                  <a:latin typeface="Baghdad" pitchFamily="2" charset="-78"/>
                  <a:ea typeface="Ayuthaya" pitchFamily="2" charset="-34"/>
                  <a:cs typeface="Baghdad" pitchFamily="2" charset="-78"/>
                </a:endParaRPr>
              </a:p>
            </p:txBody>
          </p:sp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2567D28-1B25-5D2C-D5AA-DB58608E8D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4686" y="5937238"/>
                <a:ext cx="568701" cy="5687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A834A0-C8F8-ABB4-4A10-799E9BF28F0E}"/>
                </a:ext>
              </a:extLst>
            </p:cNvPr>
            <p:cNvGrpSpPr/>
            <p:nvPr/>
          </p:nvGrpSpPr>
          <p:grpSpPr>
            <a:xfrm>
              <a:off x="5730202" y="5361479"/>
              <a:ext cx="1736607" cy="703046"/>
              <a:chOff x="5730202" y="5361479"/>
              <a:chExt cx="1736607" cy="703046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DEF972C-7A26-171B-C0C8-D65DA74CADF9}"/>
                  </a:ext>
                </a:extLst>
              </p:cNvPr>
              <p:cNvSpPr txBox="1"/>
              <p:nvPr/>
            </p:nvSpPr>
            <p:spPr>
              <a:xfrm>
                <a:off x="5730202" y="5625240"/>
                <a:ext cx="1303436" cy="323493"/>
              </a:xfrm>
              <a:prstGeom prst="roundRect">
                <a:avLst/>
              </a:prstGeom>
              <a:noFill/>
              <a:ln w="28575">
                <a:solidFill>
                  <a:srgbClr val="EAEABD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300" dirty="0">
                    <a:solidFill>
                      <a:srgbClr val="080808"/>
                    </a:solidFill>
                    <a:latin typeface="Baghdad" pitchFamily="2" charset="-78"/>
                    <a:ea typeface="Ayuthaya" pitchFamily="2" charset="-34"/>
                    <a:cs typeface="Baghdad" pitchFamily="2" charset="-78"/>
                  </a:rPr>
                  <a:t>Depression</a:t>
                </a:r>
                <a:endParaRPr lang="en-GB" sz="1300" dirty="0">
                  <a:effectLst/>
                  <a:latin typeface="Baghdad" pitchFamily="2" charset="-78"/>
                  <a:ea typeface="Ayuthaya" pitchFamily="2" charset="-34"/>
                  <a:cs typeface="Baghdad" pitchFamily="2" charset="-78"/>
                </a:endParaRPr>
              </a:p>
            </p:txBody>
          </p:sp>
          <p:pic>
            <p:nvPicPr>
              <p:cNvPr id="53" name="Picture 42" descr="image preview">
                <a:extLst>
                  <a:ext uri="{FF2B5EF4-FFF2-40B4-BE49-F238E27FC236}">
                    <a16:creationId xmlns:a16="http://schemas.microsoft.com/office/drawing/2014/main" id="{A4ED4DF2-0054-EB54-17D7-3B3729D03C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82" t="10155" r="15841" b="11579"/>
              <a:stretch/>
            </p:blipFill>
            <p:spPr bwMode="auto">
              <a:xfrm>
                <a:off x="6857085" y="5361479"/>
                <a:ext cx="609724" cy="7030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142C5D1-AAF0-CA36-93CC-BA037E4F3B54}"/>
                </a:ext>
              </a:extLst>
            </p:cNvPr>
            <p:cNvGrpSpPr/>
            <p:nvPr/>
          </p:nvGrpSpPr>
          <p:grpSpPr>
            <a:xfrm>
              <a:off x="7762420" y="6003476"/>
              <a:ext cx="1880092" cy="672350"/>
              <a:chOff x="7762420" y="6003476"/>
              <a:chExt cx="1880092" cy="672350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FA9083E3-09AA-22DD-140A-AD7542803F7A}"/>
                  </a:ext>
                </a:extLst>
              </p:cNvPr>
              <p:cNvSpPr/>
              <p:nvPr/>
            </p:nvSpPr>
            <p:spPr>
              <a:xfrm>
                <a:off x="8042341" y="6293684"/>
                <a:ext cx="1600171" cy="382142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BDF7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GB" sz="1300" dirty="0">
                    <a:latin typeface="Baghdad" pitchFamily="2" charset="-78"/>
                    <a:ea typeface="Ayuthaya" pitchFamily="2" charset="-34"/>
                    <a:cs typeface="Baghdad" pitchFamily="2" charset="-78"/>
                  </a:rPr>
                  <a:t>Difficulty speaking</a:t>
                </a:r>
                <a:endParaRPr lang="en-GB" sz="1300" u="none" strike="noStrike" dirty="0">
                  <a:effectLst/>
                  <a:latin typeface="Baghdad" pitchFamily="2" charset="-78"/>
                  <a:ea typeface="Ayuthaya" pitchFamily="2" charset="-34"/>
                  <a:cs typeface="Baghdad" pitchFamily="2" charset="-78"/>
                </a:endParaRP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B9815F9B-B9DF-C80A-0C23-C1D10F82D8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7" t="9150" r="10335" b="4982"/>
              <a:stretch/>
            </p:blipFill>
            <p:spPr>
              <a:xfrm>
                <a:off x="7762420" y="6003476"/>
                <a:ext cx="458570" cy="486625"/>
              </a:xfrm>
              <a:prstGeom prst="rect">
                <a:avLst/>
              </a:prstGeom>
            </p:spPr>
          </p:pic>
        </p:grpSp>
      </p:grpSp>
      <p:pic>
        <p:nvPicPr>
          <p:cNvPr id="55" name="Picture 2" descr="Corporate Design">
            <a:extLst>
              <a:ext uri="{FF2B5EF4-FFF2-40B4-BE49-F238E27FC236}">
                <a16:creationId xmlns:a16="http://schemas.microsoft.com/office/drawing/2014/main" id="{77F7D351-CA32-3B35-C6E5-AA2183EB2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633" y="31808"/>
            <a:ext cx="818367" cy="8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E751550-95BC-43F6-50D3-6416AB1E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" grpId="0" animBg="1"/>
      <p:bldP spid="6" grpId="0"/>
      <p:bldP spid="4" grpId="0"/>
      <p:bldP spid="13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88B727C-D3D6-C962-7F6D-F3D074569FFA}"/>
              </a:ext>
            </a:extLst>
          </p:cNvPr>
          <p:cNvSpPr txBox="1">
            <a:spLocks/>
          </p:cNvSpPr>
          <p:nvPr/>
        </p:nvSpPr>
        <p:spPr>
          <a:xfrm>
            <a:off x="302117" y="3239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Current Diagnostic Methods and their Limitations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595A41-EBC8-1EFC-12F2-137A3CEE439F}"/>
              </a:ext>
            </a:extLst>
          </p:cNvPr>
          <p:cNvSpPr txBox="1"/>
          <p:nvPr/>
        </p:nvSpPr>
        <p:spPr>
          <a:xfrm>
            <a:off x="538739" y="2113171"/>
            <a:ext cx="295145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DE" sz="2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Neurological Exam </a:t>
            </a:r>
          </a:p>
          <a:p>
            <a:pPr algn="ctr"/>
            <a:r>
              <a:rPr lang="en-DE" sz="2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Physician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93627-1B41-0DFE-6D71-F9E84578CB6A}"/>
              </a:ext>
            </a:extLst>
          </p:cNvPr>
          <p:cNvSpPr txBox="1"/>
          <p:nvPr/>
        </p:nvSpPr>
        <p:spPr>
          <a:xfrm>
            <a:off x="7940096" y="2185963"/>
            <a:ext cx="3874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2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Magnetic Resonance Image</a:t>
            </a:r>
          </a:p>
          <a:p>
            <a:pPr algn="ctr"/>
            <a:r>
              <a:rPr lang="en-DE" sz="2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(MRI)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00A801-1617-C6FD-4218-C3F47369B79E}"/>
              </a:ext>
            </a:extLst>
          </p:cNvPr>
          <p:cNvSpPr txBox="1"/>
          <p:nvPr/>
        </p:nvSpPr>
        <p:spPr>
          <a:xfrm>
            <a:off x="4006447" y="2100176"/>
            <a:ext cx="3106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2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Computed Tomography</a:t>
            </a:r>
          </a:p>
          <a:p>
            <a:pPr algn="ctr"/>
            <a:r>
              <a:rPr lang="en-DE" sz="2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(CT)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5201CA-4713-D69B-79A7-ABCF947F5D41}"/>
              </a:ext>
            </a:extLst>
          </p:cNvPr>
          <p:cNvGrpSpPr/>
          <p:nvPr/>
        </p:nvGrpSpPr>
        <p:grpSpPr>
          <a:xfrm>
            <a:off x="3762714" y="1178018"/>
            <a:ext cx="6172667" cy="852559"/>
            <a:chOff x="2618777" y="985138"/>
            <a:chExt cx="6172667" cy="852559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09F58AB-1F5F-DA72-20C1-859AECC40ED6}"/>
                </a:ext>
              </a:extLst>
            </p:cNvPr>
            <p:cNvSpPr/>
            <p:nvPr/>
          </p:nvSpPr>
          <p:spPr>
            <a:xfrm rot="5191377">
              <a:off x="5082703" y="-1478787"/>
              <a:ext cx="852559" cy="5780410"/>
            </a:xfrm>
            <a:custGeom>
              <a:avLst/>
              <a:gdLst>
                <a:gd name="connsiteX0" fmla="*/ 3404971 w 3409466"/>
                <a:gd name="connsiteY0" fmla="*/ 1347848 h 8112995"/>
                <a:gd name="connsiteX1" fmla="*/ 3390862 w 3409466"/>
                <a:gd name="connsiteY1" fmla="*/ 1451778 h 8112995"/>
                <a:gd name="connsiteX2" fmla="*/ 3404971 w 3409466"/>
                <a:gd name="connsiteY2" fmla="*/ 1347848 h 8112995"/>
                <a:gd name="connsiteX3" fmla="*/ 1250340 w 3409466"/>
                <a:gd name="connsiteY3" fmla="*/ 6673778 h 8112995"/>
                <a:gd name="connsiteX4" fmla="*/ 1245935 w 3409466"/>
                <a:gd name="connsiteY4" fmla="*/ 6689226 h 8112995"/>
                <a:gd name="connsiteX5" fmla="*/ 1246286 w 3409466"/>
                <a:gd name="connsiteY5" fmla="*/ 6696808 h 8112995"/>
                <a:gd name="connsiteX6" fmla="*/ 1251417 w 3409466"/>
                <a:gd name="connsiteY6" fmla="*/ 6672692 h 8112995"/>
                <a:gd name="connsiteX7" fmla="*/ 23455 w 3409466"/>
                <a:gd name="connsiteY7" fmla="*/ 5622093 h 8112995"/>
                <a:gd name="connsiteX8" fmla="*/ 5935 w 3409466"/>
                <a:gd name="connsiteY8" fmla="*/ 5725502 h 8112995"/>
                <a:gd name="connsiteX9" fmla="*/ 23455 w 3409466"/>
                <a:gd name="connsiteY9" fmla="*/ 5622093 h 8112995"/>
                <a:gd name="connsiteX10" fmla="*/ 667865 w 3409466"/>
                <a:gd name="connsiteY10" fmla="*/ 3056998 h 8112995"/>
                <a:gd name="connsiteX11" fmla="*/ 665246 w 3409466"/>
                <a:gd name="connsiteY11" fmla="*/ 3088275 h 8112995"/>
                <a:gd name="connsiteX12" fmla="*/ 1353243 w 3409466"/>
                <a:gd name="connsiteY12" fmla="*/ 772783 h 8112995"/>
                <a:gd name="connsiteX13" fmla="*/ 1397847 w 3409466"/>
                <a:gd name="connsiteY13" fmla="*/ 728969 h 8112995"/>
                <a:gd name="connsiteX14" fmla="*/ 1418522 w 3409466"/>
                <a:gd name="connsiteY14" fmla="*/ 668063 h 8112995"/>
                <a:gd name="connsiteX15" fmla="*/ 1415972 w 3409466"/>
                <a:gd name="connsiteY15" fmla="*/ 699343 h 8112995"/>
                <a:gd name="connsiteX16" fmla="*/ 1391389 w 3409466"/>
                <a:gd name="connsiteY16" fmla="*/ 762702 h 8112995"/>
                <a:gd name="connsiteX17" fmla="*/ 1403438 w 3409466"/>
                <a:gd name="connsiteY17" fmla="*/ 867225 h 8112995"/>
                <a:gd name="connsiteX18" fmla="*/ 1445633 w 3409466"/>
                <a:gd name="connsiteY18" fmla="*/ 764963 h 8112995"/>
                <a:gd name="connsiteX19" fmla="*/ 1428694 w 3409466"/>
                <a:gd name="connsiteY19" fmla="*/ 822605 h 8112995"/>
                <a:gd name="connsiteX20" fmla="*/ 1429660 w 3409466"/>
                <a:gd name="connsiteY20" fmla="*/ 847594 h 8112995"/>
                <a:gd name="connsiteX21" fmla="*/ 1479948 w 3409466"/>
                <a:gd name="connsiteY21" fmla="*/ 660764 h 8112995"/>
                <a:gd name="connsiteX22" fmla="*/ 1487463 w 3409466"/>
                <a:gd name="connsiteY22" fmla="*/ 654840 h 8112995"/>
                <a:gd name="connsiteX23" fmla="*/ 1467116 w 3409466"/>
                <a:gd name="connsiteY23" fmla="*/ 721193 h 8112995"/>
                <a:gd name="connsiteX24" fmla="*/ 1491955 w 3409466"/>
                <a:gd name="connsiteY24" fmla="*/ 668306 h 8112995"/>
                <a:gd name="connsiteX25" fmla="*/ 1454749 w 3409466"/>
                <a:gd name="connsiteY25" fmla="*/ 800352 h 8112995"/>
                <a:gd name="connsiteX26" fmla="*/ 1507410 w 3409466"/>
                <a:gd name="connsiteY26" fmla="*/ 1028291 h 8112995"/>
                <a:gd name="connsiteX27" fmla="*/ 1443157 w 3409466"/>
                <a:gd name="connsiteY27" fmla="*/ 1236269 h 8112995"/>
                <a:gd name="connsiteX28" fmla="*/ 1464205 w 3409466"/>
                <a:gd name="connsiteY28" fmla="*/ 1189663 h 8112995"/>
                <a:gd name="connsiteX29" fmla="*/ 1484020 w 3409466"/>
                <a:gd name="connsiteY29" fmla="*/ 1106187 h 8112995"/>
                <a:gd name="connsiteX30" fmla="*/ 1598029 w 3409466"/>
                <a:gd name="connsiteY30" fmla="*/ 955009 h 8112995"/>
                <a:gd name="connsiteX31" fmla="*/ 1597603 w 3409466"/>
                <a:gd name="connsiteY31" fmla="*/ 946944 h 8112995"/>
                <a:gd name="connsiteX32" fmla="*/ 1624084 w 3409466"/>
                <a:gd name="connsiteY32" fmla="*/ 932756 h 8112995"/>
                <a:gd name="connsiteX33" fmla="*/ 1613319 w 3409466"/>
                <a:gd name="connsiteY33" fmla="*/ 950214 h 8112995"/>
                <a:gd name="connsiteX34" fmla="*/ 1594503 w 3409466"/>
                <a:gd name="connsiteY34" fmla="*/ 1057876 h 8112995"/>
                <a:gd name="connsiteX35" fmla="*/ 1604143 w 3409466"/>
                <a:gd name="connsiteY35" fmla="*/ 1012605 h 8112995"/>
                <a:gd name="connsiteX36" fmla="*/ 1620409 w 3409466"/>
                <a:gd name="connsiteY36" fmla="*/ 1027568 h 8112995"/>
                <a:gd name="connsiteX37" fmla="*/ 1626832 w 3409466"/>
                <a:gd name="connsiteY37" fmla="*/ 993029 h 8112995"/>
                <a:gd name="connsiteX38" fmla="*/ 1631226 w 3409466"/>
                <a:gd name="connsiteY38" fmla="*/ 1003875 h 8112995"/>
                <a:gd name="connsiteX39" fmla="*/ 1601319 w 3409466"/>
                <a:gd name="connsiteY39" fmla="*/ 1123549 h 8112995"/>
                <a:gd name="connsiteX40" fmla="*/ 1632965 w 3409466"/>
                <a:gd name="connsiteY40" fmla="*/ 1045194 h 8112995"/>
                <a:gd name="connsiteX41" fmla="*/ 1630840 w 3409466"/>
                <a:gd name="connsiteY41" fmla="*/ 1084540 h 8112995"/>
                <a:gd name="connsiteX42" fmla="*/ 1650606 w 3409466"/>
                <a:gd name="connsiteY42" fmla="*/ 1015548 h 8112995"/>
                <a:gd name="connsiteX43" fmla="*/ 1684454 w 3409466"/>
                <a:gd name="connsiteY43" fmla="*/ 975713 h 8112995"/>
                <a:gd name="connsiteX44" fmla="*/ 1700685 w 3409466"/>
                <a:gd name="connsiteY44" fmla="*/ 1003149 h 8112995"/>
                <a:gd name="connsiteX45" fmla="*/ 1687352 w 3409466"/>
                <a:gd name="connsiteY45" fmla="*/ 1057319 h 8112995"/>
                <a:gd name="connsiteX46" fmla="*/ 1711225 w 3409466"/>
                <a:gd name="connsiteY46" fmla="*/ 979444 h 8112995"/>
                <a:gd name="connsiteX47" fmla="*/ 1665492 w 3409466"/>
                <a:gd name="connsiteY47" fmla="*/ 1188193 h 8112995"/>
                <a:gd name="connsiteX48" fmla="*/ 1680376 w 3409466"/>
                <a:gd name="connsiteY48" fmla="*/ 1169901 h 8112995"/>
                <a:gd name="connsiteX49" fmla="*/ 1709474 w 3409466"/>
                <a:gd name="connsiteY49" fmla="*/ 1033091 h 8112995"/>
                <a:gd name="connsiteX50" fmla="*/ 1739313 w 3409466"/>
                <a:gd name="connsiteY50" fmla="*/ 1343577 h 8112995"/>
                <a:gd name="connsiteX51" fmla="*/ 1715697 w 3409466"/>
                <a:gd name="connsiteY51" fmla="*/ 1426895 h 8112995"/>
                <a:gd name="connsiteX52" fmla="*/ 1726629 w 3409466"/>
                <a:gd name="connsiteY52" fmla="*/ 1412060 h 8112995"/>
                <a:gd name="connsiteX53" fmla="*/ 1740130 w 3409466"/>
                <a:gd name="connsiteY53" fmla="*/ 1360512 h 8112995"/>
                <a:gd name="connsiteX54" fmla="*/ 1754679 w 3409466"/>
                <a:gd name="connsiteY54" fmla="*/ 1336974 h 8112995"/>
                <a:gd name="connsiteX55" fmla="*/ 1738320 w 3409466"/>
                <a:gd name="connsiteY55" fmla="*/ 1408925 h 8112995"/>
                <a:gd name="connsiteX56" fmla="*/ 1764553 w 3409466"/>
                <a:gd name="connsiteY56" fmla="*/ 1384064 h 8112995"/>
                <a:gd name="connsiteX57" fmla="*/ 1742487 w 3409466"/>
                <a:gd name="connsiteY57" fmla="*/ 1503260 h 8112995"/>
                <a:gd name="connsiteX58" fmla="*/ 1773176 w 3409466"/>
                <a:gd name="connsiteY58" fmla="*/ 1399715 h 8112995"/>
                <a:gd name="connsiteX59" fmla="*/ 1806355 w 3409466"/>
                <a:gd name="connsiteY59" fmla="*/ 1467292 h 8112995"/>
                <a:gd name="connsiteX60" fmla="*/ 1783055 w 3409466"/>
                <a:gd name="connsiteY60" fmla="*/ 1561286 h 8112995"/>
                <a:gd name="connsiteX61" fmla="*/ 1806986 w 3409466"/>
                <a:gd name="connsiteY61" fmla="*/ 1578380 h 8112995"/>
                <a:gd name="connsiteX62" fmla="*/ 1796586 w 3409466"/>
                <a:gd name="connsiteY62" fmla="*/ 1610339 h 8112995"/>
                <a:gd name="connsiteX63" fmla="*/ 1809329 w 3409466"/>
                <a:gd name="connsiteY63" fmla="*/ 1741599 h 8112995"/>
                <a:gd name="connsiteX64" fmla="*/ 1809333 w 3409466"/>
                <a:gd name="connsiteY64" fmla="*/ 1799592 h 8112995"/>
                <a:gd name="connsiteX65" fmla="*/ 1830617 w 3409466"/>
                <a:gd name="connsiteY65" fmla="*/ 1728053 h 8112995"/>
                <a:gd name="connsiteX66" fmla="*/ 2053007 w 3409466"/>
                <a:gd name="connsiteY66" fmla="*/ 979928 h 8112995"/>
                <a:gd name="connsiteX67" fmla="*/ 2097611 w 3409466"/>
                <a:gd name="connsiteY67" fmla="*/ 936114 h 8112995"/>
                <a:gd name="connsiteX68" fmla="*/ 2118286 w 3409466"/>
                <a:gd name="connsiteY68" fmla="*/ 875208 h 8112995"/>
                <a:gd name="connsiteX69" fmla="*/ 2115736 w 3409466"/>
                <a:gd name="connsiteY69" fmla="*/ 906489 h 8112995"/>
                <a:gd name="connsiteX70" fmla="*/ 2091152 w 3409466"/>
                <a:gd name="connsiteY70" fmla="*/ 969848 h 8112995"/>
                <a:gd name="connsiteX71" fmla="*/ 2103202 w 3409466"/>
                <a:gd name="connsiteY71" fmla="*/ 1074370 h 8112995"/>
                <a:gd name="connsiteX72" fmla="*/ 2145397 w 3409466"/>
                <a:gd name="connsiteY72" fmla="*/ 972109 h 8112995"/>
                <a:gd name="connsiteX73" fmla="*/ 2128458 w 3409466"/>
                <a:gd name="connsiteY73" fmla="*/ 1029750 h 8112995"/>
                <a:gd name="connsiteX74" fmla="*/ 2129424 w 3409466"/>
                <a:gd name="connsiteY74" fmla="*/ 1054739 h 8112995"/>
                <a:gd name="connsiteX75" fmla="*/ 2179712 w 3409466"/>
                <a:gd name="connsiteY75" fmla="*/ 867909 h 8112995"/>
                <a:gd name="connsiteX76" fmla="*/ 2187227 w 3409466"/>
                <a:gd name="connsiteY76" fmla="*/ 861985 h 8112995"/>
                <a:gd name="connsiteX77" fmla="*/ 2166880 w 3409466"/>
                <a:gd name="connsiteY77" fmla="*/ 928338 h 8112995"/>
                <a:gd name="connsiteX78" fmla="*/ 2191719 w 3409466"/>
                <a:gd name="connsiteY78" fmla="*/ 875452 h 8112995"/>
                <a:gd name="connsiteX79" fmla="*/ 2154513 w 3409466"/>
                <a:gd name="connsiteY79" fmla="*/ 1007497 h 8112995"/>
                <a:gd name="connsiteX80" fmla="*/ 2207174 w 3409466"/>
                <a:gd name="connsiteY80" fmla="*/ 1235436 h 8112995"/>
                <a:gd name="connsiteX81" fmla="*/ 2142921 w 3409466"/>
                <a:gd name="connsiteY81" fmla="*/ 1443414 h 8112995"/>
                <a:gd name="connsiteX82" fmla="*/ 2163969 w 3409466"/>
                <a:gd name="connsiteY82" fmla="*/ 1396808 h 8112995"/>
                <a:gd name="connsiteX83" fmla="*/ 2183784 w 3409466"/>
                <a:gd name="connsiteY83" fmla="*/ 1313332 h 8112995"/>
                <a:gd name="connsiteX84" fmla="*/ 2297793 w 3409466"/>
                <a:gd name="connsiteY84" fmla="*/ 1162154 h 8112995"/>
                <a:gd name="connsiteX85" fmla="*/ 2297367 w 3409466"/>
                <a:gd name="connsiteY85" fmla="*/ 1154089 h 8112995"/>
                <a:gd name="connsiteX86" fmla="*/ 2323848 w 3409466"/>
                <a:gd name="connsiteY86" fmla="*/ 1139901 h 8112995"/>
                <a:gd name="connsiteX87" fmla="*/ 2313083 w 3409466"/>
                <a:gd name="connsiteY87" fmla="*/ 1157359 h 8112995"/>
                <a:gd name="connsiteX88" fmla="*/ 2294267 w 3409466"/>
                <a:gd name="connsiteY88" fmla="*/ 1265021 h 8112995"/>
                <a:gd name="connsiteX89" fmla="*/ 2303907 w 3409466"/>
                <a:gd name="connsiteY89" fmla="*/ 1219751 h 8112995"/>
                <a:gd name="connsiteX90" fmla="*/ 2320173 w 3409466"/>
                <a:gd name="connsiteY90" fmla="*/ 1234714 h 8112995"/>
                <a:gd name="connsiteX91" fmla="*/ 2326597 w 3409466"/>
                <a:gd name="connsiteY91" fmla="*/ 1200174 h 8112995"/>
                <a:gd name="connsiteX92" fmla="*/ 2330990 w 3409466"/>
                <a:gd name="connsiteY92" fmla="*/ 1211020 h 8112995"/>
                <a:gd name="connsiteX93" fmla="*/ 2301083 w 3409466"/>
                <a:gd name="connsiteY93" fmla="*/ 1330695 h 8112995"/>
                <a:gd name="connsiteX94" fmla="*/ 2332729 w 3409466"/>
                <a:gd name="connsiteY94" fmla="*/ 1252339 h 8112995"/>
                <a:gd name="connsiteX95" fmla="*/ 2330605 w 3409466"/>
                <a:gd name="connsiteY95" fmla="*/ 1291685 h 8112995"/>
                <a:gd name="connsiteX96" fmla="*/ 2350370 w 3409466"/>
                <a:gd name="connsiteY96" fmla="*/ 1222693 h 8112995"/>
                <a:gd name="connsiteX97" fmla="*/ 2384218 w 3409466"/>
                <a:gd name="connsiteY97" fmla="*/ 1182858 h 8112995"/>
                <a:gd name="connsiteX98" fmla="*/ 2400449 w 3409466"/>
                <a:gd name="connsiteY98" fmla="*/ 1210294 h 8112995"/>
                <a:gd name="connsiteX99" fmla="*/ 2387116 w 3409466"/>
                <a:gd name="connsiteY99" fmla="*/ 1264464 h 8112995"/>
                <a:gd name="connsiteX100" fmla="*/ 2410990 w 3409466"/>
                <a:gd name="connsiteY100" fmla="*/ 1186589 h 8112995"/>
                <a:gd name="connsiteX101" fmla="*/ 2365256 w 3409466"/>
                <a:gd name="connsiteY101" fmla="*/ 1395338 h 8112995"/>
                <a:gd name="connsiteX102" fmla="*/ 2380140 w 3409466"/>
                <a:gd name="connsiteY102" fmla="*/ 1377046 h 8112995"/>
                <a:gd name="connsiteX103" fmla="*/ 2409238 w 3409466"/>
                <a:gd name="connsiteY103" fmla="*/ 1240237 h 8112995"/>
                <a:gd name="connsiteX104" fmla="*/ 2439077 w 3409466"/>
                <a:gd name="connsiteY104" fmla="*/ 1550723 h 8112995"/>
                <a:gd name="connsiteX105" fmla="*/ 2415461 w 3409466"/>
                <a:gd name="connsiteY105" fmla="*/ 1634041 h 8112995"/>
                <a:gd name="connsiteX106" fmla="*/ 2426394 w 3409466"/>
                <a:gd name="connsiteY106" fmla="*/ 1619205 h 8112995"/>
                <a:gd name="connsiteX107" fmla="*/ 2439894 w 3409466"/>
                <a:gd name="connsiteY107" fmla="*/ 1567657 h 8112995"/>
                <a:gd name="connsiteX108" fmla="*/ 2454442 w 3409466"/>
                <a:gd name="connsiteY108" fmla="*/ 1544119 h 8112995"/>
                <a:gd name="connsiteX109" fmla="*/ 2438084 w 3409466"/>
                <a:gd name="connsiteY109" fmla="*/ 1616070 h 8112995"/>
                <a:gd name="connsiteX110" fmla="*/ 2464317 w 3409466"/>
                <a:gd name="connsiteY110" fmla="*/ 1591209 h 8112995"/>
                <a:gd name="connsiteX111" fmla="*/ 2442251 w 3409466"/>
                <a:gd name="connsiteY111" fmla="*/ 1710405 h 8112995"/>
                <a:gd name="connsiteX112" fmla="*/ 2472940 w 3409466"/>
                <a:gd name="connsiteY112" fmla="*/ 1606860 h 8112995"/>
                <a:gd name="connsiteX113" fmla="*/ 2506119 w 3409466"/>
                <a:gd name="connsiteY113" fmla="*/ 1674437 h 8112995"/>
                <a:gd name="connsiteX114" fmla="*/ 2482820 w 3409466"/>
                <a:gd name="connsiteY114" fmla="*/ 1768432 h 8112995"/>
                <a:gd name="connsiteX115" fmla="*/ 2488024 w 3409466"/>
                <a:gd name="connsiteY115" fmla="*/ 1771766 h 8112995"/>
                <a:gd name="connsiteX116" fmla="*/ 2505880 w 3409466"/>
                <a:gd name="connsiteY116" fmla="*/ 1701025 h 8112995"/>
                <a:gd name="connsiteX117" fmla="*/ 2901684 w 3409466"/>
                <a:gd name="connsiteY117" fmla="*/ 133863 h 8112995"/>
                <a:gd name="connsiteX118" fmla="*/ 2944426 w 3409466"/>
                <a:gd name="connsiteY118" fmla="*/ 88230 h 8112995"/>
                <a:gd name="connsiteX119" fmla="*/ 2962546 w 3409466"/>
                <a:gd name="connsiteY119" fmla="*/ 26516 h 8112995"/>
                <a:gd name="connsiteX120" fmla="*/ 2961301 w 3409466"/>
                <a:gd name="connsiteY120" fmla="*/ 57876 h 8112995"/>
                <a:gd name="connsiteX121" fmla="*/ 2939377 w 3409466"/>
                <a:gd name="connsiteY121" fmla="*/ 122204 h 8112995"/>
                <a:gd name="connsiteX122" fmla="*/ 2955769 w 3409466"/>
                <a:gd name="connsiteY122" fmla="*/ 226133 h 8112995"/>
                <a:gd name="connsiteX123" fmla="*/ 2993669 w 3409466"/>
                <a:gd name="connsiteY123" fmla="*/ 122204 h 8112995"/>
                <a:gd name="connsiteX124" fmla="*/ 2979145 w 3409466"/>
                <a:gd name="connsiteY124" fmla="*/ 180500 h 8112995"/>
                <a:gd name="connsiteX125" fmla="*/ 2981151 w 3409466"/>
                <a:gd name="connsiteY125" fmla="*/ 205428 h 8112995"/>
                <a:gd name="connsiteX126" fmla="*/ 3023616 w 3409466"/>
                <a:gd name="connsiteY126" fmla="*/ 16666 h 8112995"/>
                <a:gd name="connsiteX127" fmla="*/ 3030877 w 3409466"/>
                <a:gd name="connsiteY127" fmla="*/ 10434 h 8112995"/>
                <a:gd name="connsiteX128" fmla="*/ 3013311 w 3409466"/>
                <a:gd name="connsiteY128" fmla="*/ 77577 h 8112995"/>
                <a:gd name="connsiteX129" fmla="*/ 3035926 w 3409466"/>
                <a:gd name="connsiteY129" fmla="*/ 23702 h 8112995"/>
                <a:gd name="connsiteX130" fmla="*/ 3004251 w 3409466"/>
                <a:gd name="connsiteY130" fmla="*/ 157182 h 8112995"/>
                <a:gd name="connsiteX131" fmla="*/ 3066357 w 3409466"/>
                <a:gd name="connsiteY131" fmla="*/ 382731 h 8112995"/>
                <a:gd name="connsiteX132" fmla="*/ 3010821 w 3409466"/>
                <a:gd name="connsiteY132" fmla="*/ 593204 h 8112995"/>
                <a:gd name="connsiteX133" fmla="*/ 3029909 w 3409466"/>
                <a:gd name="connsiteY133" fmla="*/ 545762 h 8112995"/>
                <a:gd name="connsiteX134" fmla="*/ 3046231 w 3409466"/>
                <a:gd name="connsiteY134" fmla="*/ 461532 h 8112995"/>
                <a:gd name="connsiteX135" fmla="*/ 3153846 w 3409466"/>
                <a:gd name="connsiteY135" fmla="*/ 305739 h 8112995"/>
                <a:gd name="connsiteX136" fmla="*/ 3153085 w 3409466"/>
                <a:gd name="connsiteY136" fmla="*/ 297698 h 8112995"/>
                <a:gd name="connsiteX137" fmla="*/ 3178952 w 3409466"/>
                <a:gd name="connsiteY137" fmla="*/ 282420 h 8112995"/>
                <a:gd name="connsiteX138" fmla="*/ 3168924 w 3409466"/>
                <a:gd name="connsiteY138" fmla="*/ 300311 h 8112995"/>
                <a:gd name="connsiteX139" fmla="*/ 3154607 w 3409466"/>
                <a:gd name="connsiteY139" fmla="*/ 408663 h 8112995"/>
                <a:gd name="connsiteX140" fmla="*/ 3162353 w 3409466"/>
                <a:gd name="connsiteY140" fmla="*/ 363031 h 8112995"/>
                <a:gd name="connsiteX141" fmla="*/ 3179228 w 3409466"/>
                <a:gd name="connsiteY141" fmla="*/ 377304 h 8112995"/>
                <a:gd name="connsiteX142" fmla="*/ 3184208 w 3409466"/>
                <a:gd name="connsiteY142" fmla="*/ 342527 h 8112995"/>
                <a:gd name="connsiteX143" fmla="*/ 3189049 w 3409466"/>
                <a:gd name="connsiteY143" fmla="*/ 353180 h 8112995"/>
                <a:gd name="connsiteX144" fmla="*/ 3164151 w 3409466"/>
                <a:gd name="connsiteY144" fmla="*/ 473996 h 8112995"/>
                <a:gd name="connsiteX145" fmla="*/ 3192507 w 3409466"/>
                <a:gd name="connsiteY145" fmla="*/ 394391 h 8112995"/>
                <a:gd name="connsiteX146" fmla="*/ 3192023 w 3409466"/>
                <a:gd name="connsiteY146" fmla="*/ 433792 h 8112995"/>
                <a:gd name="connsiteX147" fmla="*/ 3208898 w 3409466"/>
                <a:gd name="connsiteY147" fmla="*/ 364036 h 8112995"/>
                <a:gd name="connsiteX148" fmla="*/ 3241058 w 3409466"/>
                <a:gd name="connsiteY148" fmla="*/ 322826 h 8112995"/>
                <a:gd name="connsiteX149" fmla="*/ 3258418 w 3409466"/>
                <a:gd name="connsiteY149" fmla="*/ 349562 h 8112995"/>
                <a:gd name="connsiteX150" fmla="*/ 3247352 w 3409466"/>
                <a:gd name="connsiteY150" fmla="*/ 404240 h 8112995"/>
                <a:gd name="connsiteX151" fmla="*/ 3267962 w 3409466"/>
                <a:gd name="connsiteY151" fmla="*/ 325439 h 8112995"/>
                <a:gd name="connsiteX152" fmla="*/ 3230961 w 3409466"/>
                <a:gd name="connsiteY152" fmla="*/ 535911 h 8112995"/>
                <a:gd name="connsiteX153" fmla="*/ 3245070 w 3409466"/>
                <a:gd name="connsiteY153" fmla="*/ 517015 h 8112995"/>
                <a:gd name="connsiteX154" fmla="*/ 3268446 w 3409466"/>
                <a:gd name="connsiteY154" fmla="*/ 379112 h 8112995"/>
                <a:gd name="connsiteX155" fmla="*/ 3311188 w 3409466"/>
                <a:gd name="connsiteY155" fmla="*/ 688087 h 8112995"/>
                <a:gd name="connsiteX156" fmla="*/ 3291062 w 3409466"/>
                <a:gd name="connsiteY156" fmla="*/ 772316 h 8112995"/>
                <a:gd name="connsiteX157" fmla="*/ 3301367 w 3409466"/>
                <a:gd name="connsiteY157" fmla="*/ 757038 h 8112995"/>
                <a:gd name="connsiteX158" fmla="*/ 3312710 w 3409466"/>
                <a:gd name="connsiteY158" fmla="*/ 704973 h 8112995"/>
                <a:gd name="connsiteX159" fmla="*/ 3326265 w 3409466"/>
                <a:gd name="connsiteY159" fmla="*/ 680850 h 8112995"/>
                <a:gd name="connsiteX160" fmla="*/ 3312917 w 3409466"/>
                <a:gd name="connsiteY160" fmla="*/ 753419 h 8112995"/>
                <a:gd name="connsiteX161" fmla="*/ 3338092 w 3409466"/>
                <a:gd name="connsiteY161" fmla="*/ 727487 h 8112995"/>
                <a:gd name="connsiteX162" fmla="*/ 3321009 w 3409466"/>
                <a:gd name="connsiteY162" fmla="*/ 847499 h 8112995"/>
                <a:gd name="connsiteX163" fmla="*/ 3347359 w 3409466"/>
                <a:gd name="connsiteY163" fmla="*/ 742765 h 8112995"/>
                <a:gd name="connsiteX164" fmla="*/ 3383323 w 3409466"/>
                <a:gd name="connsiteY164" fmla="*/ 808903 h 8112995"/>
                <a:gd name="connsiteX165" fmla="*/ 3363958 w 3409466"/>
                <a:gd name="connsiteY165" fmla="*/ 903786 h 8112995"/>
                <a:gd name="connsiteX166" fmla="*/ 3388579 w 3409466"/>
                <a:gd name="connsiteY166" fmla="*/ 919868 h 8112995"/>
                <a:gd name="connsiteX167" fmla="*/ 3379519 w 3409466"/>
                <a:gd name="connsiteY167" fmla="*/ 952232 h 8112995"/>
                <a:gd name="connsiteX168" fmla="*/ 3404970 w 3409466"/>
                <a:gd name="connsiteY168" fmla="*/ 1256584 h 8112995"/>
                <a:gd name="connsiteX169" fmla="*/ 3383600 w 3409466"/>
                <a:gd name="connsiteY169" fmla="*/ 1371971 h 8112995"/>
                <a:gd name="connsiteX170" fmla="*/ 3400683 w 3409466"/>
                <a:gd name="connsiteY170" fmla="*/ 1344230 h 8112995"/>
                <a:gd name="connsiteX171" fmla="*/ 3409466 w 3409466"/>
                <a:gd name="connsiteY171" fmla="*/ 1304025 h 8112995"/>
                <a:gd name="connsiteX172" fmla="*/ 3404971 w 3409466"/>
                <a:gd name="connsiteY172" fmla="*/ 1347044 h 8112995"/>
                <a:gd name="connsiteX173" fmla="*/ 3384844 w 3409466"/>
                <a:gd name="connsiteY173" fmla="*/ 1427655 h 8112995"/>
                <a:gd name="connsiteX174" fmla="*/ 3383047 w 3409466"/>
                <a:gd name="connsiteY174" fmla="*/ 1405140 h 8112995"/>
                <a:gd name="connsiteX175" fmla="*/ 3382078 w 3409466"/>
                <a:gd name="connsiteY175" fmla="*/ 1440118 h 8112995"/>
                <a:gd name="connsiteX176" fmla="*/ 3386090 w 3409466"/>
                <a:gd name="connsiteY176" fmla="*/ 1441928 h 8112995"/>
                <a:gd name="connsiteX177" fmla="*/ 3371496 w 3409466"/>
                <a:gd name="connsiteY177" fmla="*/ 1500024 h 8112995"/>
                <a:gd name="connsiteX178" fmla="*/ 2916761 w 3409466"/>
                <a:gd name="connsiteY178" fmla="*/ 3397290 h 8112995"/>
                <a:gd name="connsiteX179" fmla="*/ 2811472 w 3409466"/>
                <a:gd name="connsiteY179" fmla="*/ 3838388 h 8112995"/>
                <a:gd name="connsiteX180" fmla="*/ 2772061 w 3409466"/>
                <a:gd name="connsiteY180" fmla="*/ 3999248 h 8112995"/>
                <a:gd name="connsiteX181" fmla="*/ 2779620 w 3409466"/>
                <a:gd name="connsiteY181" fmla="*/ 3986664 h 8112995"/>
                <a:gd name="connsiteX182" fmla="*/ 2789951 w 3409466"/>
                <a:gd name="connsiteY182" fmla="*/ 3997443 h 8112995"/>
                <a:gd name="connsiteX183" fmla="*/ 2786521 w 3409466"/>
                <a:gd name="connsiteY183" fmla="*/ 4008995 h 8112995"/>
                <a:gd name="connsiteX184" fmla="*/ 2805012 w 3409466"/>
                <a:gd name="connsiteY184" fmla="*/ 3989901 h 8112995"/>
                <a:gd name="connsiteX185" fmla="*/ 2776067 w 3409466"/>
                <a:gd name="connsiteY185" fmla="*/ 4110621 h 8112995"/>
                <a:gd name="connsiteX186" fmla="*/ 2785667 w 3409466"/>
                <a:gd name="connsiteY186" fmla="*/ 4117378 h 8112995"/>
                <a:gd name="connsiteX187" fmla="*/ 2756570 w 3409466"/>
                <a:gd name="connsiteY187" fmla="*/ 4182580 h 8112995"/>
                <a:gd name="connsiteX188" fmla="*/ 2748072 w 3409466"/>
                <a:gd name="connsiteY188" fmla="*/ 4242235 h 8112995"/>
                <a:gd name="connsiteX189" fmla="*/ 2771113 w 3409466"/>
                <a:gd name="connsiteY189" fmla="*/ 4161544 h 8112995"/>
                <a:gd name="connsiteX190" fmla="*/ 2765882 w 3409466"/>
                <a:gd name="connsiteY190" fmla="*/ 4212458 h 8112995"/>
                <a:gd name="connsiteX191" fmla="*/ 2768174 w 3409466"/>
                <a:gd name="connsiteY191" fmla="*/ 4181157 h 8112995"/>
                <a:gd name="connsiteX192" fmla="*/ 2366171 w 3409466"/>
                <a:gd name="connsiteY192" fmla="*/ 5577692 h 8112995"/>
                <a:gd name="connsiteX193" fmla="*/ 2371217 w 3409466"/>
                <a:gd name="connsiteY193" fmla="*/ 5598578 h 8112995"/>
                <a:gd name="connsiteX194" fmla="*/ 2342120 w 3409466"/>
                <a:gd name="connsiteY194" fmla="*/ 5663779 h 8112995"/>
                <a:gd name="connsiteX195" fmla="*/ 2333615 w 3409466"/>
                <a:gd name="connsiteY195" fmla="*/ 5723634 h 8112995"/>
                <a:gd name="connsiteX196" fmla="*/ 2356662 w 3409466"/>
                <a:gd name="connsiteY196" fmla="*/ 5642744 h 8112995"/>
                <a:gd name="connsiteX197" fmla="*/ 2351432 w 3409466"/>
                <a:gd name="connsiteY197" fmla="*/ 5693657 h 8112995"/>
                <a:gd name="connsiteX198" fmla="*/ 2353793 w 3409466"/>
                <a:gd name="connsiteY198" fmla="*/ 5662359 h 8112995"/>
                <a:gd name="connsiteX199" fmla="*/ 1684927 w 3409466"/>
                <a:gd name="connsiteY199" fmla="*/ 7983451 h 8112995"/>
                <a:gd name="connsiteX200" fmla="*/ 1640685 w 3409466"/>
                <a:gd name="connsiteY200" fmla="*/ 8027630 h 8112995"/>
                <a:gd name="connsiteX201" fmla="*/ 1620514 w 3409466"/>
                <a:gd name="connsiteY201" fmla="*/ 8088705 h 8112995"/>
                <a:gd name="connsiteX202" fmla="*/ 1622806 w 3409466"/>
                <a:gd name="connsiteY202" fmla="*/ 8057405 h 8112995"/>
                <a:gd name="connsiteX203" fmla="*/ 1646866 w 3409466"/>
                <a:gd name="connsiteY203" fmla="*/ 7993845 h 8112995"/>
                <a:gd name="connsiteX204" fmla="*/ 1633954 w 3409466"/>
                <a:gd name="connsiteY204" fmla="*/ 7889426 h 8112995"/>
                <a:gd name="connsiteX205" fmla="*/ 1592604 w 3409466"/>
                <a:gd name="connsiteY205" fmla="*/ 7992032 h 8112995"/>
                <a:gd name="connsiteX206" fmla="*/ 1609067 w 3409466"/>
                <a:gd name="connsiteY206" fmla="*/ 7934252 h 8112995"/>
                <a:gd name="connsiteX207" fmla="*/ 1607895 w 3409466"/>
                <a:gd name="connsiteY207" fmla="*/ 7909272 h 8112995"/>
                <a:gd name="connsiteX208" fmla="*/ 1559150 w 3409466"/>
                <a:gd name="connsiteY208" fmla="*/ 8096511 h 8112995"/>
                <a:gd name="connsiteX209" fmla="*/ 1551684 w 3409466"/>
                <a:gd name="connsiteY209" fmla="*/ 8102496 h 8112995"/>
                <a:gd name="connsiteX210" fmla="*/ 1571483 w 3409466"/>
                <a:gd name="connsiteY210" fmla="*/ 8035978 h 8112995"/>
                <a:gd name="connsiteX211" fmla="*/ 1547081 w 3409466"/>
                <a:gd name="connsiteY211" fmla="*/ 8089068 h 8112995"/>
                <a:gd name="connsiteX212" fmla="*/ 1583197 w 3409466"/>
                <a:gd name="connsiteY212" fmla="*/ 7956720 h 8112995"/>
                <a:gd name="connsiteX213" fmla="*/ 1528657 w 3409466"/>
                <a:gd name="connsiteY213" fmla="*/ 7729222 h 8112995"/>
                <a:gd name="connsiteX214" fmla="*/ 1591191 w 3409466"/>
                <a:gd name="connsiteY214" fmla="*/ 7520722 h 8112995"/>
                <a:gd name="connsiteX215" fmla="*/ 1570528 w 3409466"/>
                <a:gd name="connsiteY215" fmla="*/ 7567500 h 8112995"/>
                <a:gd name="connsiteX216" fmla="*/ 1551403 w 3409466"/>
                <a:gd name="connsiteY216" fmla="*/ 7651137 h 8112995"/>
                <a:gd name="connsiteX217" fmla="*/ 1438645 w 3409466"/>
                <a:gd name="connsiteY217" fmla="*/ 7803250 h 8112995"/>
                <a:gd name="connsiteX218" fmla="*/ 1439137 w 3409466"/>
                <a:gd name="connsiteY218" fmla="*/ 7811312 h 8112995"/>
                <a:gd name="connsiteX219" fmla="*/ 1412775 w 3409466"/>
                <a:gd name="connsiteY219" fmla="*/ 7825718 h 8112995"/>
                <a:gd name="connsiteX220" fmla="*/ 1423395 w 3409466"/>
                <a:gd name="connsiteY220" fmla="*/ 7808171 h 8112995"/>
                <a:gd name="connsiteX221" fmla="*/ 1441322 w 3409466"/>
                <a:gd name="connsiteY221" fmla="*/ 7700358 h 8112995"/>
                <a:gd name="connsiteX222" fmla="*/ 1432057 w 3409466"/>
                <a:gd name="connsiteY222" fmla="*/ 7745706 h 8112995"/>
                <a:gd name="connsiteX223" fmla="*/ 1415667 w 3409466"/>
                <a:gd name="connsiteY223" fmla="*/ 7730878 h 8112995"/>
                <a:gd name="connsiteX224" fmla="*/ 1409529 w 3409466"/>
                <a:gd name="connsiteY224" fmla="*/ 7765469 h 8112995"/>
                <a:gd name="connsiteX225" fmla="*/ 1405046 w 3409466"/>
                <a:gd name="connsiteY225" fmla="*/ 7754659 h 8112995"/>
                <a:gd name="connsiteX226" fmla="*/ 1433965 w 3409466"/>
                <a:gd name="connsiteY226" fmla="*/ 7634743 h 8112995"/>
                <a:gd name="connsiteX227" fmla="*/ 1402966 w 3409466"/>
                <a:gd name="connsiteY227" fmla="*/ 7713357 h 8112995"/>
                <a:gd name="connsiteX228" fmla="*/ 1404766 w 3409466"/>
                <a:gd name="connsiteY228" fmla="*/ 7673994 h 8112995"/>
                <a:gd name="connsiteX229" fmla="*/ 1385571 w 3409466"/>
                <a:gd name="connsiteY229" fmla="*/ 7743147 h 8112995"/>
                <a:gd name="connsiteX230" fmla="*/ 1352052 w 3409466"/>
                <a:gd name="connsiteY230" fmla="*/ 7783260 h 8112995"/>
                <a:gd name="connsiteX231" fmla="*/ 1335596 w 3409466"/>
                <a:gd name="connsiteY231" fmla="*/ 7755959 h 8112995"/>
                <a:gd name="connsiteX232" fmla="*/ 1348481 w 3409466"/>
                <a:gd name="connsiteY232" fmla="*/ 7701681 h 8112995"/>
                <a:gd name="connsiteX233" fmla="*/ 1325251 w 3409466"/>
                <a:gd name="connsiteY233" fmla="*/ 7779750 h 8112995"/>
                <a:gd name="connsiteX234" fmla="*/ 1369260 w 3409466"/>
                <a:gd name="connsiteY234" fmla="*/ 7570631 h 8112995"/>
                <a:gd name="connsiteX235" fmla="*/ 1354528 w 3409466"/>
                <a:gd name="connsiteY235" fmla="*/ 7589045 h 8112995"/>
                <a:gd name="connsiteX236" fmla="*/ 1326560 w 3409466"/>
                <a:gd name="connsiteY236" fmla="*/ 7726090 h 8112995"/>
                <a:gd name="connsiteX237" fmla="*/ 1294159 w 3409466"/>
                <a:gd name="connsiteY237" fmla="*/ 7415861 h 8112995"/>
                <a:gd name="connsiteX238" fmla="*/ 1317087 w 3409466"/>
                <a:gd name="connsiteY238" fmla="*/ 7332351 h 8112995"/>
                <a:gd name="connsiteX239" fmla="*/ 1306277 w 3409466"/>
                <a:gd name="connsiteY239" fmla="*/ 7347276 h 8112995"/>
                <a:gd name="connsiteX240" fmla="*/ 1293203 w 3409466"/>
                <a:gd name="connsiteY240" fmla="*/ 7398934 h 8112995"/>
                <a:gd name="connsiteX241" fmla="*/ 1278849 w 3409466"/>
                <a:gd name="connsiteY241" fmla="*/ 7422590 h 8112995"/>
                <a:gd name="connsiteX242" fmla="*/ 1294613 w 3409466"/>
                <a:gd name="connsiteY242" fmla="*/ 7350507 h 8112995"/>
                <a:gd name="connsiteX243" fmla="*/ 1268586 w 3409466"/>
                <a:gd name="connsiteY243" fmla="*/ 7375584 h 8112995"/>
                <a:gd name="connsiteX244" fmla="*/ 1289667 w 3409466"/>
                <a:gd name="connsiteY244" fmla="*/ 7256210 h 8112995"/>
                <a:gd name="connsiteX245" fmla="*/ 1259834 w 3409466"/>
                <a:gd name="connsiteY245" fmla="*/ 7360005 h 8112995"/>
                <a:gd name="connsiteX246" fmla="*/ 1226099 w 3409466"/>
                <a:gd name="connsiteY246" fmla="*/ 7292704 h 8112995"/>
                <a:gd name="connsiteX247" fmla="*/ 1248622 w 3409466"/>
                <a:gd name="connsiteY247" fmla="*/ 7198520 h 8112995"/>
                <a:gd name="connsiteX248" fmla="*/ 1224551 w 3409466"/>
                <a:gd name="connsiteY248" fmla="*/ 7181625 h 8112995"/>
                <a:gd name="connsiteX249" fmla="*/ 1234687 w 3409466"/>
                <a:gd name="connsiteY249" fmla="*/ 7149581 h 8112995"/>
                <a:gd name="connsiteX250" fmla="*/ 1219414 w 3409466"/>
                <a:gd name="connsiteY250" fmla="*/ 6844550 h 8112995"/>
                <a:gd name="connsiteX251" fmla="*/ 1244626 w 3409466"/>
                <a:gd name="connsiteY251" fmla="*/ 6729940 h 8112995"/>
                <a:gd name="connsiteX252" fmla="*/ 1226626 w 3409466"/>
                <a:gd name="connsiteY252" fmla="*/ 6757095 h 8112995"/>
                <a:gd name="connsiteX253" fmla="*/ 1216505 w 3409466"/>
                <a:gd name="connsiteY253" fmla="*/ 6796984 h 8112995"/>
                <a:gd name="connsiteX254" fmla="*/ 1217725 w 3409466"/>
                <a:gd name="connsiteY254" fmla="*/ 6788165 h 8112995"/>
                <a:gd name="connsiteX255" fmla="*/ 1193823 w 3409466"/>
                <a:gd name="connsiteY255" fmla="*/ 6871997 h 8112995"/>
                <a:gd name="connsiteX256" fmla="*/ 1054782 w 3409466"/>
                <a:gd name="connsiteY256" fmla="*/ 7352046 h 8112995"/>
                <a:gd name="connsiteX257" fmla="*/ 383740 w 3409466"/>
                <a:gd name="connsiteY257" fmla="*/ 7324080 h 8112995"/>
                <a:gd name="connsiteX258" fmla="*/ 345748 w 3409466"/>
                <a:gd name="connsiteY258" fmla="*/ 7215861 h 8112995"/>
                <a:gd name="connsiteX259" fmla="*/ 324808 w 3409466"/>
                <a:gd name="connsiteY259" fmla="*/ 7271525 h 8112995"/>
                <a:gd name="connsiteX260" fmla="*/ 332681 w 3409466"/>
                <a:gd name="connsiteY260" fmla="*/ 7183930 h 8112995"/>
                <a:gd name="connsiteX261" fmla="*/ 312492 w 3409466"/>
                <a:gd name="connsiteY261" fmla="*/ 7253106 h 8112995"/>
                <a:gd name="connsiteX262" fmla="*/ 313827 w 3409466"/>
                <a:gd name="connsiteY262" fmla="*/ 7191192 h 8112995"/>
                <a:gd name="connsiteX263" fmla="*/ 320692 w 3409466"/>
                <a:gd name="connsiteY263" fmla="*/ 7170956 h 8112995"/>
                <a:gd name="connsiteX264" fmla="*/ 300334 w 3409466"/>
                <a:gd name="connsiteY264" fmla="*/ 7151194 h 8112995"/>
                <a:gd name="connsiteX265" fmla="*/ 303860 w 3409466"/>
                <a:gd name="connsiteY265" fmla="*/ 7139672 h 8112995"/>
                <a:gd name="connsiteX266" fmla="*/ 285212 w 3409466"/>
                <a:gd name="connsiteY266" fmla="*/ 7158612 h 8112995"/>
                <a:gd name="connsiteX267" fmla="*/ 315153 w 3409466"/>
                <a:gd name="connsiteY267" fmla="*/ 7038135 h 8112995"/>
                <a:gd name="connsiteX268" fmla="*/ 305608 w 3409466"/>
                <a:gd name="connsiteY268" fmla="*/ 7031299 h 8112995"/>
                <a:gd name="connsiteX269" fmla="*/ 335242 w 3409466"/>
                <a:gd name="connsiteY269" fmla="*/ 6966339 h 8112995"/>
                <a:gd name="connsiteX270" fmla="*/ 344232 w 3409466"/>
                <a:gd name="connsiteY270" fmla="*/ 6906757 h 8112995"/>
                <a:gd name="connsiteX271" fmla="*/ 320526 w 3409466"/>
                <a:gd name="connsiteY271" fmla="*/ 6987254 h 8112995"/>
                <a:gd name="connsiteX272" fmla="*/ 326177 w 3409466"/>
                <a:gd name="connsiteY272" fmla="*/ 6936385 h 8112995"/>
                <a:gd name="connsiteX273" fmla="*/ 323627 w 3409466"/>
                <a:gd name="connsiteY273" fmla="*/ 6967666 h 8112995"/>
                <a:gd name="connsiteX274" fmla="*/ 341160 w 3409466"/>
                <a:gd name="connsiteY274" fmla="*/ 6907794 h 8112995"/>
                <a:gd name="connsiteX275" fmla="*/ 359182 w 3409466"/>
                <a:gd name="connsiteY275" fmla="*/ 6846811 h 8112995"/>
                <a:gd name="connsiteX276" fmla="*/ 346252 w 3409466"/>
                <a:gd name="connsiteY276" fmla="*/ 6795042 h 8112995"/>
                <a:gd name="connsiteX277" fmla="*/ 312612 w 3409466"/>
                <a:gd name="connsiteY277" fmla="*/ 6701237 h 8112995"/>
                <a:gd name="connsiteX278" fmla="*/ 375043 w 3409466"/>
                <a:gd name="connsiteY278" fmla="*/ 6492706 h 8112995"/>
                <a:gd name="connsiteX279" fmla="*/ 354404 w 3409466"/>
                <a:gd name="connsiteY279" fmla="*/ 6539494 h 8112995"/>
                <a:gd name="connsiteX280" fmla="*/ 335320 w 3409466"/>
                <a:gd name="connsiteY280" fmla="*/ 6623141 h 8112995"/>
                <a:gd name="connsiteX281" fmla="*/ 222638 w 3409466"/>
                <a:gd name="connsiteY281" fmla="*/ 6775309 h 8112995"/>
                <a:gd name="connsiteX282" fmla="*/ 223133 w 3409466"/>
                <a:gd name="connsiteY282" fmla="*/ 6783371 h 8112995"/>
                <a:gd name="connsiteX283" fmla="*/ 196778 w 3409466"/>
                <a:gd name="connsiteY283" fmla="*/ 6797790 h 8112995"/>
                <a:gd name="connsiteX284" fmla="*/ 207390 w 3409466"/>
                <a:gd name="connsiteY284" fmla="*/ 6780238 h 8112995"/>
                <a:gd name="connsiteX285" fmla="*/ 225263 w 3409466"/>
                <a:gd name="connsiteY285" fmla="*/ 6672416 h 8112995"/>
                <a:gd name="connsiteX286" fmla="*/ 216020 w 3409466"/>
                <a:gd name="connsiteY286" fmla="*/ 6717769 h 8112995"/>
                <a:gd name="connsiteX287" fmla="*/ 199624 w 3409466"/>
                <a:gd name="connsiteY287" fmla="*/ 6702948 h 8112995"/>
                <a:gd name="connsiteX288" fmla="*/ 193503 w 3409466"/>
                <a:gd name="connsiteY288" fmla="*/ 6737543 h 8112995"/>
                <a:gd name="connsiteX289" fmla="*/ 189015 w 3409466"/>
                <a:gd name="connsiteY289" fmla="*/ 6726735 h 8112995"/>
                <a:gd name="connsiteX290" fmla="*/ 217874 w 3409466"/>
                <a:gd name="connsiteY290" fmla="*/ 6606805 h 8112995"/>
                <a:gd name="connsiteX291" fmla="*/ 186914 w 3409466"/>
                <a:gd name="connsiteY291" fmla="*/ 6685434 h 8112995"/>
                <a:gd name="connsiteX292" fmla="*/ 188694 w 3409466"/>
                <a:gd name="connsiteY292" fmla="*/ 6646070 h 8112995"/>
                <a:gd name="connsiteX293" fmla="*/ 169533 w 3409466"/>
                <a:gd name="connsiteY293" fmla="*/ 6715233 h 8112995"/>
                <a:gd name="connsiteX294" fmla="*/ 136035 w 3409466"/>
                <a:gd name="connsiteY294" fmla="*/ 6755362 h 8112995"/>
                <a:gd name="connsiteX295" fmla="*/ 119564 w 3409466"/>
                <a:gd name="connsiteY295" fmla="*/ 6728069 h 8112995"/>
                <a:gd name="connsiteX296" fmla="*/ 132423 w 3409466"/>
                <a:gd name="connsiteY296" fmla="*/ 6673785 h 8112995"/>
                <a:gd name="connsiteX297" fmla="*/ 109232 w 3409466"/>
                <a:gd name="connsiteY297" fmla="*/ 6751865 h 8112995"/>
                <a:gd name="connsiteX298" fmla="*/ 153137 w 3409466"/>
                <a:gd name="connsiteY298" fmla="*/ 6542724 h 8112995"/>
                <a:gd name="connsiteX299" fmla="*/ 138414 w 3409466"/>
                <a:gd name="connsiteY299" fmla="*/ 6561146 h 8112995"/>
                <a:gd name="connsiteX300" fmla="*/ 110514 w 3409466"/>
                <a:gd name="connsiteY300" fmla="*/ 6698205 h 8112995"/>
                <a:gd name="connsiteX301" fmla="*/ 77960 w 3409466"/>
                <a:gd name="connsiteY301" fmla="*/ 6387992 h 8112995"/>
                <a:gd name="connsiteX302" fmla="*/ 100846 w 3409466"/>
                <a:gd name="connsiteY302" fmla="*/ 6304471 h 8112995"/>
                <a:gd name="connsiteX303" fmla="*/ 90045 w 3409466"/>
                <a:gd name="connsiteY303" fmla="*/ 6319401 h 8112995"/>
                <a:gd name="connsiteX304" fmla="*/ 76995 w 3409466"/>
                <a:gd name="connsiteY304" fmla="*/ 6371065 h 8112995"/>
                <a:gd name="connsiteX305" fmla="*/ 62653 w 3409466"/>
                <a:gd name="connsiteY305" fmla="*/ 6394729 h 8112995"/>
                <a:gd name="connsiteX306" fmla="*/ 78382 w 3409466"/>
                <a:gd name="connsiteY306" fmla="*/ 6322637 h 8112995"/>
                <a:gd name="connsiteX307" fmla="*/ 52367 w 3409466"/>
                <a:gd name="connsiteY307" fmla="*/ 6347727 h 8112995"/>
                <a:gd name="connsiteX308" fmla="*/ 73389 w 3409466"/>
                <a:gd name="connsiteY308" fmla="*/ 6228343 h 8112995"/>
                <a:gd name="connsiteX309" fmla="*/ 43608 w 3409466"/>
                <a:gd name="connsiteY309" fmla="*/ 6332153 h 8112995"/>
                <a:gd name="connsiteX310" fmla="*/ 9839 w 3409466"/>
                <a:gd name="connsiteY310" fmla="*/ 6264868 h 8112995"/>
                <a:gd name="connsiteX311" fmla="*/ 32315 w 3409466"/>
                <a:gd name="connsiteY311" fmla="*/ 6170674 h 8112995"/>
                <a:gd name="connsiteX312" fmla="*/ 8236 w 3409466"/>
                <a:gd name="connsiteY312" fmla="*/ 6153790 h 8112995"/>
                <a:gd name="connsiteX313" fmla="*/ 18356 w 3409466"/>
                <a:gd name="connsiteY313" fmla="*/ 6121741 h 8112995"/>
                <a:gd name="connsiteX314" fmla="*/ 2932 w 3409466"/>
                <a:gd name="connsiteY314" fmla="*/ 5816718 h 8112995"/>
                <a:gd name="connsiteX315" fmla="*/ 28087 w 3409466"/>
                <a:gd name="connsiteY315" fmla="*/ 5702095 h 8112995"/>
                <a:gd name="connsiteX316" fmla="*/ 10101 w 3409466"/>
                <a:gd name="connsiteY316" fmla="*/ 5729259 h 8112995"/>
                <a:gd name="connsiteX317" fmla="*/ 0 w 3409466"/>
                <a:gd name="connsiteY317" fmla="*/ 5769154 h 8112995"/>
                <a:gd name="connsiteX318" fmla="*/ 5908 w 3409466"/>
                <a:gd name="connsiteY318" fmla="*/ 5726305 h 8112995"/>
                <a:gd name="connsiteX319" fmla="*/ 28675 w 3409466"/>
                <a:gd name="connsiteY319" fmla="*/ 5646401 h 8112995"/>
                <a:gd name="connsiteX320" fmla="*/ 29732 w 3409466"/>
                <a:gd name="connsiteY320" fmla="*/ 5668962 h 8112995"/>
                <a:gd name="connsiteX321" fmla="*/ 31850 w 3409466"/>
                <a:gd name="connsiteY321" fmla="*/ 5634035 h 8112995"/>
                <a:gd name="connsiteX322" fmla="*/ 27901 w 3409466"/>
                <a:gd name="connsiteY322" fmla="*/ 5632095 h 8112995"/>
                <a:gd name="connsiteX323" fmla="*/ 44397 w 3409466"/>
                <a:gd name="connsiteY323" fmla="*/ 5574510 h 8112995"/>
                <a:gd name="connsiteX324" fmla="*/ 192710 w 3409466"/>
                <a:gd name="connsiteY324" fmla="*/ 5007328 h 8112995"/>
                <a:gd name="connsiteX325" fmla="*/ 244847 w 3409466"/>
                <a:gd name="connsiteY325" fmla="*/ 4817926 h 8112995"/>
                <a:gd name="connsiteX326" fmla="*/ 244437 w 3409466"/>
                <a:gd name="connsiteY326" fmla="*/ 4811094 h 8112995"/>
                <a:gd name="connsiteX327" fmla="*/ 247710 w 3409466"/>
                <a:gd name="connsiteY327" fmla="*/ 4782270 h 8112995"/>
                <a:gd name="connsiteX328" fmla="*/ 227521 w 3409466"/>
                <a:gd name="connsiteY328" fmla="*/ 4851446 h 8112995"/>
                <a:gd name="connsiteX329" fmla="*/ 228856 w 3409466"/>
                <a:gd name="connsiteY329" fmla="*/ 4789532 h 8112995"/>
                <a:gd name="connsiteX330" fmla="*/ 235721 w 3409466"/>
                <a:gd name="connsiteY330" fmla="*/ 4769296 h 8112995"/>
                <a:gd name="connsiteX331" fmla="*/ 215363 w 3409466"/>
                <a:gd name="connsiteY331" fmla="*/ 4749535 h 8112995"/>
                <a:gd name="connsiteX332" fmla="*/ 218889 w 3409466"/>
                <a:gd name="connsiteY332" fmla="*/ 4738013 h 8112995"/>
                <a:gd name="connsiteX333" fmla="*/ 200241 w 3409466"/>
                <a:gd name="connsiteY333" fmla="*/ 4756953 h 8112995"/>
                <a:gd name="connsiteX334" fmla="*/ 230181 w 3409466"/>
                <a:gd name="connsiteY334" fmla="*/ 4636475 h 8112995"/>
                <a:gd name="connsiteX335" fmla="*/ 220637 w 3409466"/>
                <a:gd name="connsiteY335" fmla="*/ 4629639 h 8112995"/>
                <a:gd name="connsiteX336" fmla="*/ 250271 w 3409466"/>
                <a:gd name="connsiteY336" fmla="*/ 4564680 h 8112995"/>
                <a:gd name="connsiteX337" fmla="*/ 259261 w 3409466"/>
                <a:gd name="connsiteY337" fmla="*/ 4505098 h 8112995"/>
                <a:gd name="connsiteX338" fmla="*/ 235555 w 3409466"/>
                <a:gd name="connsiteY338" fmla="*/ 4585595 h 8112995"/>
                <a:gd name="connsiteX339" fmla="*/ 241206 w 3409466"/>
                <a:gd name="connsiteY339" fmla="*/ 4534726 h 8112995"/>
                <a:gd name="connsiteX340" fmla="*/ 238656 w 3409466"/>
                <a:gd name="connsiteY340" fmla="*/ 4566006 h 8112995"/>
                <a:gd name="connsiteX341" fmla="*/ 652169 w 3409466"/>
                <a:gd name="connsiteY341" fmla="*/ 3172838 h 8112995"/>
                <a:gd name="connsiteX342" fmla="*/ 647296 w 3409466"/>
                <a:gd name="connsiteY342" fmla="*/ 3151911 h 8112995"/>
                <a:gd name="connsiteX343" fmla="*/ 676930 w 3409466"/>
                <a:gd name="connsiteY343" fmla="*/ 3086952 h 8112995"/>
                <a:gd name="connsiteX344" fmla="*/ 685929 w 3409466"/>
                <a:gd name="connsiteY344" fmla="*/ 3027168 h 8112995"/>
                <a:gd name="connsiteX345" fmla="*/ 662214 w 3409466"/>
                <a:gd name="connsiteY345" fmla="*/ 3107867 h 8112995"/>
                <a:gd name="connsiteX346" fmla="*/ 667865 w 3409466"/>
                <a:gd name="connsiteY346" fmla="*/ 3056998 h 811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</a:cxnLst>
              <a:rect l="l" t="t" r="r" b="b"/>
              <a:pathLst>
                <a:path w="3409466" h="8112995">
                  <a:moveTo>
                    <a:pt x="3404971" y="1347848"/>
                  </a:moveTo>
                  <a:cubicBezTo>
                    <a:pt x="3404417" y="1366744"/>
                    <a:pt x="3405178" y="1381822"/>
                    <a:pt x="3390862" y="1451778"/>
                  </a:cubicBezTo>
                  <a:cubicBezTo>
                    <a:pt x="3386850" y="1449969"/>
                    <a:pt x="3391623" y="1415995"/>
                    <a:pt x="3404971" y="1347848"/>
                  </a:cubicBezTo>
                  <a:close/>
                  <a:moveTo>
                    <a:pt x="1250340" y="6673778"/>
                  </a:moveTo>
                  <a:lnTo>
                    <a:pt x="1245935" y="6689226"/>
                  </a:lnTo>
                  <a:lnTo>
                    <a:pt x="1246286" y="6696808"/>
                  </a:lnTo>
                  <a:cubicBezTo>
                    <a:pt x="1254518" y="6667918"/>
                    <a:pt x="1253644" y="6669196"/>
                    <a:pt x="1251417" y="6672692"/>
                  </a:cubicBezTo>
                  <a:close/>
                  <a:moveTo>
                    <a:pt x="23455" y="5622093"/>
                  </a:moveTo>
                  <a:cubicBezTo>
                    <a:pt x="27405" y="5624033"/>
                    <a:pt x="21518" y="5657831"/>
                    <a:pt x="5935" y="5725502"/>
                  </a:cubicBezTo>
                  <a:cubicBezTo>
                    <a:pt x="7109" y="5706634"/>
                    <a:pt x="6845" y="5691540"/>
                    <a:pt x="23455" y="5622093"/>
                  </a:cubicBezTo>
                  <a:close/>
                  <a:moveTo>
                    <a:pt x="667865" y="3056998"/>
                  </a:moveTo>
                  <a:cubicBezTo>
                    <a:pt x="664506" y="3071143"/>
                    <a:pt x="664932" y="3079208"/>
                    <a:pt x="665246" y="3088275"/>
                  </a:cubicBezTo>
                  <a:cubicBezTo>
                    <a:pt x="709387" y="2935997"/>
                    <a:pt x="1316055" y="899396"/>
                    <a:pt x="1353243" y="772783"/>
                  </a:cubicBezTo>
                  <a:cubicBezTo>
                    <a:pt x="1384958" y="694430"/>
                    <a:pt x="1352552" y="850818"/>
                    <a:pt x="1397847" y="728969"/>
                  </a:cubicBezTo>
                  <a:cubicBezTo>
                    <a:pt x="1404198" y="697847"/>
                    <a:pt x="1402073" y="737193"/>
                    <a:pt x="1418522" y="668063"/>
                  </a:cubicBezTo>
                  <a:cubicBezTo>
                    <a:pt x="1412012" y="696362"/>
                    <a:pt x="1415687" y="692893"/>
                    <a:pt x="1415972" y="699343"/>
                  </a:cubicBezTo>
                  <a:cubicBezTo>
                    <a:pt x="1408780" y="714134"/>
                    <a:pt x="1401682" y="728324"/>
                    <a:pt x="1391389" y="762702"/>
                  </a:cubicBezTo>
                  <a:cubicBezTo>
                    <a:pt x="1393197" y="804024"/>
                    <a:pt x="1405086" y="814378"/>
                    <a:pt x="1403438" y="867225"/>
                  </a:cubicBezTo>
                  <a:cubicBezTo>
                    <a:pt x="1397628" y="915270"/>
                    <a:pt x="1445375" y="759520"/>
                    <a:pt x="1445633" y="764963"/>
                  </a:cubicBezTo>
                  <a:lnTo>
                    <a:pt x="1428694" y="822605"/>
                  </a:lnTo>
                  <a:lnTo>
                    <a:pt x="1429660" y="847594"/>
                  </a:lnTo>
                  <a:cubicBezTo>
                    <a:pt x="1446333" y="784710"/>
                    <a:pt x="1473732" y="695313"/>
                    <a:pt x="1479948" y="660764"/>
                  </a:cubicBezTo>
                  <a:cubicBezTo>
                    <a:pt x="1490181" y="626182"/>
                    <a:pt x="1483623" y="657295"/>
                    <a:pt x="1487463" y="654840"/>
                  </a:cubicBezTo>
                  <a:cubicBezTo>
                    <a:pt x="1484124" y="663553"/>
                    <a:pt x="1470108" y="704215"/>
                    <a:pt x="1467116" y="721193"/>
                  </a:cubicBezTo>
                  <a:cubicBezTo>
                    <a:pt x="1467816" y="740939"/>
                    <a:pt x="1480855" y="680520"/>
                    <a:pt x="1491955" y="668306"/>
                  </a:cubicBezTo>
                  <a:cubicBezTo>
                    <a:pt x="1488429" y="679829"/>
                    <a:pt x="1464309" y="747030"/>
                    <a:pt x="1454749" y="800352"/>
                  </a:cubicBezTo>
                  <a:cubicBezTo>
                    <a:pt x="1446591" y="881497"/>
                    <a:pt x="1498269" y="1000145"/>
                    <a:pt x="1507410" y="1028291"/>
                  </a:cubicBezTo>
                  <a:cubicBezTo>
                    <a:pt x="1501137" y="1045936"/>
                    <a:pt x="1447374" y="1224775"/>
                    <a:pt x="1443157" y="1236269"/>
                  </a:cubicBezTo>
                  <a:lnTo>
                    <a:pt x="1464205" y="1189663"/>
                  </a:lnTo>
                  <a:lnTo>
                    <a:pt x="1484020" y="1106187"/>
                  </a:lnTo>
                  <a:cubicBezTo>
                    <a:pt x="1522442" y="1004774"/>
                    <a:pt x="1566146" y="1030739"/>
                    <a:pt x="1598029" y="955009"/>
                  </a:cubicBezTo>
                  <a:lnTo>
                    <a:pt x="1597603" y="946944"/>
                  </a:lnTo>
                  <a:cubicBezTo>
                    <a:pt x="1615401" y="911872"/>
                    <a:pt x="1619502" y="916469"/>
                    <a:pt x="1624084" y="932756"/>
                  </a:cubicBezTo>
                  <a:lnTo>
                    <a:pt x="1613319" y="950214"/>
                  </a:lnTo>
                  <a:cubicBezTo>
                    <a:pt x="1586504" y="1050500"/>
                    <a:pt x="1590403" y="1053278"/>
                    <a:pt x="1594503" y="1057876"/>
                  </a:cubicBezTo>
                  <a:lnTo>
                    <a:pt x="1604143" y="1012605"/>
                  </a:lnTo>
                  <a:cubicBezTo>
                    <a:pt x="1631907" y="937710"/>
                    <a:pt x="1612301" y="1022804"/>
                    <a:pt x="1620409" y="1027568"/>
                  </a:cubicBezTo>
                  <a:lnTo>
                    <a:pt x="1626832" y="993029"/>
                  </a:lnTo>
                  <a:cubicBezTo>
                    <a:pt x="1633866" y="975415"/>
                    <a:pt x="1630834" y="995006"/>
                    <a:pt x="1631226" y="1003875"/>
                  </a:cubicBezTo>
                  <a:cubicBezTo>
                    <a:pt x="1617025" y="1035676"/>
                    <a:pt x="1614742" y="1072200"/>
                    <a:pt x="1601319" y="1123549"/>
                  </a:cubicBezTo>
                  <a:cubicBezTo>
                    <a:pt x="1627999" y="1019837"/>
                    <a:pt x="1629083" y="1048653"/>
                    <a:pt x="1632965" y="1045194"/>
                  </a:cubicBezTo>
                  <a:cubicBezTo>
                    <a:pt x="1612766" y="1119600"/>
                    <a:pt x="1650930" y="1012745"/>
                    <a:pt x="1630840" y="1084540"/>
                  </a:cubicBezTo>
                  <a:cubicBezTo>
                    <a:pt x="1637206" y="1071325"/>
                    <a:pt x="1648290" y="1027926"/>
                    <a:pt x="1650606" y="1015548"/>
                  </a:cubicBezTo>
                  <a:cubicBezTo>
                    <a:pt x="1643144" y="1061714"/>
                    <a:pt x="1676296" y="965514"/>
                    <a:pt x="1684454" y="975713"/>
                  </a:cubicBezTo>
                  <a:cubicBezTo>
                    <a:pt x="1686803" y="1033957"/>
                    <a:pt x="1667528" y="1043013"/>
                    <a:pt x="1700685" y="1003149"/>
                  </a:cubicBezTo>
                  <a:lnTo>
                    <a:pt x="1687352" y="1057319"/>
                  </a:lnTo>
                  <a:lnTo>
                    <a:pt x="1711225" y="979444"/>
                  </a:lnTo>
                  <a:cubicBezTo>
                    <a:pt x="1670885" y="1131881"/>
                    <a:pt x="1706099" y="1040999"/>
                    <a:pt x="1665492" y="1188193"/>
                  </a:cubicBezTo>
                  <a:cubicBezTo>
                    <a:pt x="1682827" y="1136000"/>
                    <a:pt x="1662727" y="1213027"/>
                    <a:pt x="1680376" y="1169901"/>
                  </a:cubicBezTo>
                  <a:cubicBezTo>
                    <a:pt x="1707182" y="1069815"/>
                    <a:pt x="1692892" y="1098795"/>
                    <a:pt x="1709474" y="1033091"/>
                  </a:cubicBezTo>
                  <a:cubicBezTo>
                    <a:pt x="1728655" y="1031275"/>
                    <a:pt x="1740480" y="1279041"/>
                    <a:pt x="1739313" y="1343577"/>
                  </a:cubicBezTo>
                  <a:cubicBezTo>
                    <a:pt x="1735638" y="1347045"/>
                    <a:pt x="1722047" y="1395773"/>
                    <a:pt x="1715697" y="1426895"/>
                  </a:cubicBezTo>
                  <a:lnTo>
                    <a:pt x="1726629" y="1412060"/>
                  </a:lnTo>
                  <a:cubicBezTo>
                    <a:pt x="1733237" y="1386380"/>
                    <a:pt x="1732980" y="1380937"/>
                    <a:pt x="1740130" y="1360512"/>
                  </a:cubicBezTo>
                  <a:cubicBezTo>
                    <a:pt x="1747253" y="1345719"/>
                    <a:pt x="1730805" y="1414849"/>
                    <a:pt x="1754679" y="1336974"/>
                  </a:cubicBezTo>
                  <a:cubicBezTo>
                    <a:pt x="1741196" y="1383091"/>
                    <a:pt x="1741603" y="1396588"/>
                    <a:pt x="1738320" y="1408925"/>
                  </a:cubicBezTo>
                  <a:cubicBezTo>
                    <a:pt x="1762520" y="1336496"/>
                    <a:pt x="1719930" y="1524653"/>
                    <a:pt x="1764553" y="1384064"/>
                  </a:cubicBezTo>
                  <a:cubicBezTo>
                    <a:pt x="1775910" y="1377294"/>
                    <a:pt x="1737746" y="1484150"/>
                    <a:pt x="1742487" y="1503260"/>
                  </a:cubicBezTo>
                  <a:lnTo>
                    <a:pt x="1773176" y="1399715"/>
                  </a:lnTo>
                  <a:cubicBezTo>
                    <a:pt x="1769818" y="1413860"/>
                    <a:pt x="1793139" y="1518650"/>
                    <a:pt x="1806355" y="1467292"/>
                  </a:cubicBezTo>
                  <a:cubicBezTo>
                    <a:pt x="1799747" y="1492971"/>
                    <a:pt x="1789613" y="1530173"/>
                    <a:pt x="1783055" y="1561286"/>
                  </a:cubicBezTo>
                  <a:cubicBezTo>
                    <a:pt x="1794405" y="1554718"/>
                    <a:pt x="1795530" y="1582530"/>
                    <a:pt x="1806986" y="1578380"/>
                  </a:cubicBezTo>
                  <a:cubicBezTo>
                    <a:pt x="1803361" y="1587282"/>
                    <a:pt x="1803202" y="1584459"/>
                    <a:pt x="1796586" y="1610339"/>
                  </a:cubicBezTo>
                  <a:cubicBezTo>
                    <a:pt x="1805468" y="1638878"/>
                    <a:pt x="1808460" y="1686686"/>
                    <a:pt x="1809329" y="1741599"/>
                  </a:cubicBezTo>
                  <a:lnTo>
                    <a:pt x="1809333" y="1799592"/>
                  </a:lnTo>
                  <a:lnTo>
                    <a:pt x="1830617" y="1728053"/>
                  </a:lnTo>
                  <a:cubicBezTo>
                    <a:pt x="1945033" y="1343480"/>
                    <a:pt x="2039061" y="1027408"/>
                    <a:pt x="2053007" y="979928"/>
                  </a:cubicBezTo>
                  <a:cubicBezTo>
                    <a:pt x="2084722" y="901575"/>
                    <a:pt x="2052316" y="1057964"/>
                    <a:pt x="2097611" y="936114"/>
                  </a:cubicBezTo>
                  <a:cubicBezTo>
                    <a:pt x="2103962" y="904992"/>
                    <a:pt x="2101837" y="944338"/>
                    <a:pt x="2118286" y="875208"/>
                  </a:cubicBezTo>
                  <a:cubicBezTo>
                    <a:pt x="2111776" y="903507"/>
                    <a:pt x="2115451" y="900038"/>
                    <a:pt x="2115736" y="906489"/>
                  </a:cubicBezTo>
                  <a:cubicBezTo>
                    <a:pt x="2108544" y="921279"/>
                    <a:pt x="2101445" y="935469"/>
                    <a:pt x="2091152" y="969848"/>
                  </a:cubicBezTo>
                  <a:cubicBezTo>
                    <a:pt x="2092961" y="1011169"/>
                    <a:pt x="2104850" y="1021523"/>
                    <a:pt x="2103202" y="1074370"/>
                  </a:cubicBezTo>
                  <a:cubicBezTo>
                    <a:pt x="2097392" y="1122415"/>
                    <a:pt x="2145139" y="966665"/>
                    <a:pt x="2145397" y="972109"/>
                  </a:cubicBezTo>
                  <a:lnTo>
                    <a:pt x="2128458" y="1029750"/>
                  </a:lnTo>
                  <a:lnTo>
                    <a:pt x="2129424" y="1054739"/>
                  </a:lnTo>
                  <a:cubicBezTo>
                    <a:pt x="2146097" y="991855"/>
                    <a:pt x="2173496" y="902458"/>
                    <a:pt x="2179712" y="867909"/>
                  </a:cubicBezTo>
                  <a:cubicBezTo>
                    <a:pt x="2189945" y="833327"/>
                    <a:pt x="2183387" y="864441"/>
                    <a:pt x="2187227" y="861985"/>
                  </a:cubicBezTo>
                  <a:cubicBezTo>
                    <a:pt x="2183888" y="870699"/>
                    <a:pt x="2169872" y="911361"/>
                    <a:pt x="2166880" y="928338"/>
                  </a:cubicBezTo>
                  <a:cubicBezTo>
                    <a:pt x="2167580" y="948085"/>
                    <a:pt x="2180619" y="887665"/>
                    <a:pt x="2191719" y="875452"/>
                  </a:cubicBezTo>
                  <a:cubicBezTo>
                    <a:pt x="2188193" y="886974"/>
                    <a:pt x="2164073" y="954175"/>
                    <a:pt x="2154513" y="1007497"/>
                  </a:cubicBezTo>
                  <a:cubicBezTo>
                    <a:pt x="2146355" y="1088643"/>
                    <a:pt x="2198033" y="1207290"/>
                    <a:pt x="2207174" y="1235436"/>
                  </a:cubicBezTo>
                  <a:cubicBezTo>
                    <a:pt x="2200901" y="1253082"/>
                    <a:pt x="2147138" y="1431920"/>
                    <a:pt x="2142921" y="1443414"/>
                  </a:cubicBezTo>
                  <a:lnTo>
                    <a:pt x="2163969" y="1396808"/>
                  </a:lnTo>
                  <a:lnTo>
                    <a:pt x="2183784" y="1313332"/>
                  </a:lnTo>
                  <a:cubicBezTo>
                    <a:pt x="2222206" y="1211919"/>
                    <a:pt x="2265910" y="1237885"/>
                    <a:pt x="2297793" y="1162154"/>
                  </a:cubicBezTo>
                  <a:lnTo>
                    <a:pt x="2297367" y="1154089"/>
                  </a:lnTo>
                  <a:cubicBezTo>
                    <a:pt x="2315165" y="1119017"/>
                    <a:pt x="2319266" y="1123614"/>
                    <a:pt x="2323848" y="1139901"/>
                  </a:cubicBezTo>
                  <a:lnTo>
                    <a:pt x="2313083" y="1157359"/>
                  </a:lnTo>
                  <a:cubicBezTo>
                    <a:pt x="2286268" y="1257646"/>
                    <a:pt x="2290167" y="1260424"/>
                    <a:pt x="2294267" y="1265021"/>
                  </a:cubicBezTo>
                  <a:lnTo>
                    <a:pt x="2303907" y="1219751"/>
                  </a:lnTo>
                  <a:cubicBezTo>
                    <a:pt x="2331671" y="1144855"/>
                    <a:pt x="2312065" y="1229949"/>
                    <a:pt x="2320173" y="1234714"/>
                  </a:cubicBezTo>
                  <a:lnTo>
                    <a:pt x="2326597" y="1200174"/>
                  </a:lnTo>
                  <a:cubicBezTo>
                    <a:pt x="2333630" y="1182561"/>
                    <a:pt x="2330598" y="1202151"/>
                    <a:pt x="2330990" y="1211020"/>
                  </a:cubicBezTo>
                  <a:cubicBezTo>
                    <a:pt x="2316789" y="1242822"/>
                    <a:pt x="2314506" y="1279345"/>
                    <a:pt x="2301083" y="1330695"/>
                  </a:cubicBezTo>
                  <a:cubicBezTo>
                    <a:pt x="2327763" y="1226982"/>
                    <a:pt x="2328847" y="1255798"/>
                    <a:pt x="2332729" y="1252339"/>
                  </a:cubicBezTo>
                  <a:cubicBezTo>
                    <a:pt x="2312530" y="1326746"/>
                    <a:pt x="2350694" y="1219890"/>
                    <a:pt x="2330605" y="1291685"/>
                  </a:cubicBezTo>
                  <a:cubicBezTo>
                    <a:pt x="2336970" y="1278470"/>
                    <a:pt x="2348054" y="1235071"/>
                    <a:pt x="2350370" y="1222693"/>
                  </a:cubicBezTo>
                  <a:cubicBezTo>
                    <a:pt x="2342908" y="1268859"/>
                    <a:pt x="2376060" y="1172659"/>
                    <a:pt x="2384218" y="1182858"/>
                  </a:cubicBezTo>
                  <a:cubicBezTo>
                    <a:pt x="2386567" y="1241103"/>
                    <a:pt x="2367292" y="1250158"/>
                    <a:pt x="2400449" y="1210294"/>
                  </a:cubicBezTo>
                  <a:lnTo>
                    <a:pt x="2387116" y="1264464"/>
                  </a:lnTo>
                  <a:lnTo>
                    <a:pt x="2410990" y="1186589"/>
                  </a:lnTo>
                  <a:cubicBezTo>
                    <a:pt x="2370649" y="1339026"/>
                    <a:pt x="2405863" y="1248144"/>
                    <a:pt x="2365256" y="1395338"/>
                  </a:cubicBezTo>
                  <a:cubicBezTo>
                    <a:pt x="2382591" y="1343145"/>
                    <a:pt x="2362491" y="1420172"/>
                    <a:pt x="2380140" y="1377046"/>
                  </a:cubicBezTo>
                  <a:cubicBezTo>
                    <a:pt x="2406946" y="1276960"/>
                    <a:pt x="2392656" y="1305941"/>
                    <a:pt x="2409238" y="1240237"/>
                  </a:cubicBezTo>
                  <a:cubicBezTo>
                    <a:pt x="2428419" y="1238420"/>
                    <a:pt x="2440244" y="1486186"/>
                    <a:pt x="2439077" y="1550723"/>
                  </a:cubicBezTo>
                  <a:cubicBezTo>
                    <a:pt x="2435402" y="1554191"/>
                    <a:pt x="2421811" y="1602918"/>
                    <a:pt x="2415461" y="1634041"/>
                  </a:cubicBezTo>
                  <a:lnTo>
                    <a:pt x="2426394" y="1619205"/>
                  </a:lnTo>
                  <a:cubicBezTo>
                    <a:pt x="2433001" y="1593525"/>
                    <a:pt x="2432744" y="1588082"/>
                    <a:pt x="2439894" y="1567657"/>
                  </a:cubicBezTo>
                  <a:cubicBezTo>
                    <a:pt x="2447017" y="1552864"/>
                    <a:pt x="2430569" y="1621994"/>
                    <a:pt x="2454442" y="1544119"/>
                  </a:cubicBezTo>
                  <a:cubicBezTo>
                    <a:pt x="2440960" y="1590236"/>
                    <a:pt x="2441367" y="1603733"/>
                    <a:pt x="2438084" y="1616070"/>
                  </a:cubicBezTo>
                  <a:cubicBezTo>
                    <a:pt x="2462284" y="1543642"/>
                    <a:pt x="2419694" y="1731798"/>
                    <a:pt x="2464317" y="1591209"/>
                  </a:cubicBezTo>
                  <a:cubicBezTo>
                    <a:pt x="2475674" y="1584439"/>
                    <a:pt x="2437510" y="1691295"/>
                    <a:pt x="2442251" y="1710405"/>
                  </a:cubicBezTo>
                  <a:lnTo>
                    <a:pt x="2472940" y="1606860"/>
                  </a:lnTo>
                  <a:cubicBezTo>
                    <a:pt x="2469582" y="1621005"/>
                    <a:pt x="2492903" y="1725796"/>
                    <a:pt x="2506119" y="1674437"/>
                  </a:cubicBezTo>
                  <a:cubicBezTo>
                    <a:pt x="2499511" y="1700116"/>
                    <a:pt x="2489377" y="1737318"/>
                    <a:pt x="2482820" y="1768432"/>
                  </a:cubicBezTo>
                  <a:lnTo>
                    <a:pt x="2488024" y="1771766"/>
                  </a:lnTo>
                  <a:lnTo>
                    <a:pt x="2505880" y="1701025"/>
                  </a:lnTo>
                  <a:cubicBezTo>
                    <a:pt x="2670637" y="1048634"/>
                    <a:pt x="2881757" y="213896"/>
                    <a:pt x="2901684" y="133863"/>
                  </a:cubicBezTo>
                  <a:cubicBezTo>
                    <a:pt x="2930110" y="54257"/>
                    <a:pt x="2904243" y="211861"/>
                    <a:pt x="2944426" y="88230"/>
                  </a:cubicBezTo>
                  <a:cubicBezTo>
                    <a:pt x="2949475" y="56871"/>
                    <a:pt x="2948991" y="96272"/>
                    <a:pt x="2962546" y="26516"/>
                  </a:cubicBezTo>
                  <a:cubicBezTo>
                    <a:pt x="2957221" y="55062"/>
                    <a:pt x="2960748" y="51443"/>
                    <a:pt x="2961301" y="57876"/>
                  </a:cubicBezTo>
                  <a:cubicBezTo>
                    <a:pt x="2954731" y="72953"/>
                    <a:pt x="2948230" y="87427"/>
                    <a:pt x="2939377" y="122204"/>
                  </a:cubicBezTo>
                  <a:cubicBezTo>
                    <a:pt x="2942905" y="163414"/>
                    <a:pt x="2955215" y="173264"/>
                    <a:pt x="2955769" y="226133"/>
                  </a:cubicBezTo>
                  <a:cubicBezTo>
                    <a:pt x="2951965" y="274379"/>
                    <a:pt x="2993185" y="116776"/>
                    <a:pt x="2993669" y="122204"/>
                  </a:cubicBezTo>
                  <a:lnTo>
                    <a:pt x="2979145" y="180500"/>
                  </a:lnTo>
                  <a:lnTo>
                    <a:pt x="2981151" y="205428"/>
                  </a:lnTo>
                  <a:cubicBezTo>
                    <a:pt x="2995190" y="141904"/>
                    <a:pt x="3018844" y="51443"/>
                    <a:pt x="3023616" y="16666"/>
                  </a:cubicBezTo>
                  <a:cubicBezTo>
                    <a:pt x="3032399" y="-18312"/>
                    <a:pt x="3027143" y="13048"/>
                    <a:pt x="3030877" y="10434"/>
                  </a:cubicBezTo>
                  <a:cubicBezTo>
                    <a:pt x="3027904" y="19279"/>
                    <a:pt x="3015593" y="60489"/>
                    <a:pt x="3013311" y="77577"/>
                  </a:cubicBezTo>
                  <a:cubicBezTo>
                    <a:pt x="3014832" y="97277"/>
                    <a:pt x="3025345" y="36367"/>
                    <a:pt x="3035926" y="23702"/>
                  </a:cubicBezTo>
                  <a:cubicBezTo>
                    <a:pt x="3032883" y="35361"/>
                    <a:pt x="3011582" y="103509"/>
                    <a:pt x="3004251" y="157182"/>
                  </a:cubicBezTo>
                  <a:cubicBezTo>
                    <a:pt x="2999478" y="238596"/>
                    <a:pt x="3056052" y="354990"/>
                    <a:pt x="3066357" y="382731"/>
                  </a:cubicBezTo>
                  <a:cubicBezTo>
                    <a:pt x="3060824" y="400622"/>
                    <a:pt x="3014555" y="581544"/>
                    <a:pt x="3010821" y="593204"/>
                  </a:cubicBezTo>
                  <a:lnTo>
                    <a:pt x="3029909" y="545762"/>
                  </a:lnTo>
                  <a:lnTo>
                    <a:pt x="3046231" y="461532"/>
                  </a:lnTo>
                  <a:cubicBezTo>
                    <a:pt x="3080397" y="358608"/>
                    <a:pt x="3125144" y="382731"/>
                    <a:pt x="3153846" y="305739"/>
                  </a:cubicBezTo>
                  <a:lnTo>
                    <a:pt x="3153085" y="297698"/>
                  </a:lnTo>
                  <a:cubicBezTo>
                    <a:pt x="3169408" y="261915"/>
                    <a:pt x="3173696" y="266338"/>
                    <a:pt x="3178952" y="282420"/>
                  </a:cubicBezTo>
                  <a:lnTo>
                    <a:pt x="3168924" y="300311"/>
                  </a:lnTo>
                  <a:cubicBezTo>
                    <a:pt x="3146307" y="401628"/>
                    <a:pt x="3150319" y="404241"/>
                    <a:pt x="3154607" y="408663"/>
                  </a:cubicBezTo>
                  <a:lnTo>
                    <a:pt x="3162353" y="363031"/>
                  </a:lnTo>
                  <a:cubicBezTo>
                    <a:pt x="3186974" y="287044"/>
                    <a:pt x="3170929" y="372881"/>
                    <a:pt x="3179228" y="377304"/>
                  </a:cubicBezTo>
                  <a:lnTo>
                    <a:pt x="3184208" y="342527"/>
                  </a:lnTo>
                  <a:cubicBezTo>
                    <a:pt x="3190502" y="324635"/>
                    <a:pt x="3188289" y="344335"/>
                    <a:pt x="3189049" y="353180"/>
                  </a:cubicBezTo>
                  <a:cubicBezTo>
                    <a:pt x="3176185" y="385546"/>
                    <a:pt x="3175425" y="422132"/>
                    <a:pt x="3164151" y="473996"/>
                  </a:cubicBezTo>
                  <a:cubicBezTo>
                    <a:pt x="3186490" y="369262"/>
                    <a:pt x="3188773" y="398009"/>
                    <a:pt x="3192507" y="394391"/>
                  </a:cubicBezTo>
                  <a:cubicBezTo>
                    <a:pt x="3175424" y="469574"/>
                    <a:pt x="3209106" y="361222"/>
                    <a:pt x="3192023" y="433792"/>
                  </a:cubicBezTo>
                  <a:cubicBezTo>
                    <a:pt x="3197833" y="420323"/>
                    <a:pt x="3207101" y="376499"/>
                    <a:pt x="3208898" y="364036"/>
                  </a:cubicBezTo>
                  <a:cubicBezTo>
                    <a:pt x="3203366" y="410472"/>
                    <a:pt x="3232482" y="312976"/>
                    <a:pt x="3241058" y="322826"/>
                  </a:cubicBezTo>
                  <a:cubicBezTo>
                    <a:pt x="3245831" y="380922"/>
                    <a:pt x="3226950" y="390772"/>
                    <a:pt x="3258418" y="349562"/>
                  </a:cubicBezTo>
                  <a:lnTo>
                    <a:pt x="3247352" y="404240"/>
                  </a:lnTo>
                  <a:lnTo>
                    <a:pt x="3267962" y="325439"/>
                  </a:lnTo>
                  <a:cubicBezTo>
                    <a:pt x="3234004" y="479424"/>
                    <a:pt x="3265403" y="387153"/>
                    <a:pt x="3230961" y="535911"/>
                  </a:cubicBezTo>
                  <a:cubicBezTo>
                    <a:pt x="3246107" y="483042"/>
                    <a:pt x="3229232" y="560839"/>
                    <a:pt x="3245070" y="517015"/>
                  </a:cubicBezTo>
                  <a:cubicBezTo>
                    <a:pt x="3267686" y="415900"/>
                    <a:pt x="3254614" y="445451"/>
                    <a:pt x="3268446" y="379112"/>
                  </a:cubicBezTo>
                  <a:cubicBezTo>
                    <a:pt x="3287535" y="376499"/>
                    <a:pt x="3309666" y="623558"/>
                    <a:pt x="3311188" y="688087"/>
                  </a:cubicBezTo>
                  <a:cubicBezTo>
                    <a:pt x="3307661" y="691705"/>
                    <a:pt x="3296111" y="740956"/>
                    <a:pt x="3291062" y="772316"/>
                  </a:cubicBezTo>
                  <a:lnTo>
                    <a:pt x="3301367" y="757038"/>
                  </a:lnTo>
                  <a:cubicBezTo>
                    <a:pt x="3306900" y="731106"/>
                    <a:pt x="3306416" y="725678"/>
                    <a:pt x="3312710" y="704973"/>
                  </a:cubicBezTo>
                  <a:cubicBezTo>
                    <a:pt x="3319211" y="689896"/>
                    <a:pt x="3305655" y="759651"/>
                    <a:pt x="3326265" y="680850"/>
                  </a:cubicBezTo>
                  <a:cubicBezTo>
                    <a:pt x="3314715" y="727488"/>
                    <a:pt x="3315683" y="740956"/>
                    <a:pt x="3312917" y="753419"/>
                  </a:cubicBezTo>
                  <a:cubicBezTo>
                    <a:pt x="3334080" y="680046"/>
                    <a:pt x="3299361" y="869813"/>
                    <a:pt x="3338092" y="727487"/>
                  </a:cubicBezTo>
                  <a:cubicBezTo>
                    <a:pt x="3349157" y="720251"/>
                    <a:pt x="3315476" y="828603"/>
                    <a:pt x="3321009" y="847499"/>
                  </a:cubicBezTo>
                  <a:lnTo>
                    <a:pt x="3347359" y="742765"/>
                  </a:lnTo>
                  <a:cubicBezTo>
                    <a:pt x="3344593" y="757038"/>
                    <a:pt x="3372257" y="860767"/>
                    <a:pt x="3383323" y="808903"/>
                  </a:cubicBezTo>
                  <a:cubicBezTo>
                    <a:pt x="3377790" y="834835"/>
                    <a:pt x="3369214" y="872426"/>
                    <a:pt x="3363958" y="903786"/>
                  </a:cubicBezTo>
                  <a:cubicBezTo>
                    <a:pt x="3375024" y="896750"/>
                    <a:pt x="3377306" y="924491"/>
                    <a:pt x="3388579" y="919868"/>
                  </a:cubicBezTo>
                  <a:cubicBezTo>
                    <a:pt x="3385329" y="928914"/>
                    <a:pt x="3385052" y="926100"/>
                    <a:pt x="3379519" y="952232"/>
                  </a:cubicBezTo>
                  <a:cubicBezTo>
                    <a:pt x="3399645" y="1008519"/>
                    <a:pt x="3399438" y="1142804"/>
                    <a:pt x="3404970" y="1256584"/>
                  </a:cubicBezTo>
                  <a:cubicBezTo>
                    <a:pt x="3406423" y="1276284"/>
                    <a:pt x="3382078" y="1355085"/>
                    <a:pt x="3383600" y="1371971"/>
                  </a:cubicBezTo>
                  <a:cubicBezTo>
                    <a:pt x="3378828" y="1406146"/>
                    <a:pt x="3394112" y="1359508"/>
                    <a:pt x="3400683" y="1344230"/>
                  </a:cubicBezTo>
                  <a:cubicBezTo>
                    <a:pt x="3403933" y="1329957"/>
                    <a:pt x="3403449" y="1324530"/>
                    <a:pt x="3409466" y="1304025"/>
                  </a:cubicBezTo>
                  <a:cubicBezTo>
                    <a:pt x="3405939" y="1325535"/>
                    <a:pt x="3405178" y="1337194"/>
                    <a:pt x="3404971" y="1347044"/>
                  </a:cubicBezTo>
                  <a:cubicBezTo>
                    <a:pt x="3395910" y="1376595"/>
                    <a:pt x="3386366" y="1399914"/>
                    <a:pt x="3384844" y="1427655"/>
                  </a:cubicBezTo>
                  <a:lnTo>
                    <a:pt x="3383047" y="1405140"/>
                  </a:lnTo>
                  <a:cubicBezTo>
                    <a:pt x="3368523" y="1463437"/>
                    <a:pt x="3386366" y="1399914"/>
                    <a:pt x="3382078" y="1440118"/>
                  </a:cubicBezTo>
                  <a:lnTo>
                    <a:pt x="3386090" y="1441928"/>
                  </a:lnTo>
                  <a:lnTo>
                    <a:pt x="3371496" y="1500024"/>
                  </a:lnTo>
                  <a:cubicBezTo>
                    <a:pt x="3309943" y="1811611"/>
                    <a:pt x="3073619" y="2769693"/>
                    <a:pt x="2916761" y="3397290"/>
                  </a:cubicBezTo>
                  <a:cubicBezTo>
                    <a:pt x="2885743" y="3529765"/>
                    <a:pt x="2849744" y="3680383"/>
                    <a:pt x="2811472" y="3838388"/>
                  </a:cubicBezTo>
                  <a:lnTo>
                    <a:pt x="2772061" y="3999248"/>
                  </a:lnTo>
                  <a:lnTo>
                    <a:pt x="2779620" y="3986664"/>
                  </a:lnTo>
                  <a:cubicBezTo>
                    <a:pt x="2788474" y="3969185"/>
                    <a:pt x="2797351" y="3952033"/>
                    <a:pt x="2789951" y="3997443"/>
                  </a:cubicBezTo>
                  <a:lnTo>
                    <a:pt x="2786521" y="4008995"/>
                  </a:lnTo>
                  <a:cubicBezTo>
                    <a:pt x="2777341" y="4057966"/>
                    <a:pt x="2797822" y="4002131"/>
                    <a:pt x="2805012" y="3989901"/>
                  </a:cubicBezTo>
                  <a:cubicBezTo>
                    <a:pt x="2799203" y="4029130"/>
                    <a:pt x="2782091" y="4073210"/>
                    <a:pt x="2776067" y="4110621"/>
                  </a:cubicBezTo>
                  <a:cubicBezTo>
                    <a:pt x="2797474" y="4041542"/>
                    <a:pt x="2785787" y="4099280"/>
                    <a:pt x="2785667" y="4117378"/>
                  </a:cubicBezTo>
                  <a:cubicBezTo>
                    <a:pt x="2781536" y="4112614"/>
                    <a:pt x="2775152" y="4115217"/>
                    <a:pt x="2756570" y="4182580"/>
                  </a:cubicBezTo>
                  <a:cubicBezTo>
                    <a:pt x="2760821" y="4189963"/>
                    <a:pt x="2736986" y="4257151"/>
                    <a:pt x="2748072" y="4242235"/>
                  </a:cubicBezTo>
                  <a:lnTo>
                    <a:pt x="2771113" y="4161544"/>
                  </a:lnTo>
                  <a:cubicBezTo>
                    <a:pt x="2778114" y="4146693"/>
                    <a:pt x="2775709" y="4175174"/>
                    <a:pt x="2765882" y="4212458"/>
                  </a:cubicBezTo>
                  <a:cubicBezTo>
                    <a:pt x="2769124" y="4198286"/>
                    <a:pt x="2768632" y="4190224"/>
                    <a:pt x="2768174" y="4181157"/>
                  </a:cubicBezTo>
                  <a:cubicBezTo>
                    <a:pt x="2743881" y="4268242"/>
                    <a:pt x="2541956" y="4968289"/>
                    <a:pt x="2366171" y="5577692"/>
                  </a:cubicBezTo>
                  <a:cubicBezTo>
                    <a:pt x="2380993" y="5531724"/>
                    <a:pt x="2371277" y="5582287"/>
                    <a:pt x="2371217" y="5598578"/>
                  </a:cubicBezTo>
                  <a:cubicBezTo>
                    <a:pt x="2367086" y="5593813"/>
                    <a:pt x="2360771" y="5596418"/>
                    <a:pt x="2342120" y="5663779"/>
                  </a:cubicBezTo>
                  <a:cubicBezTo>
                    <a:pt x="2346440" y="5671164"/>
                    <a:pt x="2322536" y="5738350"/>
                    <a:pt x="2333615" y="5723634"/>
                  </a:cubicBezTo>
                  <a:lnTo>
                    <a:pt x="2356662" y="5642744"/>
                  </a:lnTo>
                  <a:cubicBezTo>
                    <a:pt x="2363733" y="5627895"/>
                    <a:pt x="2361259" y="5656373"/>
                    <a:pt x="2351432" y="5693657"/>
                  </a:cubicBezTo>
                  <a:cubicBezTo>
                    <a:pt x="2354674" y="5679485"/>
                    <a:pt x="2354182" y="5671423"/>
                    <a:pt x="2353793" y="5662359"/>
                  </a:cubicBezTo>
                  <a:cubicBezTo>
                    <a:pt x="2310910" y="5814997"/>
                    <a:pt x="1721068" y="7856534"/>
                    <a:pt x="1684927" y="7983451"/>
                  </a:cubicBezTo>
                  <a:cubicBezTo>
                    <a:pt x="1653859" y="8062063"/>
                    <a:pt x="1684974" y="7905411"/>
                    <a:pt x="1640685" y="8027630"/>
                  </a:cubicBezTo>
                  <a:cubicBezTo>
                    <a:pt x="1634592" y="8058804"/>
                    <a:pt x="1636392" y="8019441"/>
                    <a:pt x="1620514" y="8088705"/>
                  </a:cubicBezTo>
                  <a:cubicBezTo>
                    <a:pt x="1626790" y="8060354"/>
                    <a:pt x="1623144" y="8063852"/>
                    <a:pt x="1622806" y="8057405"/>
                  </a:cubicBezTo>
                  <a:cubicBezTo>
                    <a:pt x="1629876" y="8042556"/>
                    <a:pt x="1636857" y="8028307"/>
                    <a:pt x="1646866" y="7993845"/>
                  </a:cubicBezTo>
                  <a:cubicBezTo>
                    <a:pt x="1644717" y="7952540"/>
                    <a:pt x="1632742" y="7942284"/>
                    <a:pt x="1633954" y="7889426"/>
                  </a:cubicBezTo>
                  <a:cubicBezTo>
                    <a:pt x="1639367" y="7841334"/>
                    <a:pt x="1592907" y="7997473"/>
                    <a:pt x="1592604" y="7992032"/>
                  </a:cubicBezTo>
                  <a:lnTo>
                    <a:pt x="1609067" y="7934252"/>
                  </a:lnTo>
                  <a:lnTo>
                    <a:pt x="1607895" y="7909272"/>
                  </a:lnTo>
                  <a:cubicBezTo>
                    <a:pt x="1591742" y="7972292"/>
                    <a:pt x="1565081" y="8061912"/>
                    <a:pt x="1559150" y="8096511"/>
                  </a:cubicBezTo>
                  <a:cubicBezTo>
                    <a:pt x="1549203" y="8131176"/>
                    <a:pt x="1555504" y="8100009"/>
                    <a:pt x="1551684" y="8102496"/>
                  </a:cubicBezTo>
                  <a:cubicBezTo>
                    <a:pt x="1554952" y="8093756"/>
                    <a:pt x="1568632" y="8052980"/>
                    <a:pt x="1571483" y="8035978"/>
                  </a:cubicBezTo>
                  <a:cubicBezTo>
                    <a:pt x="1570620" y="8016238"/>
                    <a:pt x="1558080" y="8076764"/>
                    <a:pt x="1547081" y="8089068"/>
                  </a:cubicBezTo>
                  <a:cubicBezTo>
                    <a:pt x="1550512" y="8077516"/>
                    <a:pt x="1574077" y="8010119"/>
                    <a:pt x="1583197" y="7956720"/>
                  </a:cubicBezTo>
                  <a:cubicBezTo>
                    <a:pt x="1590685" y="7875510"/>
                    <a:pt x="1538029" y="7757292"/>
                    <a:pt x="1528657" y="7729222"/>
                  </a:cubicBezTo>
                  <a:cubicBezTo>
                    <a:pt x="1534784" y="7711526"/>
                    <a:pt x="1587069" y="7532250"/>
                    <a:pt x="1591191" y="7520722"/>
                  </a:cubicBezTo>
                  <a:lnTo>
                    <a:pt x="1570528" y="7567500"/>
                  </a:lnTo>
                  <a:lnTo>
                    <a:pt x="1551403" y="7651137"/>
                  </a:lnTo>
                  <a:cubicBezTo>
                    <a:pt x="1513819" y="7752863"/>
                    <a:pt x="1469902" y="7727259"/>
                    <a:pt x="1438645" y="7803250"/>
                  </a:cubicBezTo>
                  <a:lnTo>
                    <a:pt x="1439137" y="7811312"/>
                  </a:lnTo>
                  <a:cubicBezTo>
                    <a:pt x="1421629" y="7846529"/>
                    <a:pt x="1417491" y="7841966"/>
                    <a:pt x="1412775" y="7825718"/>
                  </a:cubicBezTo>
                  <a:lnTo>
                    <a:pt x="1423395" y="7808171"/>
                  </a:lnTo>
                  <a:cubicBezTo>
                    <a:pt x="1449382" y="7707667"/>
                    <a:pt x="1445460" y="7704921"/>
                    <a:pt x="1441322" y="7700358"/>
                  </a:cubicBezTo>
                  <a:lnTo>
                    <a:pt x="1432057" y="7745706"/>
                  </a:lnTo>
                  <a:cubicBezTo>
                    <a:pt x="1404911" y="7820829"/>
                    <a:pt x="1423814" y="7735575"/>
                    <a:pt x="1415667" y="7730878"/>
                  </a:cubicBezTo>
                  <a:lnTo>
                    <a:pt x="1409529" y="7765469"/>
                  </a:lnTo>
                  <a:cubicBezTo>
                    <a:pt x="1402641" y="7783140"/>
                    <a:pt x="1405511" y="7763525"/>
                    <a:pt x="1405046" y="7754659"/>
                  </a:cubicBezTo>
                  <a:cubicBezTo>
                    <a:pt x="1418984" y="7722742"/>
                    <a:pt x="1420966" y="7686201"/>
                    <a:pt x="1433965" y="7634743"/>
                  </a:cubicBezTo>
                  <a:cubicBezTo>
                    <a:pt x="1408141" y="7738672"/>
                    <a:pt x="1406820" y="7709865"/>
                    <a:pt x="1402966" y="7713357"/>
                  </a:cubicBezTo>
                  <a:cubicBezTo>
                    <a:pt x="1422550" y="7638786"/>
                    <a:pt x="1385269" y="7745953"/>
                    <a:pt x="1404766" y="7673994"/>
                  </a:cubicBezTo>
                  <a:cubicBezTo>
                    <a:pt x="1398510" y="7687261"/>
                    <a:pt x="1387784" y="7730751"/>
                    <a:pt x="1385571" y="7743147"/>
                  </a:cubicBezTo>
                  <a:cubicBezTo>
                    <a:pt x="1392651" y="7696921"/>
                    <a:pt x="1360295" y="7793391"/>
                    <a:pt x="1352052" y="7783260"/>
                  </a:cubicBezTo>
                  <a:cubicBezTo>
                    <a:pt x="1349223" y="7725037"/>
                    <a:pt x="1368422" y="7715823"/>
                    <a:pt x="1335596" y="7755959"/>
                  </a:cubicBezTo>
                  <a:lnTo>
                    <a:pt x="1348481" y="7701681"/>
                  </a:lnTo>
                  <a:lnTo>
                    <a:pt x="1325251" y="7779750"/>
                  </a:lnTo>
                  <a:cubicBezTo>
                    <a:pt x="1364332" y="7626985"/>
                    <a:pt x="1329869" y="7718155"/>
                    <a:pt x="1369260" y="7570631"/>
                  </a:cubicBezTo>
                  <a:cubicBezTo>
                    <a:pt x="1352357" y="7622965"/>
                    <a:pt x="1371821" y="7545775"/>
                    <a:pt x="1354528" y="7589045"/>
                  </a:cubicBezTo>
                  <a:cubicBezTo>
                    <a:pt x="1328548" y="7689349"/>
                    <a:pt x="1342599" y="7660251"/>
                    <a:pt x="1326560" y="7726090"/>
                  </a:cubicBezTo>
                  <a:cubicBezTo>
                    <a:pt x="1307394" y="7728065"/>
                    <a:pt x="1293525" y="7480405"/>
                    <a:pt x="1294159" y="7415861"/>
                  </a:cubicBezTo>
                  <a:cubicBezTo>
                    <a:pt x="1297806" y="7412362"/>
                    <a:pt x="1310994" y="7363525"/>
                    <a:pt x="1317087" y="7332351"/>
                  </a:cubicBezTo>
                  <a:lnTo>
                    <a:pt x="1306277" y="7347276"/>
                  </a:lnTo>
                  <a:cubicBezTo>
                    <a:pt x="1299882" y="7373009"/>
                    <a:pt x="1300184" y="7378450"/>
                    <a:pt x="1293203" y="7398934"/>
                  </a:cubicBezTo>
                  <a:cubicBezTo>
                    <a:pt x="1286202" y="7413785"/>
                    <a:pt x="1302079" y="7344521"/>
                    <a:pt x="1278849" y="7422590"/>
                  </a:cubicBezTo>
                  <a:cubicBezTo>
                    <a:pt x="1291950" y="7376365"/>
                    <a:pt x="1291432" y="7362871"/>
                    <a:pt x="1294613" y="7350507"/>
                  </a:cubicBezTo>
                  <a:cubicBezTo>
                    <a:pt x="1271011" y="7423133"/>
                    <a:pt x="1312048" y="7234631"/>
                    <a:pt x="1268586" y="7375584"/>
                  </a:cubicBezTo>
                  <a:cubicBezTo>
                    <a:pt x="1257285" y="7382447"/>
                    <a:pt x="1294566" y="7275280"/>
                    <a:pt x="1289667" y="7256210"/>
                  </a:cubicBezTo>
                  <a:lnTo>
                    <a:pt x="1259834" y="7360005"/>
                  </a:lnTo>
                  <a:cubicBezTo>
                    <a:pt x="1263076" y="7345833"/>
                    <a:pt x="1238891" y="7241238"/>
                    <a:pt x="1226099" y="7292704"/>
                  </a:cubicBezTo>
                  <a:cubicBezTo>
                    <a:pt x="1232495" y="7266971"/>
                    <a:pt x="1242321" y="7229687"/>
                    <a:pt x="1248622" y="7198520"/>
                  </a:cubicBezTo>
                  <a:cubicBezTo>
                    <a:pt x="1237327" y="7205183"/>
                    <a:pt x="1235973" y="7177381"/>
                    <a:pt x="1224551" y="7181625"/>
                  </a:cubicBezTo>
                  <a:cubicBezTo>
                    <a:pt x="1228102" y="7172692"/>
                    <a:pt x="1228285" y="7175515"/>
                    <a:pt x="1234687" y="7149581"/>
                  </a:cubicBezTo>
                  <a:cubicBezTo>
                    <a:pt x="1216452" y="7092653"/>
                    <a:pt x="1221144" y="6958451"/>
                    <a:pt x="1219414" y="6844550"/>
                  </a:cubicBezTo>
                  <a:cubicBezTo>
                    <a:pt x="1218620" y="6824812"/>
                    <a:pt x="1245582" y="6746867"/>
                    <a:pt x="1244626" y="6729940"/>
                  </a:cubicBezTo>
                  <a:cubicBezTo>
                    <a:pt x="1250536" y="6695944"/>
                    <a:pt x="1233703" y="6742045"/>
                    <a:pt x="1226626" y="6757095"/>
                  </a:cubicBezTo>
                  <a:cubicBezTo>
                    <a:pt x="1222901" y="6771251"/>
                    <a:pt x="1223203" y="6776692"/>
                    <a:pt x="1216505" y="6796984"/>
                  </a:cubicBezTo>
                  <a:lnTo>
                    <a:pt x="1217725" y="6788165"/>
                  </a:lnTo>
                  <a:lnTo>
                    <a:pt x="1193823" y="6871997"/>
                  </a:lnTo>
                  <a:cubicBezTo>
                    <a:pt x="1149005" y="7028271"/>
                    <a:pt x="1101607" y="7191832"/>
                    <a:pt x="1054782" y="7352046"/>
                  </a:cubicBezTo>
                  <a:lnTo>
                    <a:pt x="383740" y="7324080"/>
                  </a:lnTo>
                  <a:cubicBezTo>
                    <a:pt x="365680" y="7285703"/>
                    <a:pt x="349009" y="7245573"/>
                    <a:pt x="345748" y="7215861"/>
                  </a:cubicBezTo>
                  <a:lnTo>
                    <a:pt x="324808" y="7271525"/>
                  </a:lnTo>
                  <a:cubicBezTo>
                    <a:pt x="337757" y="7208285"/>
                    <a:pt x="323523" y="7240890"/>
                    <a:pt x="332681" y="7183930"/>
                  </a:cubicBezTo>
                  <a:cubicBezTo>
                    <a:pt x="328908" y="7184778"/>
                    <a:pt x="315415" y="7236126"/>
                    <a:pt x="312492" y="7253106"/>
                  </a:cubicBezTo>
                  <a:cubicBezTo>
                    <a:pt x="321749" y="7198765"/>
                    <a:pt x="304076" y="7237463"/>
                    <a:pt x="313827" y="7191192"/>
                  </a:cubicBezTo>
                  <a:lnTo>
                    <a:pt x="320692" y="7170956"/>
                  </a:lnTo>
                  <a:cubicBezTo>
                    <a:pt x="336408" y="7082882"/>
                    <a:pt x="284787" y="7241891"/>
                    <a:pt x="300334" y="7151194"/>
                  </a:cubicBezTo>
                  <a:lnTo>
                    <a:pt x="303860" y="7139672"/>
                  </a:lnTo>
                  <a:cubicBezTo>
                    <a:pt x="313443" y="7090778"/>
                    <a:pt x="292503" y="7146442"/>
                    <a:pt x="285212" y="7158612"/>
                  </a:cubicBezTo>
                  <a:cubicBezTo>
                    <a:pt x="291344" y="7119433"/>
                    <a:pt x="308819" y="7075495"/>
                    <a:pt x="315153" y="7038135"/>
                  </a:cubicBezTo>
                  <a:cubicBezTo>
                    <a:pt x="293176" y="7107035"/>
                    <a:pt x="305338" y="7049395"/>
                    <a:pt x="305608" y="7031299"/>
                  </a:cubicBezTo>
                  <a:cubicBezTo>
                    <a:pt x="309700" y="7036097"/>
                    <a:pt x="316105" y="7033547"/>
                    <a:pt x="335242" y="6966339"/>
                  </a:cubicBezTo>
                  <a:cubicBezTo>
                    <a:pt x="331052" y="6958921"/>
                    <a:pt x="355441" y="6891933"/>
                    <a:pt x="344232" y="6906757"/>
                  </a:cubicBezTo>
                  <a:lnTo>
                    <a:pt x="320526" y="6987254"/>
                  </a:lnTo>
                  <a:cubicBezTo>
                    <a:pt x="313403" y="7002047"/>
                    <a:pt x="316043" y="6973587"/>
                    <a:pt x="326177" y="6936385"/>
                  </a:cubicBezTo>
                  <a:cubicBezTo>
                    <a:pt x="322818" y="6950530"/>
                    <a:pt x="323244" y="6958596"/>
                    <a:pt x="323627" y="6967666"/>
                  </a:cubicBezTo>
                  <a:cubicBezTo>
                    <a:pt x="326753" y="6956806"/>
                    <a:pt x="332734" y="6936391"/>
                    <a:pt x="341160" y="6907794"/>
                  </a:cubicBezTo>
                  <a:lnTo>
                    <a:pt x="359182" y="6846811"/>
                  </a:lnTo>
                  <a:lnTo>
                    <a:pt x="346252" y="6795042"/>
                  </a:lnTo>
                  <a:cubicBezTo>
                    <a:pt x="332831" y="6751834"/>
                    <a:pt x="317306" y="6715270"/>
                    <a:pt x="312612" y="6701237"/>
                  </a:cubicBezTo>
                  <a:cubicBezTo>
                    <a:pt x="318731" y="6683538"/>
                    <a:pt x="370927" y="6504236"/>
                    <a:pt x="375043" y="6492706"/>
                  </a:cubicBezTo>
                  <a:lnTo>
                    <a:pt x="354404" y="6539494"/>
                  </a:lnTo>
                  <a:lnTo>
                    <a:pt x="335320" y="6623141"/>
                  </a:lnTo>
                  <a:cubicBezTo>
                    <a:pt x="297787" y="6724885"/>
                    <a:pt x="253857" y="6699303"/>
                    <a:pt x="222638" y="6775309"/>
                  </a:cubicBezTo>
                  <a:lnTo>
                    <a:pt x="223133" y="6783371"/>
                  </a:lnTo>
                  <a:cubicBezTo>
                    <a:pt x="205643" y="6818597"/>
                    <a:pt x="201503" y="6814036"/>
                    <a:pt x="196778" y="6797790"/>
                  </a:cubicBezTo>
                  <a:lnTo>
                    <a:pt x="207390" y="6780238"/>
                  </a:lnTo>
                  <a:cubicBezTo>
                    <a:pt x="233327" y="6679721"/>
                    <a:pt x="229404" y="6676977"/>
                    <a:pt x="225263" y="6672416"/>
                  </a:cubicBezTo>
                  <a:lnTo>
                    <a:pt x="216020" y="6717769"/>
                  </a:lnTo>
                  <a:cubicBezTo>
                    <a:pt x="188912" y="6792905"/>
                    <a:pt x="207773" y="6707641"/>
                    <a:pt x="199624" y="6702948"/>
                  </a:cubicBezTo>
                  <a:lnTo>
                    <a:pt x="193503" y="6737543"/>
                  </a:lnTo>
                  <a:cubicBezTo>
                    <a:pt x="186624" y="6755217"/>
                    <a:pt x="189484" y="6735600"/>
                    <a:pt x="189015" y="6726735"/>
                  </a:cubicBezTo>
                  <a:cubicBezTo>
                    <a:pt x="202936" y="6694811"/>
                    <a:pt x="204900" y="6658269"/>
                    <a:pt x="217874" y="6606805"/>
                  </a:cubicBezTo>
                  <a:cubicBezTo>
                    <a:pt x="192101" y="6710746"/>
                    <a:pt x="190766" y="6681940"/>
                    <a:pt x="186914" y="6685434"/>
                  </a:cubicBezTo>
                  <a:cubicBezTo>
                    <a:pt x="206461" y="6610853"/>
                    <a:pt x="169233" y="6718039"/>
                    <a:pt x="188694" y="6646070"/>
                  </a:cubicBezTo>
                  <a:cubicBezTo>
                    <a:pt x="182445" y="6659340"/>
                    <a:pt x="171740" y="6702835"/>
                    <a:pt x="169533" y="6715233"/>
                  </a:cubicBezTo>
                  <a:cubicBezTo>
                    <a:pt x="176591" y="6669003"/>
                    <a:pt x="144282" y="6765489"/>
                    <a:pt x="136035" y="6755362"/>
                  </a:cubicBezTo>
                  <a:cubicBezTo>
                    <a:pt x="133177" y="6697141"/>
                    <a:pt x="152371" y="6687917"/>
                    <a:pt x="119564" y="6728069"/>
                  </a:cubicBezTo>
                  <a:lnTo>
                    <a:pt x="132423" y="6673785"/>
                  </a:lnTo>
                  <a:lnTo>
                    <a:pt x="109232" y="6751865"/>
                  </a:lnTo>
                  <a:cubicBezTo>
                    <a:pt x="148237" y="6599081"/>
                    <a:pt x="113820" y="6690268"/>
                    <a:pt x="153137" y="6542724"/>
                  </a:cubicBezTo>
                  <a:cubicBezTo>
                    <a:pt x="136260" y="6595067"/>
                    <a:pt x="155686" y="6517868"/>
                    <a:pt x="138414" y="6561146"/>
                  </a:cubicBezTo>
                  <a:cubicBezTo>
                    <a:pt x="112484" y="6661462"/>
                    <a:pt x="126521" y="6632358"/>
                    <a:pt x="110514" y="6698205"/>
                  </a:cubicBezTo>
                  <a:cubicBezTo>
                    <a:pt x="91350" y="6700189"/>
                    <a:pt x="77358" y="6452536"/>
                    <a:pt x="77960" y="6387992"/>
                  </a:cubicBezTo>
                  <a:cubicBezTo>
                    <a:pt x="81605" y="6384492"/>
                    <a:pt x="94769" y="6335647"/>
                    <a:pt x="100846" y="6304471"/>
                  </a:cubicBezTo>
                  <a:lnTo>
                    <a:pt x="90045" y="6319401"/>
                  </a:lnTo>
                  <a:cubicBezTo>
                    <a:pt x="83661" y="6345137"/>
                    <a:pt x="83967" y="6350577"/>
                    <a:pt x="76995" y="6371065"/>
                  </a:cubicBezTo>
                  <a:cubicBezTo>
                    <a:pt x="70001" y="6385920"/>
                    <a:pt x="85845" y="6316648"/>
                    <a:pt x="62653" y="6394729"/>
                  </a:cubicBezTo>
                  <a:cubicBezTo>
                    <a:pt x="75731" y="6348497"/>
                    <a:pt x="75207" y="6335003"/>
                    <a:pt x="78382" y="6322637"/>
                  </a:cubicBezTo>
                  <a:cubicBezTo>
                    <a:pt x="54816" y="6395275"/>
                    <a:pt x="95759" y="6206753"/>
                    <a:pt x="52367" y="6347727"/>
                  </a:cubicBezTo>
                  <a:cubicBezTo>
                    <a:pt x="41070" y="6354596"/>
                    <a:pt x="78298" y="6247411"/>
                    <a:pt x="73389" y="6228343"/>
                  </a:cubicBezTo>
                  <a:lnTo>
                    <a:pt x="43608" y="6332153"/>
                  </a:lnTo>
                  <a:cubicBezTo>
                    <a:pt x="46842" y="6317979"/>
                    <a:pt x="22605" y="6213396"/>
                    <a:pt x="9839" y="6264868"/>
                  </a:cubicBezTo>
                  <a:cubicBezTo>
                    <a:pt x="16222" y="6239132"/>
                    <a:pt x="26030" y="6201843"/>
                    <a:pt x="32315" y="6170674"/>
                  </a:cubicBezTo>
                  <a:cubicBezTo>
                    <a:pt x="21024" y="6177342"/>
                    <a:pt x="19656" y="6149541"/>
                    <a:pt x="8236" y="6153790"/>
                  </a:cubicBezTo>
                  <a:cubicBezTo>
                    <a:pt x="11783" y="6144856"/>
                    <a:pt x="11967" y="6147678"/>
                    <a:pt x="18356" y="6121741"/>
                  </a:cubicBezTo>
                  <a:cubicBezTo>
                    <a:pt x="93" y="6064822"/>
                    <a:pt x="4719" y="5930618"/>
                    <a:pt x="2932" y="5816718"/>
                  </a:cubicBezTo>
                  <a:cubicBezTo>
                    <a:pt x="2129" y="5796980"/>
                    <a:pt x="29053" y="5719022"/>
                    <a:pt x="28087" y="5702095"/>
                  </a:cubicBezTo>
                  <a:cubicBezTo>
                    <a:pt x="33981" y="5668097"/>
                    <a:pt x="17170" y="5714206"/>
                    <a:pt x="10101" y="5729259"/>
                  </a:cubicBezTo>
                  <a:cubicBezTo>
                    <a:pt x="6383" y="5743417"/>
                    <a:pt x="6688" y="5748858"/>
                    <a:pt x="0" y="5769154"/>
                  </a:cubicBezTo>
                  <a:cubicBezTo>
                    <a:pt x="4233" y="5747772"/>
                    <a:pt x="5377" y="5736144"/>
                    <a:pt x="5908" y="5726305"/>
                  </a:cubicBezTo>
                  <a:cubicBezTo>
                    <a:pt x="15936" y="5697069"/>
                    <a:pt x="26242" y="5674077"/>
                    <a:pt x="28675" y="5646401"/>
                  </a:cubicBezTo>
                  <a:lnTo>
                    <a:pt x="29732" y="5668962"/>
                  </a:lnTo>
                  <a:cubicBezTo>
                    <a:pt x="46166" y="5611175"/>
                    <a:pt x="26242" y="5674077"/>
                    <a:pt x="31850" y="5634035"/>
                  </a:cubicBezTo>
                  <a:lnTo>
                    <a:pt x="27901" y="5632095"/>
                  </a:lnTo>
                  <a:lnTo>
                    <a:pt x="44397" y="5574510"/>
                  </a:lnTo>
                  <a:cubicBezTo>
                    <a:pt x="71311" y="5458488"/>
                    <a:pt x="125780" y="5252410"/>
                    <a:pt x="192710" y="5007328"/>
                  </a:cubicBezTo>
                  <a:lnTo>
                    <a:pt x="244847" y="4817926"/>
                  </a:lnTo>
                  <a:lnTo>
                    <a:pt x="244437" y="4811094"/>
                  </a:lnTo>
                  <a:cubicBezTo>
                    <a:pt x="244593" y="4805152"/>
                    <a:pt x="245420" y="4796510"/>
                    <a:pt x="247710" y="4782270"/>
                  </a:cubicBezTo>
                  <a:cubicBezTo>
                    <a:pt x="243936" y="4783119"/>
                    <a:pt x="230444" y="4834466"/>
                    <a:pt x="227521" y="4851446"/>
                  </a:cubicBezTo>
                  <a:cubicBezTo>
                    <a:pt x="236777" y="4797105"/>
                    <a:pt x="219105" y="4835804"/>
                    <a:pt x="228856" y="4789532"/>
                  </a:cubicBezTo>
                  <a:lnTo>
                    <a:pt x="235721" y="4769296"/>
                  </a:lnTo>
                  <a:cubicBezTo>
                    <a:pt x="251437" y="4681222"/>
                    <a:pt x="199816" y="4840230"/>
                    <a:pt x="215363" y="4749535"/>
                  </a:cubicBezTo>
                  <a:lnTo>
                    <a:pt x="218889" y="4738013"/>
                  </a:lnTo>
                  <a:cubicBezTo>
                    <a:pt x="228472" y="4689118"/>
                    <a:pt x="207532" y="4744782"/>
                    <a:pt x="200241" y="4756953"/>
                  </a:cubicBezTo>
                  <a:cubicBezTo>
                    <a:pt x="206373" y="4717773"/>
                    <a:pt x="223848" y="4673836"/>
                    <a:pt x="230181" y="4636475"/>
                  </a:cubicBezTo>
                  <a:cubicBezTo>
                    <a:pt x="208205" y="4705375"/>
                    <a:pt x="220367" y="4647736"/>
                    <a:pt x="220637" y="4629639"/>
                  </a:cubicBezTo>
                  <a:cubicBezTo>
                    <a:pt x="224729" y="4634437"/>
                    <a:pt x="231134" y="4631887"/>
                    <a:pt x="250271" y="4564680"/>
                  </a:cubicBezTo>
                  <a:cubicBezTo>
                    <a:pt x="246081" y="4557262"/>
                    <a:pt x="270470" y="4490274"/>
                    <a:pt x="259261" y="4505098"/>
                  </a:cubicBezTo>
                  <a:lnTo>
                    <a:pt x="235555" y="4585595"/>
                  </a:lnTo>
                  <a:cubicBezTo>
                    <a:pt x="228432" y="4600388"/>
                    <a:pt x="231072" y="4571928"/>
                    <a:pt x="241206" y="4534726"/>
                  </a:cubicBezTo>
                  <a:cubicBezTo>
                    <a:pt x="237847" y="4548870"/>
                    <a:pt x="238272" y="4556936"/>
                    <a:pt x="238656" y="4566006"/>
                  </a:cubicBezTo>
                  <a:cubicBezTo>
                    <a:pt x="263666" y="4479125"/>
                    <a:pt x="471362" y="3780769"/>
                    <a:pt x="652169" y="3172838"/>
                  </a:cubicBezTo>
                  <a:cubicBezTo>
                    <a:pt x="636968" y="3218681"/>
                    <a:pt x="647101" y="3168200"/>
                    <a:pt x="647296" y="3151911"/>
                  </a:cubicBezTo>
                  <a:cubicBezTo>
                    <a:pt x="651387" y="3156709"/>
                    <a:pt x="657724" y="3154156"/>
                    <a:pt x="676930" y="3086952"/>
                  </a:cubicBezTo>
                  <a:cubicBezTo>
                    <a:pt x="672671" y="3079531"/>
                    <a:pt x="697129" y="3012545"/>
                    <a:pt x="685929" y="3027168"/>
                  </a:cubicBezTo>
                  <a:lnTo>
                    <a:pt x="662214" y="3107867"/>
                  </a:lnTo>
                  <a:cubicBezTo>
                    <a:pt x="655022" y="3122657"/>
                    <a:pt x="657731" y="3094199"/>
                    <a:pt x="667865" y="3056998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6A2C09-04B0-1DC8-01FF-8A1987E4D00D}"/>
                </a:ext>
              </a:extLst>
            </p:cNvPr>
            <p:cNvSpPr txBox="1"/>
            <p:nvPr/>
          </p:nvSpPr>
          <p:spPr>
            <a:xfrm>
              <a:off x="2618777" y="1038415"/>
              <a:ext cx="617266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kern="1200" dirty="0">
                  <a:solidFill>
                    <a:srgbClr val="FF0000"/>
                  </a:solidFill>
                </a:rPr>
                <a:t>Limited time </a:t>
              </a:r>
              <a:r>
                <a:rPr lang="en-GB" sz="2800" kern="1200" dirty="0">
                  <a:solidFill>
                    <a:srgbClr val="FF0000"/>
                  </a:solidFill>
                </a:rPr>
                <a:t>window</a:t>
              </a:r>
              <a:r>
                <a:rPr lang="en-GB" sz="2400" kern="1200" dirty="0">
                  <a:solidFill>
                    <a:srgbClr val="FF0000"/>
                  </a:solidFill>
                </a:rPr>
                <a:t> for accurate diagnosis</a:t>
              </a:r>
              <a:endParaRPr lang="en-DE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A664477-A56D-A709-2D76-189BDE36C0C0}"/>
              </a:ext>
            </a:extLst>
          </p:cNvPr>
          <p:cNvGrpSpPr/>
          <p:nvPr/>
        </p:nvGrpSpPr>
        <p:grpSpPr>
          <a:xfrm>
            <a:off x="499091" y="2930286"/>
            <a:ext cx="2814830" cy="4151183"/>
            <a:chOff x="-153198" y="2798971"/>
            <a:chExt cx="3102304" cy="434072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BF2F981-86D4-4552-923F-C42D0B75E52C}"/>
                </a:ext>
              </a:extLst>
            </p:cNvPr>
            <p:cNvGrpSpPr/>
            <p:nvPr/>
          </p:nvGrpSpPr>
          <p:grpSpPr>
            <a:xfrm>
              <a:off x="-153198" y="2798971"/>
              <a:ext cx="3102304" cy="4340722"/>
              <a:chOff x="-195012" y="2790544"/>
              <a:chExt cx="3102304" cy="434072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5DD3DF-C673-6113-F76F-951FB813A9FA}"/>
                  </a:ext>
                </a:extLst>
              </p:cNvPr>
              <p:cNvSpPr txBox="1"/>
              <p:nvPr/>
            </p:nvSpPr>
            <p:spPr>
              <a:xfrm>
                <a:off x="-74329" y="2790544"/>
                <a:ext cx="2981621" cy="3995940"/>
              </a:xfrm>
              <a:prstGeom prst="rect">
                <a:avLst/>
              </a:prstGeom>
              <a:solidFill>
                <a:srgbClr val="FEFEE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64EBDFD-6ACD-01EA-9458-8CF2768C4C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86" t="14162" r="13744" b="16313"/>
              <a:stretch/>
            </p:blipFill>
            <p:spPr>
              <a:xfrm>
                <a:off x="822553" y="2852109"/>
                <a:ext cx="1602773" cy="1299675"/>
              </a:xfrm>
              <a:prstGeom prst="rect">
                <a:avLst/>
              </a:prstGeom>
            </p:spPr>
          </p:pic>
          <p:sp>
            <p:nvSpPr>
              <p:cNvPr id="18" name="Rounded Rectangle 4">
                <a:extLst>
                  <a:ext uri="{FF2B5EF4-FFF2-40B4-BE49-F238E27FC236}">
                    <a16:creationId xmlns:a16="http://schemas.microsoft.com/office/drawing/2014/main" id="{B9A86DB4-F9E8-1473-238B-0AF11D92AFA5}"/>
                  </a:ext>
                </a:extLst>
              </p:cNvPr>
              <p:cNvSpPr txBox="1"/>
              <p:nvPr/>
            </p:nvSpPr>
            <p:spPr>
              <a:xfrm>
                <a:off x="-195012" y="4756911"/>
                <a:ext cx="3102304" cy="237435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3825" tIns="82550" rIns="123825" bIns="82550" numCol="1" spcCol="1270" anchor="ctr" anchorCtr="0">
                <a:noAutofit/>
              </a:bodyPr>
              <a:lstStyle/>
              <a:p>
                <a:pPr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DE" sz="2000" dirty="0">
                    <a:solidFill>
                      <a:schemeClr val="tx1"/>
                    </a:solidFill>
                  </a:rPr>
                  <a:t>True positive  82%, True negative  83% </a:t>
                </a:r>
                <a:endParaRPr lang="en-GB" sz="2000" dirty="0">
                  <a:solidFill>
                    <a:schemeClr val="tx1"/>
                  </a:solidFill>
                </a:endParaRPr>
              </a:p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dirty="0">
                    <a:solidFill>
                      <a:schemeClr val="tx1"/>
                    </a:solidFill>
                  </a:rPr>
                  <a:t>Standard method </a:t>
                </a:r>
              </a:p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dirty="0">
                    <a:solidFill>
                      <a:schemeClr val="tx1"/>
                    </a:solidFill>
                  </a:rPr>
                  <a:t>Often starts after stroke symptoms appear </a:t>
                </a:r>
              </a:p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B4187A2-23D0-C7B8-C3FC-DDC297C24C43}"/>
                </a:ext>
              </a:extLst>
            </p:cNvPr>
            <p:cNvGrpSpPr/>
            <p:nvPr/>
          </p:nvGrpSpPr>
          <p:grpSpPr>
            <a:xfrm>
              <a:off x="206009" y="2873333"/>
              <a:ext cx="408728" cy="391692"/>
              <a:chOff x="148956" y="2721438"/>
              <a:chExt cx="408728" cy="391692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97466DD-F48B-8D50-0831-280DD42FD1DC}"/>
                  </a:ext>
                </a:extLst>
              </p:cNvPr>
              <p:cNvSpPr/>
              <p:nvPr/>
            </p:nvSpPr>
            <p:spPr>
              <a:xfrm>
                <a:off x="148956" y="2721438"/>
                <a:ext cx="408728" cy="39169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BBAAAC-454A-8432-C200-1C2676664786}"/>
                  </a:ext>
                </a:extLst>
              </p:cNvPr>
              <p:cNvSpPr txBox="1"/>
              <p:nvPr/>
            </p:nvSpPr>
            <p:spPr>
              <a:xfrm>
                <a:off x="201258" y="2723491"/>
                <a:ext cx="327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b="1" dirty="0"/>
                  <a:t>1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895EF00-A443-05B7-5554-FE235F962A34}"/>
              </a:ext>
            </a:extLst>
          </p:cNvPr>
          <p:cNvGrpSpPr/>
          <p:nvPr/>
        </p:nvGrpSpPr>
        <p:grpSpPr>
          <a:xfrm>
            <a:off x="7645234" y="2937694"/>
            <a:ext cx="4155464" cy="3846030"/>
            <a:chOff x="3221410" y="2894202"/>
            <a:chExt cx="3903557" cy="376049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AEC0390-D4D5-FB3D-B515-544672C8606A}"/>
                </a:ext>
              </a:extLst>
            </p:cNvPr>
            <p:cNvGrpSpPr/>
            <p:nvPr/>
          </p:nvGrpSpPr>
          <p:grpSpPr>
            <a:xfrm>
              <a:off x="3221410" y="2894202"/>
              <a:ext cx="3903557" cy="3760496"/>
              <a:chOff x="3221410" y="2894202"/>
              <a:chExt cx="3903557" cy="3760496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E87E8E0-5A5D-C1F1-3681-30B0F2E21BA7}"/>
                  </a:ext>
                </a:extLst>
              </p:cNvPr>
              <p:cNvSpPr/>
              <p:nvPr/>
            </p:nvSpPr>
            <p:spPr>
              <a:xfrm>
                <a:off x="3388667" y="2894202"/>
                <a:ext cx="3664816" cy="3760496"/>
              </a:xfrm>
              <a:prstGeom prst="rect">
                <a:avLst/>
              </a:prstGeom>
              <a:solidFill>
                <a:srgbClr val="FBDF7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EFEE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B844698-98A2-07C4-4E0F-9C95EA0689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5061" y="2992813"/>
                <a:ext cx="2502310" cy="1325057"/>
              </a:xfrm>
              <a:prstGeom prst="rect">
                <a:avLst/>
              </a:prstGeom>
            </p:spPr>
          </p:pic>
          <p:sp>
            <p:nvSpPr>
              <p:cNvPr id="27" name="Rounded Rectangle 4">
                <a:extLst>
                  <a:ext uri="{FF2B5EF4-FFF2-40B4-BE49-F238E27FC236}">
                    <a16:creationId xmlns:a16="http://schemas.microsoft.com/office/drawing/2014/main" id="{0DB4C558-49C2-F372-4DC6-F70AB2A41072}"/>
                  </a:ext>
                </a:extLst>
              </p:cNvPr>
              <p:cNvSpPr txBox="1"/>
              <p:nvPr/>
            </p:nvSpPr>
            <p:spPr>
              <a:xfrm>
                <a:off x="3221410" y="4966928"/>
                <a:ext cx="3903557" cy="149051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3825" tIns="82550" rIns="123825" bIns="82550" numCol="1" spcCol="1270" anchor="ctr" anchorCtr="0">
                <a:noAutofit/>
              </a:bodyPr>
              <a:lstStyle/>
              <a:p>
                <a:pPr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DE" sz="2000" dirty="0">
                    <a:solidFill>
                      <a:schemeClr val="tx1"/>
                    </a:solidFill>
                  </a:rPr>
                  <a:t>True positive  80-90%, </a:t>
                </a:r>
              </a:p>
              <a:p>
                <a:pPr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DE" sz="2000" dirty="0">
                    <a:solidFill>
                      <a:schemeClr val="tx1"/>
                    </a:solidFill>
                  </a:rPr>
                  <a:t>True negative 97% </a:t>
                </a:r>
                <a:endParaRPr lang="en-GB" sz="2000" kern="1200" dirty="0">
                  <a:solidFill>
                    <a:schemeClr val="tx1"/>
                  </a:solidFill>
                </a:endParaRPr>
              </a:p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kern="1200" dirty="0">
                    <a:solidFill>
                      <a:schemeClr val="tx1"/>
                    </a:solidFill>
                  </a:rPr>
                  <a:t>Long </a:t>
                </a:r>
                <a:r>
                  <a:rPr lang="en-GB" sz="2000" dirty="0">
                    <a:solidFill>
                      <a:schemeClr val="tx1"/>
                    </a:solidFill>
                  </a:rPr>
                  <a:t>acquisition time</a:t>
                </a:r>
              </a:p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solidFill>
                      <a:schemeClr val="tx1"/>
                    </a:solidFill>
                  </a:rPr>
                  <a:t>High Cost (&gt;1M Euro)</a:t>
                </a:r>
              </a:p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solidFill>
                      <a:schemeClr val="tx1"/>
                    </a:solidFill>
                  </a:rPr>
                  <a:t>Not Portable, heavy</a:t>
                </a:r>
              </a:p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solidFill>
                      <a:schemeClr val="tx1"/>
                    </a:solidFill>
                  </a:rPr>
                  <a:t>Specialized professionals</a:t>
                </a:r>
              </a:p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1217889-8021-A6F6-33BC-B11BF4846BFB}"/>
                </a:ext>
              </a:extLst>
            </p:cNvPr>
            <p:cNvGrpSpPr/>
            <p:nvPr/>
          </p:nvGrpSpPr>
          <p:grpSpPr>
            <a:xfrm>
              <a:off x="3500253" y="2963528"/>
              <a:ext cx="398489" cy="397073"/>
              <a:chOff x="448065" y="2824430"/>
              <a:chExt cx="398489" cy="397073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EFE414F-C794-BAE2-799A-0472EAF1E4EA}"/>
                  </a:ext>
                </a:extLst>
              </p:cNvPr>
              <p:cNvSpPr/>
              <p:nvPr/>
            </p:nvSpPr>
            <p:spPr>
              <a:xfrm>
                <a:off x="448065" y="2824430"/>
                <a:ext cx="398489" cy="397073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EB78692-1FC9-A70E-C69B-86AA5DA8E3E8}"/>
                  </a:ext>
                </a:extLst>
              </p:cNvPr>
              <p:cNvSpPr txBox="1"/>
              <p:nvPr/>
            </p:nvSpPr>
            <p:spPr>
              <a:xfrm>
                <a:off x="516152" y="2841993"/>
                <a:ext cx="299719" cy="361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b="1" dirty="0"/>
                  <a:t>3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547E45C-288B-6056-20FD-312337947997}"/>
              </a:ext>
            </a:extLst>
          </p:cNvPr>
          <p:cNvGrpSpPr/>
          <p:nvPr/>
        </p:nvGrpSpPr>
        <p:grpSpPr>
          <a:xfrm>
            <a:off x="3440256" y="2805287"/>
            <a:ext cx="4332491" cy="3978437"/>
            <a:chOff x="7639869" y="2771319"/>
            <a:chExt cx="4644728" cy="409917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202F3B9-44B2-CCD8-8649-BF8D4507B719}"/>
                </a:ext>
              </a:extLst>
            </p:cNvPr>
            <p:cNvGrpSpPr/>
            <p:nvPr/>
          </p:nvGrpSpPr>
          <p:grpSpPr>
            <a:xfrm>
              <a:off x="7639869" y="2771319"/>
              <a:ext cx="4644728" cy="4099172"/>
              <a:chOff x="7639869" y="2771319"/>
              <a:chExt cx="4644728" cy="409917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4C0EBA6-79BE-F07A-4B4B-420C393456D7}"/>
                  </a:ext>
                </a:extLst>
              </p:cNvPr>
              <p:cNvSpPr/>
              <p:nvPr/>
            </p:nvSpPr>
            <p:spPr>
              <a:xfrm>
                <a:off x="7639869" y="2900111"/>
                <a:ext cx="4555762" cy="3970380"/>
              </a:xfrm>
              <a:prstGeom prst="rect">
                <a:avLst/>
              </a:prstGeom>
              <a:solidFill>
                <a:srgbClr val="9BD4B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EFEE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EE3C928-B747-0E8C-8877-762CBFD78A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6237" y="2771319"/>
                <a:ext cx="2638091" cy="1506756"/>
              </a:xfrm>
              <a:prstGeom prst="rect">
                <a:avLst/>
              </a:prstGeom>
            </p:spPr>
          </p:pic>
          <p:sp>
            <p:nvSpPr>
              <p:cNvPr id="28" name="Rounded Rectangle 4">
                <a:extLst>
                  <a:ext uri="{FF2B5EF4-FFF2-40B4-BE49-F238E27FC236}">
                    <a16:creationId xmlns:a16="http://schemas.microsoft.com/office/drawing/2014/main" id="{46379302-0907-C17E-EC99-6550DAFE2AB4}"/>
                  </a:ext>
                </a:extLst>
              </p:cNvPr>
              <p:cNvSpPr txBox="1"/>
              <p:nvPr/>
            </p:nvSpPr>
            <p:spPr>
              <a:xfrm>
                <a:off x="7665968" y="4856940"/>
                <a:ext cx="4618629" cy="201355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3825" tIns="82550" rIns="123825" bIns="82550" numCol="1" spcCol="1270" anchor="ctr" anchorCtr="0">
                <a:noAutofit/>
              </a:bodyPr>
              <a:lstStyle/>
              <a:p>
                <a:pPr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DE" sz="2000" dirty="0">
                    <a:solidFill>
                      <a:schemeClr val="tx1"/>
                    </a:solidFill>
                  </a:rPr>
                  <a:t>True positive 58%, True negative  85% </a:t>
                </a:r>
                <a:endParaRPr lang="en-GB" sz="2000" kern="1200" dirty="0">
                  <a:solidFill>
                    <a:schemeClr val="tx1"/>
                  </a:solidFill>
                </a:endParaRPr>
              </a:p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kern="1200" dirty="0">
                    <a:solidFill>
                      <a:schemeClr val="tx1"/>
                    </a:solidFill>
                  </a:rPr>
                  <a:t>Radiation Dose </a:t>
                </a:r>
              </a:p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dirty="0">
                    <a:solidFill>
                      <a:schemeClr val="tx1"/>
                    </a:solidFill>
                  </a:rPr>
                  <a:t>Sees tissues not elements</a:t>
                </a:r>
                <a:endParaRPr lang="en-GB" sz="2000" kern="1200" dirty="0">
                  <a:solidFill>
                    <a:schemeClr val="tx1"/>
                  </a:solidFill>
                </a:endParaRPr>
              </a:p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solidFill>
                      <a:schemeClr val="tx1"/>
                    </a:solidFill>
                  </a:rPr>
                  <a:t>High Cost (~0.5 M)</a:t>
                </a:r>
              </a:p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solidFill>
                      <a:schemeClr val="tx1"/>
                    </a:solidFill>
                  </a:rPr>
                  <a:t>Not Portable (typical)</a:t>
                </a:r>
              </a:p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solidFill>
                      <a:schemeClr val="tx1"/>
                    </a:solidFill>
                  </a:rPr>
                  <a:t>Trained professionals</a:t>
                </a:r>
              </a:p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D7C79FD-6256-9FB9-9DD6-FB02162E559E}"/>
                </a:ext>
              </a:extLst>
            </p:cNvPr>
            <p:cNvGrpSpPr/>
            <p:nvPr/>
          </p:nvGrpSpPr>
          <p:grpSpPr>
            <a:xfrm>
              <a:off x="7752122" y="3045277"/>
              <a:ext cx="408728" cy="402901"/>
              <a:chOff x="-407895" y="2870596"/>
              <a:chExt cx="408728" cy="402901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6CEB7EF-C6F4-BD2A-FB31-8A73A452A948}"/>
                  </a:ext>
                </a:extLst>
              </p:cNvPr>
              <p:cNvSpPr/>
              <p:nvPr/>
            </p:nvSpPr>
            <p:spPr>
              <a:xfrm>
                <a:off x="-407895" y="2870596"/>
                <a:ext cx="408728" cy="39169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05D22B6-C5DF-FBCA-48CC-1A6499EB6B05}"/>
                  </a:ext>
                </a:extLst>
              </p:cNvPr>
              <p:cNvSpPr txBox="1"/>
              <p:nvPr/>
            </p:nvSpPr>
            <p:spPr>
              <a:xfrm>
                <a:off x="-367447" y="2892956"/>
                <a:ext cx="327832" cy="380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b="1" dirty="0"/>
                  <a:t>2</a:t>
                </a:r>
              </a:p>
            </p:txBody>
          </p:sp>
        </p:grpSp>
      </p:grpSp>
      <p:pic>
        <p:nvPicPr>
          <p:cNvPr id="10" name="Picture 2" descr="Corporate Design">
            <a:extLst>
              <a:ext uri="{FF2B5EF4-FFF2-40B4-BE49-F238E27FC236}">
                <a16:creationId xmlns:a16="http://schemas.microsoft.com/office/drawing/2014/main" id="{4500CD93-1884-7E17-A6AC-2C07BA705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633" y="31808"/>
            <a:ext cx="818367" cy="8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2631BD-97FE-C610-4FF9-910C11942667}"/>
              </a:ext>
            </a:extLst>
          </p:cNvPr>
          <p:cNvSpPr txBox="1"/>
          <p:nvPr/>
        </p:nvSpPr>
        <p:spPr>
          <a:xfrm>
            <a:off x="3440256" y="16511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dirty="0">
                <a:solidFill>
                  <a:srgbClr val="00CA34"/>
                </a:solidFill>
              </a:rPr>
              <a:t>Often starts after stroke symptoms appear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083BCFE-5BA8-AB13-6D6E-EA62BCE1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361" y="117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Potassium and Stroke Correlation</a:t>
            </a:r>
          </a:p>
        </p:txBody>
      </p:sp>
      <p:pic>
        <p:nvPicPr>
          <p:cNvPr id="15" name="Picture 2" descr="Corporate Design">
            <a:extLst>
              <a:ext uri="{FF2B5EF4-FFF2-40B4-BE49-F238E27FC236}">
                <a16:creationId xmlns:a16="http://schemas.microsoft.com/office/drawing/2014/main" id="{F668C2E0-DA94-426F-B744-77BFBCA1C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633" y="31808"/>
            <a:ext cx="818367" cy="8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E06FEC-78AB-4149-BCAF-C20BF45B65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83" t="39577" r="41438" b="26798"/>
          <a:stretch/>
        </p:blipFill>
        <p:spPr>
          <a:xfrm>
            <a:off x="8414803" y="3277120"/>
            <a:ext cx="3225824" cy="248239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889E71B-E7C1-06E6-4735-A21FDDAF0600}"/>
              </a:ext>
            </a:extLst>
          </p:cNvPr>
          <p:cNvGrpSpPr/>
          <p:nvPr/>
        </p:nvGrpSpPr>
        <p:grpSpPr>
          <a:xfrm>
            <a:off x="69521" y="881227"/>
            <a:ext cx="4711237" cy="4556400"/>
            <a:chOff x="69521" y="881227"/>
            <a:chExt cx="4711237" cy="4556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2319F9F-E00A-4F86-95D3-6C2BF5331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893" t="37165" r="60452" b="15289"/>
            <a:stretch/>
          </p:blipFill>
          <p:spPr>
            <a:xfrm>
              <a:off x="69521" y="881227"/>
              <a:ext cx="4711237" cy="4556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834513E-22C5-6D3F-AE2C-7DBD7FE1B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1" r="15227"/>
            <a:stretch/>
          </p:blipFill>
          <p:spPr>
            <a:xfrm>
              <a:off x="1839029" y="1792521"/>
              <a:ext cx="2604120" cy="132556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B78E93B-C739-3124-6501-987AD7801308}"/>
              </a:ext>
            </a:extLst>
          </p:cNvPr>
          <p:cNvSpPr txBox="1"/>
          <p:nvPr/>
        </p:nvSpPr>
        <p:spPr>
          <a:xfrm rot="5400000">
            <a:off x="10373753" y="5106275"/>
            <a:ext cx="310334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CA34"/>
                </a:solidFill>
                <a:effectLst/>
                <a:latin typeface="Arial" panose="020B0604020202020204" pitchFamily="34" charset="0"/>
              </a:rPr>
              <a:t>The “natural” solution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178A2A-82CB-18BC-E29F-32237C340659}"/>
              </a:ext>
            </a:extLst>
          </p:cNvPr>
          <p:cNvSpPr txBox="1"/>
          <p:nvPr/>
        </p:nvSpPr>
        <p:spPr>
          <a:xfrm>
            <a:off x="5306253" y="5428883"/>
            <a:ext cx="262135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effectLst/>
                <a:latin typeface="TimesNewRoman"/>
              </a:rPr>
              <a:t>9.4T MRI </a:t>
            </a:r>
            <a:r>
              <a:rPr lang="en-GB" sz="1200" dirty="0">
                <a:effectLst/>
                <a:latin typeface="TimesNewRoman"/>
              </a:rPr>
              <a:t>system (</a:t>
            </a:r>
            <a:r>
              <a:rPr lang="en-GB" sz="1200" dirty="0" err="1">
                <a:effectLst/>
                <a:latin typeface="TimesNewRoman"/>
              </a:rPr>
              <a:t>BioSpec</a:t>
            </a:r>
            <a:r>
              <a:rPr lang="en-GB" sz="1200" dirty="0">
                <a:effectLst/>
                <a:latin typeface="TimesNewRoman"/>
              </a:rPr>
              <a:t>, Bruker </a:t>
            </a:r>
            <a:r>
              <a:rPr lang="en-GB" sz="1200" dirty="0" err="1">
                <a:effectLst/>
                <a:latin typeface="TimesNewRoman"/>
              </a:rPr>
              <a:t>Biospin</a:t>
            </a:r>
            <a:r>
              <a:rPr lang="en-GB" sz="1200" dirty="0">
                <a:effectLst/>
                <a:latin typeface="TimesNewRoman"/>
              </a:rPr>
              <a:t> GmbH, Germany) </a:t>
            </a:r>
            <a:endParaRPr lang="en-GB" sz="1200" dirty="0"/>
          </a:p>
        </p:txBody>
      </p:sp>
      <p:sp>
        <p:nvSpPr>
          <p:cNvPr id="4" name="Bent Arrow 3">
            <a:extLst>
              <a:ext uri="{FF2B5EF4-FFF2-40B4-BE49-F238E27FC236}">
                <a16:creationId xmlns:a16="http://schemas.microsoft.com/office/drawing/2014/main" id="{9175FB93-83F2-B89B-C852-E421286E6FB0}"/>
              </a:ext>
            </a:extLst>
          </p:cNvPr>
          <p:cNvSpPr/>
          <p:nvPr/>
        </p:nvSpPr>
        <p:spPr>
          <a:xfrm>
            <a:off x="6748127" y="2123769"/>
            <a:ext cx="715898" cy="1446023"/>
          </a:xfrm>
          <a:prstGeom prst="bentArrow">
            <a:avLst>
              <a:gd name="adj1" fmla="val 22067"/>
              <a:gd name="adj2" fmla="val 22118"/>
              <a:gd name="adj3" fmla="val 25000"/>
              <a:gd name="adj4" fmla="val 43750"/>
            </a:avLst>
          </a:prstGeom>
          <a:solidFill>
            <a:srgbClr val="61A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7" name="Bent Arrow 6">
            <a:extLst>
              <a:ext uri="{FF2B5EF4-FFF2-40B4-BE49-F238E27FC236}">
                <a16:creationId xmlns:a16="http://schemas.microsoft.com/office/drawing/2014/main" id="{190F5D7E-C084-61D4-D378-2875FDA20721}"/>
              </a:ext>
            </a:extLst>
          </p:cNvPr>
          <p:cNvSpPr/>
          <p:nvPr/>
        </p:nvSpPr>
        <p:spPr>
          <a:xfrm rot="5400000">
            <a:off x="10942162" y="2760136"/>
            <a:ext cx="1174571" cy="715897"/>
          </a:xfrm>
          <a:prstGeom prst="bentArrow">
            <a:avLst>
              <a:gd name="adj1" fmla="val 19357"/>
              <a:gd name="adj2" fmla="val 28861"/>
              <a:gd name="adj3" fmla="val 22064"/>
              <a:gd name="adj4" fmla="val 4848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3F10EA-F308-C952-7FDB-D077382DAF79}"/>
              </a:ext>
            </a:extLst>
          </p:cNvPr>
          <p:cNvGrpSpPr/>
          <p:nvPr/>
        </p:nvGrpSpPr>
        <p:grpSpPr>
          <a:xfrm>
            <a:off x="4178292" y="3106855"/>
            <a:ext cx="3388652" cy="2378824"/>
            <a:chOff x="5988869" y="3784463"/>
            <a:chExt cx="2744063" cy="2349725"/>
          </a:xfrm>
        </p:grpSpPr>
        <p:pic>
          <p:nvPicPr>
            <p:cNvPr id="1026" name="Picture 2" descr="BioSpec | Bruker">
              <a:extLst>
                <a:ext uri="{FF2B5EF4-FFF2-40B4-BE49-F238E27FC236}">
                  <a16:creationId xmlns:a16="http://schemas.microsoft.com/office/drawing/2014/main" id="{14097E64-C782-E61F-4EE8-EC23F1D4A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8869" y="3784463"/>
              <a:ext cx="2744063" cy="234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5BB26E-635A-A6CB-8C52-1333314C3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1" r="15227"/>
            <a:stretch/>
          </p:blipFill>
          <p:spPr>
            <a:xfrm>
              <a:off x="6481700" y="4628753"/>
              <a:ext cx="911373" cy="46391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3E2E5C4-B57A-8400-2FD2-1C1B1C3AC22B}"/>
              </a:ext>
            </a:extLst>
          </p:cNvPr>
          <p:cNvGrpSpPr/>
          <p:nvPr/>
        </p:nvGrpSpPr>
        <p:grpSpPr>
          <a:xfrm>
            <a:off x="3491027" y="1237347"/>
            <a:ext cx="2570147" cy="2332445"/>
            <a:chOff x="3491027" y="1237347"/>
            <a:chExt cx="2570147" cy="23324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9D12F5-3F00-F1C3-B95B-122834AD27C6}"/>
                </a:ext>
              </a:extLst>
            </p:cNvPr>
            <p:cNvSpPr txBox="1"/>
            <p:nvPr/>
          </p:nvSpPr>
          <p:spPr>
            <a:xfrm>
              <a:off x="4476269" y="1237347"/>
              <a:ext cx="1584905" cy="1293971"/>
            </a:xfrm>
            <a:prstGeom prst="round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effectLst/>
                  <a:latin typeface="TimesNewRoman"/>
                </a:rPr>
                <a:t>the area of significantly-</a:t>
              </a:r>
              <a:r>
                <a:rPr lang="en-GB" sz="1400" dirty="0">
                  <a:latin typeface="TimesNewRoman"/>
                </a:rPr>
                <a:t>de</a:t>
              </a:r>
              <a:r>
                <a:rPr lang="en-GB" sz="1400" dirty="0">
                  <a:effectLst/>
                  <a:latin typeface="TimesNewRoman"/>
                </a:rPr>
                <a:t>creased K signal corelated with stroke </a:t>
              </a:r>
              <a:endParaRPr lang="en-GB" sz="1400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436E92C-246E-654D-3076-8ED0C0ADA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1027" y="2282895"/>
              <a:ext cx="1289731" cy="1286897"/>
            </a:xfrm>
            <a:prstGeom prst="straightConnector1">
              <a:avLst/>
            </a:prstGeom>
            <a:ln w="38100">
              <a:solidFill>
                <a:srgbClr val="F49D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D5BE3C4-4AC8-51E9-1AB6-98CD5A870B6E}"/>
              </a:ext>
            </a:extLst>
          </p:cNvPr>
          <p:cNvSpPr txBox="1"/>
          <p:nvPr/>
        </p:nvSpPr>
        <p:spPr>
          <a:xfrm>
            <a:off x="8124140" y="5726915"/>
            <a:ext cx="324400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KRANOS</a:t>
            </a:r>
            <a:r>
              <a:rPr lang="en-US" sz="2000" dirty="0"/>
              <a:t>: </a:t>
            </a:r>
            <a:r>
              <a:rPr lang="en-US" sz="1600" dirty="0"/>
              <a:t>Non invasive imaging of Potassium in the brain </a:t>
            </a:r>
            <a:r>
              <a:rPr lang="en-DE" sz="1600" dirty="0"/>
              <a:t>but instead of K39  will use the naturally radioactive K40 1.46MeV photons</a:t>
            </a:r>
            <a:endParaRPr lang="en-GB" sz="1600" dirty="0">
              <a:solidFill>
                <a:srgbClr val="202124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E57597-24A6-6BEE-D39A-FB0BFBD67ED8}"/>
              </a:ext>
            </a:extLst>
          </p:cNvPr>
          <p:cNvGrpSpPr/>
          <p:nvPr/>
        </p:nvGrpSpPr>
        <p:grpSpPr>
          <a:xfrm>
            <a:off x="1295558" y="4747762"/>
            <a:ext cx="2887659" cy="2642016"/>
            <a:chOff x="8019641" y="770118"/>
            <a:chExt cx="2887659" cy="26420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327FA7-7E34-EAC1-C357-E06E8A486D4C}"/>
                </a:ext>
              </a:extLst>
            </p:cNvPr>
            <p:cNvGrpSpPr/>
            <p:nvPr/>
          </p:nvGrpSpPr>
          <p:grpSpPr>
            <a:xfrm rot="21111905">
              <a:off x="8155339" y="770118"/>
              <a:ext cx="2751961" cy="2642016"/>
              <a:chOff x="7866767" y="3519563"/>
              <a:chExt cx="3627991" cy="24669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002B489-3D35-367E-DA5F-5009C76DA71B}"/>
                  </a:ext>
                </a:extLst>
              </p:cNvPr>
              <p:cNvGrpSpPr/>
              <p:nvPr/>
            </p:nvGrpSpPr>
            <p:grpSpPr>
              <a:xfrm rot="2830066">
                <a:off x="8176416" y="3209914"/>
                <a:ext cx="2466974" cy="3086271"/>
                <a:chOff x="7962116" y="628218"/>
                <a:chExt cx="3161874" cy="4183495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4DA8477-22D6-198F-43E5-E51D3A870D38}"/>
                    </a:ext>
                  </a:extLst>
                </p:cNvPr>
                <p:cNvSpPr txBox="1"/>
                <p:nvPr/>
              </p:nvSpPr>
              <p:spPr>
                <a:xfrm rot="11858851">
                  <a:off x="7962116" y="1419540"/>
                  <a:ext cx="1903974" cy="300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917" h="4071596">
                      <a:moveTo>
                        <a:pt x="247650" y="3665196"/>
                      </a:moveTo>
                      <a:cubicBezTo>
                        <a:pt x="247650" y="3668371"/>
                        <a:pt x="250825" y="3674721"/>
                        <a:pt x="254000" y="3674721"/>
                      </a:cubicBezTo>
                      <a:cubicBezTo>
                        <a:pt x="257175" y="3674721"/>
                        <a:pt x="260350" y="3671546"/>
                        <a:pt x="260350" y="3668371"/>
                      </a:cubicBezTo>
                      <a:close/>
                      <a:moveTo>
                        <a:pt x="260350" y="3639796"/>
                      </a:moveTo>
                      <a:cubicBezTo>
                        <a:pt x="260350" y="3642971"/>
                        <a:pt x="260350" y="3649321"/>
                        <a:pt x="266700" y="3649321"/>
                      </a:cubicBezTo>
                      <a:lnTo>
                        <a:pt x="269875" y="3649321"/>
                      </a:lnTo>
                      <a:cubicBezTo>
                        <a:pt x="269875" y="3642971"/>
                        <a:pt x="266700" y="3639796"/>
                        <a:pt x="260350" y="3639796"/>
                      </a:cubicBezTo>
                      <a:close/>
                      <a:moveTo>
                        <a:pt x="539750" y="3595346"/>
                      </a:moveTo>
                      <a:cubicBezTo>
                        <a:pt x="539750" y="3598521"/>
                        <a:pt x="539750" y="3604871"/>
                        <a:pt x="542925" y="3604871"/>
                      </a:cubicBezTo>
                      <a:lnTo>
                        <a:pt x="552450" y="3601696"/>
                      </a:lnTo>
                      <a:close/>
                      <a:moveTo>
                        <a:pt x="781050" y="3582646"/>
                      </a:moveTo>
                      <a:lnTo>
                        <a:pt x="793750" y="3604871"/>
                      </a:lnTo>
                      <a:lnTo>
                        <a:pt x="790575" y="3630271"/>
                      </a:lnTo>
                      <a:cubicBezTo>
                        <a:pt x="771525" y="3630271"/>
                        <a:pt x="787400" y="3652496"/>
                        <a:pt x="758825" y="3652496"/>
                      </a:cubicBezTo>
                      <a:cubicBezTo>
                        <a:pt x="758825" y="3627096"/>
                        <a:pt x="781050" y="3608046"/>
                        <a:pt x="781050" y="3582646"/>
                      </a:cubicBezTo>
                      <a:close/>
                      <a:moveTo>
                        <a:pt x="606425" y="3503271"/>
                      </a:moveTo>
                      <a:cubicBezTo>
                        <a:pt x="606425" y="3506446"/>
                        <a:pt x="606425" y="3512796"/>
                        <a:pt x="612775" y="3512796"/>
                      </a:cubicBezTo>
                      <a:lnTo>
                        <a:pt x="619125" y="3512796"/>
                      </a:lnTo>
                      <a:cubicBezTo>
                        <a:pt x="619125" y="3506446"/>
                        <a:pt x="612775" y="3503271"/>
                        <a:pt x="606425" y="3503271"/>
                      </a:cubicBezTo>
                      <a:close/>
                      <a:moveTo>
                        <a:pt x="812800" y="3398496"/>
                      </a:moveTo>
                      <a:cubicBezTo>
                        <a:pt x="812800" y="3401671"/>
                        <a:pt x="815975" y="3411196"/>
                        <a:pt x="819150" y="3411196"/>
                      </a:cubicBezTo>
                      <a:cubicBezTo>
                        <a:pt x="825500" y="3411196"/>
                        <a:pt x="825500" y="3404846"/>
                        <a:pt x="825500" y="3401671"/>
                      </a:cubicBezTo>
                      <a:close/>
                      <a:moveTo>
                        <a:pt x="482600" y="3360396"/>
                      </a:moveTo>
                      <a:lnTo>
                        <a:pt x="482600" y="3376271"/>
                      </a:lnTo>
                      <a:cubicBezTo>
                        <a:pt x="482600" y="3385796"/>
                        <a:pt x="488950" y="3385796"/>
                        <a:pt x="495300" y="3385796"/>
                      </a:cubicBezTo>
                      <a:close/>
                      <a:moveTo>
                        <a:pt x="711200" y="3338171"/>
                      </a:moveTo>
                      <a:cubicBezTo>
                        <a:pt x="692150" y="3338171"/>
                        <a:pt x="682625" y="3354046"/>
                        <a:pt x="682625" y="3373096"/>
                      </a:cubicBezTo>
                      <a:lnTo>
                        <a:pt x="682625" y="3376271"/>
                      </a:lnTo>
                      <a:cubicBezTo>
                        <a:pt x="682625" y="3376271"/>
                        <a:pt x="666750" y="3376271"/>
                        <a:pt x="666750" y="3379446"/>
                      </a:cubicBezTo>
                      <a:cubicBezTo>
                        <a:pt x="666750" y="3382621"/>
                        <a:pt x="692150" y="3385796"/>
                        <a:pt x="695325" y="3385796"/>
                      </a:cubicBezTo>
                      <a:lnTo>
                        <a:pt x="714375" y="3369921"/>
                      </a:lnTo>
                      <a:cubicBezTo>
                        <a:pt x="704850" y="3369921"/>
                        <a:pt x="701675" y="3357221"/>
                        <a:pt x="701675" y="3350871"/>
                      </a:cubicBezTo>
                      <a:close/>
                      <a:moveTo>
                        <a:pt x="514350" y="3325471"/>
                      </a:moveTo>
                      <a:cubicBezTo>
                        <a:pt x="511175" y="3325471"/>
                        <a:pt x="511175" y="3328646"/>
                        <a:pt x="508000" y="3328646"/>
                      </a:cubicBezTo>
                      <a:cubicBezTo>
                        <a:pt x="508000" y="3331821"/>
                        <a:pt x="511175" y="3341346"/>
                        <a:pt x="514350" y="3341346"/>
                      </a:cubicBezTo>
                      <a:cubicBezTo>
                        <a:pt x="520700" y="3341346"/>
                        <a:pt x="520700" y="3334996"/>
                        <a:pt x="520700" y="3331821"/>
                      </a:cubicBezTo>
                      <a:cubicBezTo>
                        <a:pt x="520700" y="3328646"/>
                        <a:pt x="517525" y="3325471"/>
                        <a:pt x="514350" y="3325471"/>
                      </a:cubicBezTo>
                      <a:close/>
                      <a:moveTo>
                        <a:pt x="885825" y="3293721"/>
                      </a:moveTo>
                      <a:cubicBezTo>
                        <a:pt x="863600" y="3293721"/>
                        <a:pt x="866775" y="3322296"/>
                        <a:pt x="866775" y="3338171"/>
                      </a:cubicBezTo>
                      <a:cubicBezTo>
                        <a:pt x="857250" y="3338171"/>
                        <a:pt x="844550" y="3341346"/>
                        <a:pt x="838200" y="3347696"/>
                      </a:cubicBezTo>
                      <a:lnTo>
                        <a:pt x="844550" y="3376271"/>
                      </a:lnTo>
                      <a:cubicBezTo>
                        <a:pt x="847725" y="3360396"/>
                        <a:pt x="857250" y="3338171"/>
                        <a:pt x="876300" y="3338171"/>
                      </a:cubicBezTo>
                      <a:cubicBezTo>
                        <a:pt x="876300" y="3322296"/>
                        <a:pt x="885825" y="3309596"/>
                        <a:pt x="885825" y="3293721"/>
                      </a:cubicBezTo>
                      <a:close/>
                      <a:moveTo>
                        <a:pt x="752475" y="3239746"/>
                      </a:moveTo>
                      <a:cubicBezTo>
                        <a:pt x="746125" y="3239746"/>
                        <a:pt x="746125" y="3252446"/>
                        <a:pt x="746125" y="3255621"/>
                      </a:cubicBezTo>
                      <a:cubicBezTo>
                        <a:pt x="746125" y="3271496"/>
                        <a:pt x="736600" y="3284196"/>
                        <a:pt x="723900" y="3290546"/>
                      </a:cubicBezTo>
                      <a:cubicBezTo>
                        <a:pt x="723900" y="3306421"/>
                        <a:pt x="714375" y="3319121"/>
                        <a:pt x="714375" y="3334996"/>
                      </a:cubicBezTo>
                      <a:cubicBezTo>
                        <a:pt x="733425" y="3312771"/>
                        <a:pt x="746125" y="3287371"/>
                        <a:pt x="758825" y="3261971"/>
                      </a:cubicBezTo>
                      <a:cubicBezTo>
                        <a:pt x="758825" y="3258796"/>
                        <a:pt x="755650" y="3239746"/>
                        <a:pt x="752475" y="3239746"/>
                      </a:cubicBezTo>
                      <a:close/>
                      <a:moveTo>
                        <a:pt x="552450" y="3211171"/>
                      </a:moveTo>
                      <a:lnTo>
                        <a:pt x="539750" y="3249271"/>
                      </a:lnTo>
                      <a:cubicBezTo>
                        <a:pt x="539750" y="3249271"/>
                        <a:pt x="527050" y="3249271"/>
                        <a:pt x="527050" y="3252446"/>
                      </a:cubicBezTo>
                      <a:cubicBezTo>
                        <a:pt x="527050" y="3258796"/>
                        <a:pt x="546100" y="3268321"/>
                        <a:pt x="552450" y="3271496"/>
                      </a:cubicBezTo>
                      <a:lnTo>
                        <a:pt x="574675" y="3239746"/>
                      </a:lnTo>
                      <a:close/>
                      <a:moveTo>
                        <a:pt x="596900" y="3100046"/>
                      </a:moveTo>
                      <a:cubicBezTo>
                        <a:pt x="584200" y="3125446"/>
                        <a:pt x="571500" y="3150846"/>
                        <a:pt x="561975" y="3179421"/>
                      </a:cubicBezTo>
                      <a:cubicBezTo>
                        <a:pt x="565150" y="3192121"/>
                        <a:pt x="574675" y="3201646"/>
                        <a:pt x="587375" y="3201646"/>
                      </a:cubicBezTo>
                      <a:cubicBezTo>
                        <a:pt x="593725" y="3185771"/>
                        <a:pt x="606425" y="3128621"/>
                        <a:pt x="619125" y="3119096"/>
                      </a:cubicBezTo>
                      <a:close/>
                      <a:moveTo>
                        <a:pt x="657225" y="2988921"/>
                      </a:moveTo>
                      <a:lnTo>
                        <a:pt x="641350" y="3007971"/>
                      </a:lnTo>
                      <a:lnTo>
                        <a:pt x="641350" y="3017496"/>
                      </a:lnTo>
                      <a:lnTo>
                        <a:pt x="647700" y="3017496"/>
                      </a:lnTo>
                      <a:cubicBezTo>
                        <a:pt x="660400" y="3017496"/>
                        <a:pt x="663575" y="3017496"/>
                        <a:pt x="663575" y="3004796"/>
                      </a:cubicBezTo>
                      <a:close/>
                      <a:moveTo>
                        <a:pt x="1035050" y="2966696"/>
                      </a:moveTo>
                      <a:lnTo>
                        <a:pt x="1009650" y="3007971"/>
                      </a:lnTo>
                      <a:cubicBezTo>
                        <a:pt x="1016000" y="3017496"/>
                        <a:pt x="1019175" y="3030196"/>
                        <a:pt x="1019175" y="3042896"/>
                      </a:cubicBezTo>
                      <a:cubicBezTo>
                        <a:pt x="1016000" y="3042896"/>
                        <a:pt x="1009650" y="3042896"/>
                        <a:pt x="1009650" y="3049246"/>
                      </a:cubicBezTo>
                      <a:cubicBezTo>
                        <a:pt x="1009650" y="3055596"/>
                        <a:pt x="1016000" y="3061946"/>
                        <a:pt x="1019175" y="3068296"/>
                      </a:cubicBezTo>
                      <a:lnTo>
                        <a:pt x="1041400" y="3077821"/>
                      </a:lnTo>
                      <a:lnTo>
                        <a:pt x="1044575" y="3068296"/>
                      </a:lnTo>
                      <a:lnTo>
                        <a:pt x="1028700" y="3055596"/>
                      </a:lnTo>
                      <a:cubicBezTo>
                        <a:pt x="1028700" y="3046071"/>
                        <a:pt x="1031875" y="3036546"/>
                        <a:pt x="1041400" y="3033371"/>
                      </a:cubicBezTo>
                      <a:cubicBezTo>
                        <a:pt x="1041400" y="3011146"/>
                        <a:pt x="1044575" y="2988921"/>
                        <a:pt x="1035050" y="2966696"/>
                      </a:cubicBezTo>
                      <a:close/>
                      <a:moveTo>
                        <a:pt x="692150" y="2938121"/>
                      </a:moveTo>
                      <a:lnTo>
                        <a:pt x="685800" y="2950821"/>
                      </a:lnTo>
                      <a:cubicBezTo>
                        <a:pt x="688975" y="2947646"/>
                        <a:pt x="692150" y="2944471"/>
                        <a:pt x="692150" y="2941296"/>
                      </a:cubicBezTo>
                      <a:close/>
                      <a:moveTo>
                        <a:pt x="1101725" y="2855571"/>
                      </a:moveTo>
                      <a:cubicBezTo>
                        <a:pt x="1101725" y="2858746"/>
                        <a:pt x="1101725" y="2861921"/>
                        <a:pt x="1104900" y="2865096"/>
                      </a:cubicBezTo>
                      <a:lnTo>
                        <a:pt x="1104900" y="2855571"/>
                      </a:lnTo>
                      <a:close/>
                      <a:moveTo>
                        <a:pt x="1139825" y="2820646"/>
                      </a:moveTo>
                      <a:cubicBezTo>
                        <a:pt x="1133475" y="2820646"/>
                        <a:pt x="1130300" y="2823821"/>
                        <a:pt x="1127125" y="2830171"/>
                      </a:cubicBezTo>
                      <a:lnTo>
                        <a:pt x="1136650" y="2830171"/>
                      </a:lnTo>
                      <a:cubicBezTo>
                        <a:pt x="1136650" y="2826996"/>
                        <a:pt x="1139825" y="2823821"/>
                        <a:pt x="1139825" y="2820646"/>
                      </a:cubicBezTo>
                      <a:close/>
                      <a:moveTo>
                        <a:pt x="1158875" y="2773021"/>
                      </a:moveTo>
                      <a:lnTo>
                        <a:pt x="1158875" y="2788896"/>
                      </a:lnTo>
                      <a:lnTo>
                        <a:pt x="1136650" y="2788896"/>
                      </a:lnTo>
                      <a:lnTo>
                        <a:pt x="1136650" y="2801596"/>
                      </a:lnTo>
                      <a:lnTo>
                        <a:pt x="1143000" y="2811121"/>
                      </a:lnTo>
                      <a:lnTo>
                        <a:pt x="1168400" y="2788896"/>
                      </a:lnTo>
                      <a:lnTo>
                        <a:pt x="1168400" y="2776196"/>
                      </a:lnTo>
                      <a:close/>
                      <a:moveTo>
                        <a:pt x="1181100" y="2741271"/>
                      </a:moveTo>
                      <a:lnTo>
                        <a:pt x="1171575" y="2744446"/>
                      </a:lnTo>
                      <a:lnTo>
                        <a:pt x="1171575" y="2769846"/>
                      </a:lnTo>
                      <a:cubicBezTo>
                        <a:pt x="1181100" y="2763496"/>
                        <a:pt x="1181100" y="2750796"/>
                        <a:pt x="1181100" y="2741271"/>
                      </a:cubicBezTo>
                      <a:close/>
                      <a:moveTo>
                        <a:pt x="1206500" y="2665071"/>
                      </a:moveTo>
                      <a:cubicBezTo>
                        <a:pt x="1200150" y="2684121"/>
                        <a:pt x="1193800" y="2706346"/>
                        <a:pt x="1181100" y="2706346"/>
                      </a:cubicBezTo>
                      <a:cubicBezTo>
                        <a:pt x="1181100" y="2709521"/>
                        <a:pt x="1187450" y="2731746"/>
                        <a:pt x="1190625" y="2731746"/>
                      </a:cubicBezTo>
                      <a:cubicBezTo>
                        <a:pt x="1193800" y="2731746"/>
                        <a:pt x="1193800" y="2725396"/>
                        <a:pt x="1193800" y="2722221"/>
                      </a:cubicBezTo>
                      <a:cubicBezTo>
                        <a:pt x="1203325" y="2709521"/>
                        <a:pt x="1219200" y="2680946"/>
                        <a:pt x="1219200" y="2665071"/>
                      </a:cubicBezTo>
                      <a:close/>
                      <a:moveTo>
                        <a:pt x="1311275" y="2563471"/>
                      </a:moveTo>
                      <a:cubicBezTo>
                        <a:pt x="1308100" y="2569821"/>
                        <a:pt x="1308100" y="2572996"/>
                        <a:pt x="1308100" y="2579346"/>
                      </a:cubicBezTo>
                      <a:cubicBezTo>
                        <a:pt x="1311275" y="2576171"/>
                        <a:pt x="1314450" y="2569821"/>
                        <a:pt x="1314450" y="2563471"/>
                      </a:cubicBezTo>
                      <a:close/>
                      <a:moveTo>
                        <a:pt x="1292225" y="2499971"/>
                      </a:moveTo>
                      <a:cubicBezTo>
                        <a:pt x="1292225" y="2525371"/>
                        <a:pt x="1266825" y="2538071"/>
                        <a:pt x="1266825" y="2563471"/>
                      </a:cubicBezTo>
                      <a:lnTo>
                        <a:pt x="1247775" y="2588871"/>
                      </a:lnTo>
                      <a:cubicBezTo>
                        <a:pt x="1244600" y="2592046"/>
                        <a:pt x="1250950" y="2598396"/>
                        <a:pt x="1254125" y="2598396"/>
                      </a:cubicBezTo>
                      <a:lnTo>
                        <a:pt x="1273175" y="2595221"/>
                      </a:lnTo>
                      <a:cubicBezTo>
                        <a:pt x="1279525" y="2579346"/>
                        <a:pt x="1289050" y="2560296"/>
                        <a:pt x="1289050" y="2541246"/>
                      </a:cubicBezTo>
                      <a:cubicBezTo>
                        <a:pt x="1295400" y="2528546"/>
                        <a:pt x="1301750" y="2509496"/>
                        <a:pt x="1311275" y="2499971"/>
                      </a:cubicBezTo>
                      <a:close/>
                      <a:moveTo>
                        <a:pt x="1349375" y="2458696"/>
                      </a:moveTo>
                      <a:lnTo>
                        <a:pt x="1330325" y="2477746"/>
                      </a:lnTo>
                      <a:cubicBezTo>
                        <a:pt x="1333500" y="2468221"/>
                        <a:pt x="1314450" y="2468221"/>
                        <a:pt x="1314450" y="2477746"/>
                      </a:cubicBezTo>
                      <a:lnTo>
                        <a:pt x="1336675" y="2506321"/>
                      </a:lnTo>
                      <a:lnTo>
                        <a:pt x="1349375" y="2506321"/>
                      </a:lnTo>
                      <a:lnTo>
                        <a:pt x="1352550" y="2477746"/>
                      </a:lnTo>
                      <a:close/>
                      <a:moveTo>
                        <a:pt x="1384300" y="2401546"/>
                      </a:moveTo>
                      <a:lnTo>
                        <a:pt x="1368425" y="2426946"/>
                      </a:lnTo>
                      <a:lnTo>
                        <a:pt x="1377950" y="2426946"/>
                      </a:lnTo>
                      <a:cubicBezTo>
                        <a:pt x="1381125" y="2420596"/>
                        <a:pt x="1384300" y="2411071"/>
                        <a:pt x="1384300" y="2401546"/>
                      </a:cubicBezTo>
                      <a:close/>
                      <a:moveTo>
                        <a:pt x="1317625" y="2392021"/>
                      </a:moveTo>
                      <a:cubicBezTo>
                        <a:pt x="1317625" y="2395196"/>
                        <a:pt x="1314450" y="2395196"/>
                        <a:pt x="1314450" y="2398371"/>
                      </a:cubicBezTo>
                      <a:lnTo>
                        <a:pt x="1314450" y="2414246"/>
                      </a:lnTo>
                      <a:cubicBezTo>
                        <a:pt x="1314450" y="2426946"/>
                        <a:pt x="1317625" y="2442821"/>
                        <a:pt x="1323975" y="2452346"/>
                      </a:cubicBezTo>
                      <a:lnTo>
                        <a:pt x="1333500" y="2395196"/>
                      </a:lnTo>
                      <a:close/>
                      <a:moveTo>
                        <a:pt x="1352550" y="2344396"/>
                      </a:moveTo>
                      <a:lnTo>
                        <a:pt x="1339850" y="2350746"/>
                      </a:lnTo>
                      <a:lnTo>
                        <a:pt x="1327150" y="2372971"/>
                      </a:lnTo>
                      <a:lnTo>
                        <a:pt x="1343025" y="2366621"/>
                      </a:lnTo>
                      <a:lnTo>
                        <a:pt x="1352550" y="2350746"/>
                      </a:lnTo>
                      <a:close/>
                      <a:moveTo>
                        <a:pt x="1393825" y="2217396"/>
                      </a:moveTo>
                      <a:cubicBezTo>
                        <a:pt x="1393825" y="2236446"/>
                        <a:pt x="1397000" y="2268196"/>
                        <a:pt x="1390650" y="2287246"/>
                      </a:cubicBezTo>
                      <a:cubicBezTo>
                        <a:pt x="1397000" y="2280896"/>
                        <a:pt x="1400175" y="2271371"/>
                        <a:pt x="1400175" y="2258671"/>
                      </a:cubicBezTo>
                      <a:lnTo>
                        <a:pt x="1416050" y="2226921"/>
                      </a:lnTo>
                      <a:close/>
                      <a:moveTo>
                        <a:pt x="1495425" y="2017371"/>
                      </a:moveTo>
                      <a:lnTo>
                        <a:pt x="1492250" y="2039596"/>
                      </a:lnTo>
                      <a:cubicBezTo>
                        <a:pt x="1482725" y="2049121"/>
                        <a:pt x="1473200" y="2064996"/>
                        <a:pt x="1466850" y="2077696"/>
                      </a:cubicBezTo>
                      <a:cubicBezTo>
                        <a:pt x="1466850" y="2090396"/>
                        <a:pt x="1463675" y="2103096"/>
                        <a:pt x="1454150" y="2112621"/>
                      </a:cubicBezTo>
                      <a:cubicBezTo>
                        <a:pt x="1447800" y="2106271"/>
                        <a:pt x="1435100" y="2118971"/>
                        <a:pt x="1441450" y="2122146"/>
                      </a:cubicBezTo>
                      <a:lnTo>
                        <a:pt x="1422400" y="2144371"/>
                      </a:lnTo>
                      <a:lnTo>
                        <a:pt x="1412875" y="2176121"/>
                      </a:lnTo>
                      <a:lnTo>
                        <a:pt x="1406525" y="2176121"/>
                      </a:lnTo>
                      <a:lnTo>
                        <a:pt x="1406525" y="2198346"/>
                      </a:lnTo>
                      <a:lnTo>
                        <a:pt x="1422400" y="2204696"/>
                      </a:lnTo>
                      <a:cubicBezTo>
                        <a:pt x="1419225" y="2201521"/>
                        <a:pt x="1422400" y="2198346"/>
                        <a:pt x="1425575" y="2201521"/>
                      </a:cubicBezTo>
                      <a:lnTo>
                        <a:pt x="1431925" y="2188821"/>
                      </a:lnTo>
                      <a:cubicBezTo>
                        <a:pt x="1435100" y="2191996"/>
                        <a:pt x="1441450" y="2179296"/>
                        <a:pt x="1441450" y="2179296"/>
                      </a:cubicBezTo>
                      <a:lnTo>
                        <a:pt x="1463675" y="2141196"/>
                      </a:lnTo>
                      <a:cubicBezTo>
                        <a:pt x="1463675" y="2128496"/>
                        <a:pt x="1482725" y="2064996"/>
                        <a:pt x="1492250" y="2058646"/>
                      </a:cubicBezTo>
                      <a:lnTo>
                        <a:pt x="1508125" y="2068171"/>
                      </a:lnTo>
                      <a:cubicBezTo>
                        <a:pt x="1511300" y="2055471"/>
                        <a:pt x="1514475" y="2039596"/>
                        <a:pt x="1524000" y="2030071"/>
                      </a:cubicBezTo>
                      <a:lnTo>
                        <a:pt x="1508125" y="2026896"/>
                      </a:lnTo>
                      <a:close/>
                      <a:moveTo>
                        <a:pt x="1546225" y="1985621"/>
                      </a:moveTo>
                      <a:cubicBezTo>
                        <a:pt x="1546225" y="1988796"/>
                        <a:pt x="1546225" y="1991971"/>
                        <a:pt x="1543050" y="1991971"/>
                      </a:cubicBezTo>
                      <a:lnTo>
                        <a:pt x="1539875" y="2017371"/>
                      </a:lnTo>
                      <a:lnTo>
                        <a:pt x="1543050" y="2026896"/>
                      </a:lnTo>
                      <a:cubicBezTo>
                        <a:pt x="1549400" y="2017371"/>
                        <a:pt x="1555750" y="2004671"/>
                        <a:pt x="1555750" y="1995146"/>
                      </a:cubicBezTo>
                      <a:cubicBezTo>
                        <a:pt x="1555750" y="1988796"/>
                        <a:pt x="1552575" y="1985621"/>
                        <a:pt x="1546225" y="1985621"/>
                      </a:cubicBezTo>
                      <a:close/>
                      <a:moveTo>
                        <a:pt x="1517650" y="1976096"/>
                      </a:moveTo>
                      <a:lnTo>
                        <a:pt x="1517650" y="1988796"/>
                      </a:lnTo>
                      <a:cubicBezTo>
                        <a:pt x="1520825" y="1985621"/>
                        <a:pt x="1524000" y="1979271"/>
                        <a:pt x="1524000" y="1976096"/>
                      </a:cubicBezTo>
                      <a:close/>
                      <a:moveTo>
                        <a:pt x="1568450" y="1864971"/>
                      </a:moveTo>
                      <a:cubicBezTo>
                        <a:pt x="1565275" y="1864971"/>
                        <a:pt x="1552575" y="1868146"/>
                        <a:pt x="1552575" y="1874496"/>
                      </a:cubicBezTo>
                      <a:cubicBezTo>
                        <a:pt x="1552575" y="1877671"/>
                        <a:pt x="1558925" y="1877671"/>
                        <a:pt x="1562100" y="1877671"/>
                      </a:cubicBezTo>
                      <a:close/>
                      <a:moveTo>
                        <a:pt x="1701800" y="1591921"/>
                      </a:moveTo>
                      <a:lnTo>
                        <a:pt x="1701800" y="1604621"/>
                      </a:lnTo>
                      <a:lnTo>
                        <a:pt x="1704975" y="1595096"/>
                      </a:lnTo>
                      <a:close/>
                      <a:moveTo>
                        <a:pt x="1717675" y="1506196"/>
                      </a:moveTo>
                      <a:lnTo>
                        <a:pt x="1717675" y="1509371"/>
                      </a:lnTo>
                      <a:cubicBezTo>
                        <a:pt x="1717675" y="1518896"/>
                        <a:pt x="1720850" y="1525246"/>
                        <a:pt x="1730375" y="1525246"/>
                      </a:cubicBezTo>
                      <a:close/>
                      <a:moveTo>
                        <a:pt x="1819275" y="1433171"/>
                      </a:moveTo>
                      <a:cubicBezTo>
                        <a:pt x="1819275" y="1436346"/>
                        <a:pt x="1816100" y="1439521"/>
                        <a:pt x="1812925" y="1442696"/>
                      </a:cubicBezTo>
                      <a:lnTo>
                        <a:pt x="1797050" y="1452221"/>
                      </a:lnTo>
                      <a:lnTo>
                        <a:pt x="1790700" y="1445871"/>
                      </a:lnTo>
                      <a:cubicBezTo>
                        <a:pt x="1787525" y="1455396"/>
                        <a:pt x="1784350" y="1461746"/>
                        <a:pt x="1784350" y="1464921"/>
                      </a:cubicBezTo>
                      <a:cubicBezTo>
                        <a:pt x="1771650" y="1483971"/>
                        <a:pt x="1752600" y="1499846"/>
                        <a:pt x="1752600" y="1525246"/>
                      </a:cubicBezTo>
                      <a:lnTo>
                        <a:pt x="1739900" y="1553821"/>
                      </a:lnTo>
                      <a:cubicBezTo>
                        <a:pt x="1730375" y="1560171"/>
                        <a:pt x="1730375" y="1572871"/>
                        <a:pt x="1730375" y="1582396"/>
                      </a:cubicBezTo>
                      <a:cubicBezTo>
                        <a:pt x="1730375" y="1610971"/>
                        <a:pt x="1692275" y="1639546"/>
                        <a:pt x="1692275" y="1668121"/>
                      </a:cubicBezTo>
                      <a:lnTo>
                        <a:pt x="1679575" y="1677646"/>
                      </a:lnTo>
                      <a:cubicBezTo>
                        <a:pt x="1676400" y="1690346"/>
                        <a:pt x="1666875" y="1703046"/>
                        <a:pt x="1660525" y="1715746"/>
                      </a:cubicBezTo>
                      <a:lnTo>
                        <a:pt x="1660525" y="1737971"/>
                      </a:lnTo>
                      <a:cubicBezTo>
                        <a:pt x="1682750" y="1731621"/>
                        <a:pt x="1704975" y="1696696"/>
                        <a:pt x="1704975" y="1677646"/>
                      </a:cubicBezTo>
                      <a:cubicBezTo>
                        <a:pt x="1711325" y="1677646"/>
                        <a:pt x="1717675" y="1677646"/>
                        <a:pt x="1717675" y="1671296"/>
                      </a:cubicBezTo>
                      <a:cubicBezTo>
                        <a:pt x="1717675" y="1661771"/>
                        <a:pt x="1714500" y="1652246"/>
                        <a:pt x="1727200" y="1652246"/>
                      </a:cubicBezTo>
                      <a:lnTo>
                        <a:pt x="1765300" y="1550646"/>
                      </a:lnTo>
                      <a:cubicBezTo>
                        <a:pt x="1774825" y="1550646"/>
                        <a:pt x="1781175" y="1547471"/>
                        <a:pt x="1781175" y="1541121"/>
                      </a:cubicBezTo>
                      <a:cubicBezTo>
                        <a:pt x="1781175" y="1528421"/>
                        <a:pt x="1781175" y="1525246"/>
                        <a:pt x="1793875" y="1525246"/>
                      </a:cubicBezTo>
                      <a:lnTo>
                        <a:pt x="1809750" y="1493496"/>
                      </a:lnTo>
                      <a:cubicBezTo>
                        <a:pt x="1809750" y="1483971"/>
                        <a:pt x="1812925" y="1458571"/>
                        <a:pt x="1819275" y="1433171"/>
                      </a:cubicBezTo>
                      <a:close/>
                      <a:moveTo>
                        <a:pt x="1825625" y="1417296"/>
                      </a:moveTo>
                      <a:lnTo>
                        <a:pt x="1816100" y="1426821"/>
                      </a:lnTo>
                      <a:cubicBezTo>
                        <a:pt x="1817687" y="1428409"/>
                        <a:pt x="1819275" y="1429202"/>
                        <a:pt x="1820069" y="1429996"/>
                      </a:cubicBezTo>
                      <a:lnTo>
                        <a:pt x="1820392" y="1430836"/>
                      </a:lnTo>
                      <a:lnTo>
                        <a:pt x="1823641" y="1424043"/>
                      </a:lnTo>
                      <a:cubicBezTo>
                        <a:pt x="1824831" y="1421265"/>
                        <a:pt x="1825625" y="1418884"/>
                        <a:pt x="1825625" y="1417296"/>
                      </a:cubicBezTo>
                      <a:close/>
                      <a:moveTo>
                        <a:pt x="1825625" y="1376021"/>
                      </a:moveTo>
                      <a:lnTo>
                        <a:pt x="1824131" y="1378636"/>
                      </a:lnTo>
                      <a:lnTo>
                        <a:pt x="1831975" y="1376021"/>
                      </a:lnTo>
                      <a:close/>
                      <a:moveTo>
                        <a:pt x="1869281" y="1359353"/>
                      </a:moveTo>
                      <a:cubicBezTo>
                        <a:pt x="1865313" y="1359353"/>
                        <a:pt x="1860550" y="1360146"/>
                        <a:pt x="1857375" y="1360146"/>
                      </a:cubicBezTo>
                      <a:cubicBezTo>
                        <a:pt x="1851025" y="1372846"/>
                        <a:pt x="1847850" y="1385546"/>
                        <a:pt x="1838325" y="1398246"/>
                      </a:cubicBezTo>
                      <a:cubicBezTo>
                        <a:pt x="1844675" y="1398246"/>
                        <a:pt x="1851025" y="1401421"/>
                        <a:pt x="1857375" y="1407771"/>
                      </a:cubicBezTo>
                      <a:lnTo>
                        <a:pt x="1866900" y="1376021"/>
                      </a:lnTo>
                      <a:cubicBezTo>
                        <a:pt x="1870075" y="1372846"/>
                        <a:pt x="1876425" y="1366496"/>
                        <a:pt x="1876425" y="1363321"/>
                      </a:cubicBezTo>
                      <a:cubicBezTo>
                        <a:pt x="1876425" y="1360146"/>
                        <a:pt x="1873250" y="1359353"/>
                        <a:pt x="1869281" y="1359353"/>
                      </a:cubicBezTo>
                      <a:close/>
                      <a:moveTo>
                        <a:pt x="1870075" y="1271246"/>
                      </a:moveTo>
                      <a:lnTo>
                        <a:pt x="1857375" y="1277596"/>
                      </a:lnTo>
                      <a:cubicBezTo>
                        <a:pt x="1857375" y="1290296"/>
                        <a:pt x="1854200" y="1299821"/>
                        <a:pt x="1851025" y="1309346"/>
                      </a:cubicBezTo>
                      <a:cubicBezTo>
                        <a:pt x="1860550" y="1296646"/>
                        <a:pt x="1863725" y="1283946"/>
                        <a:pt x="1870075" y="1271246"/>
                      </a:cubicBezTo>
                      <a:close/>
                      <a:moveTo>
                        <a:pt x="1892300" y="1239496"/>
                      </a:moveTo>
                      <a:cubicBezTo>
                        <a:pt x="1892300" y="1245846"/>
                        <a:pt x="1892300" y="1249021"/>
                        <a:pt x="1895475" y="1252196"/>
                      </a:cubicBezTo>
                      <a:lnTo>
                        <a:pt x="1901825" y="1252196"/>
                      </a:lnTo>
                      <a:cubicBezTo>
                        <a:pt x="1905000" y="1252196"/>
                        <a:pt x="1905000" y="1249021"/>
                        <a:pt x="1905000" y="1245846"/>
                      </a:cubicBezTo>
                      <a:cubicBezTo>
                        <a:pt x="1905000" y="1239496"/>
                        <a:pt x="1901825" y="1239496"/>
                        <a:pt x="1895475" y="1239496"/>
                      </a:cubicBezTo>
                      <a:close/>
                      <a:moveTo>
                        <a:pt x="1917700" y="1163296"/>
                      </a:moveTo>
                      <a:lnTo>
                        <a:pt x="1917700" y="1185521"/>
                      </a:lnTo>
                      <a:cubicBezTo>
                        <a:pt x="1911350" y="1185521"/>
                        <a:pt x="1905000" y="1188696"/>
                        <a:pt x="1905000" y="1195046"/>
                      </a:cubicBezTo>
                      <a:cubicBezTo>
                        <a:pt x="1905000" y="1201396"/>
                        <a:pt x="1908175" y="1210921"/>
                        <a:pt x="1914525" y="1210921"/>
                      </a:cubicBezTo>
                      <a:cubicBezTo>
                        <a:pt x="1917700" y="1210921"/>
                        <a:pt x="1917700" y="1204571"/>
                        <a:pt x="1917700" y="1204571"/>
                      </a:cubicBezTo>
                      <a:lnTo>
                        <a:pt x="1933575" y="1175996"/>
                      </a:lnTo>
                      <a:close/>
                      <a:moveTo>
                        <a:pt x="1930400" y="1122021"/>
                      </a:moveTo>
                      <a:lnTo>
                        <a:pt x="1930400" y="1131546"/>
                      </a:lnTo>
                      <a:lnTo>
                        <a:pt x="1917700" y="1147421"/>
                      </a:lnTo>
                      <a:lnTo>
                        <a:pt x="1917700" y="1153771"/>
                      </a:lnTo>
                      <a:lnTo>
                        <a:pt x="1933575" y="1141071"/>
                      </a:lnTo>
                      <a:lnTo>
                        <a:pt x="1933575" y="1131546"/>
                      </a:lnTo>
                      <a:cubicBezTo>
                        <a:pt x="1933575" y="1131546"/>
                        <a:pt x="1933575" y="1122021"/>
                        <a:pt x="1930400" y="1122021"/>
                      </a:cubicBezTo>
                      <a:close/>
                      <a:moveTo>
                        <a:pt x="1727200" y="579096"/>
                      </a:moveTo>
                      <a:lnTo>
                        <a:pt x="1692275" y="610846"/>
                      </a:lnTo>
                      <a:cubicBezTo>
                        <a:pt x="1670050" y="629896"/>
                        <a:pt x="1689100" y="658471"/>
                        <a:pt x="1679575" y="664821"/>
                      </a:cubicBezTo>
                      <a:lnTo>
                        <a:pt x="1701800" y="661646"/>
                      </a:lnTo>
                      <a:lnTo>
                        <a:pt x="1704975" y="661646"/>
                      </a:lnTo>
                      <a:lnTo>
                        <a:pt x="1701800" y="629896"/>
                      </a:lnTo>
                      <a:lnTo>
                        <a:pt x="1730375" y="607671"/>
                      </a:lnTo>
                      <a:lnTo>
                        <a:pt x="1739900" y="582271"/>
                      </a:lnTo>
                      <a:close/>
                      <a:moveTo>
                        <a:pt x="1826221" y="6"/>
                      </a:moveTo>
                      <a:cubicBezTo>
                        <a:pt x="1828403" y="55"/>
                        <a:pt x="1830387" y="452"/>
                        <a:pt x="1831975" y="1246"/>
                      </a:cubicBezTo>
                      <a:cubicBezTo>
                        <a:pt x="1838325" y="10771"/>
                        <a:pt x="1797050" y="93321"/>
                        <a:pt x="1784350" y="106021"/>
                      </a:cubicBezTo>
                      <a:lnTo>
                        <a:pt x="1787525" y="106021"/>
                      </a:lnTo>
                      <a:cubicBezTo>
                        <a:pt x="1797050" y="115546"/>
                        <a:pt x="1797050" y="121896"/>
                        <a:pt x="1790700" y="131421"/>
                      </a:cubicBezTo>
                      <a:cubicBezTo>
                        <a:pt x="1784350" y="179046"/>
                        <a:pt x="1755775" y="233021"/>
                        <a:pt x="1743075" y="280646"/>
                      </a:cubicBezTo>
                      <a:cubicBezTo>
                        <a:pt x="1749425" y="290171"/>
                        <a:pt x="1743075" y="290171"/>
                        <a:pt x="1733550" y="296521"/>
                      </a:cubicBezTo>
                      <a:cubicBezTo>
                        <a:pt x="1733550" y="302871"/>
                        <a:pt x="1730375" y="309221"/>
                        <a:pt x="1736725" y="309221"/>
                      </a:cubicBezTo>
                      <a:cubicBezTo>
                        <a:pt x="1733550" y="318746"/>
                        <a:pt x="1717675" y="337796"/>
                        <a:pt x="1724025" y="344146"/>
                      </a:cubicBezTo>
                      <a:lnTo>
                        <a:pt x="1743075" y="325096"/>
                      </a:lnTo>
                      <a:cubicBezTo>
                        <a:pt x="1749425" y="318746"/>
                        <a:pt x="1752600" y="312396"/>
                        <a:pt x="1746250" y="306046"/>
                      </a:cubicBezTo>
                      <a:cubicBezTo>
                        <a:pt x="1752600" y="299696"/>
                        <a:pt x="1762125" y="286996"/>
                        <a:pt x="1765300" y="277471"/>
                      </a:cubicBezTo>
                      <a:lnTo>
                        <a:pt x="1790700" y="220321"/>
                      </a:lnTo>
                      <a:lnTo>
                        <a:pt x="1809750" y="204446"/>
                      </a:lnTo>
                      <a:cubicBezTo>
                        <a:pt x="1816100" y="198096"/>
                        <a:pt x="1822450" y="188571"/>
                        <a:pt x="1816100" y="182221"/>
                      </a:cubicBezTo>
                      <a:lnTo>
                        <a:pt x="1828800" y="156821"/>
                      </a:lnTo>
                      <a:cubicBezTo>
                        <a:pt x="1822450" y="134596"/>
                        <a:pt x="1854200" y="125071"/>
                        <a:pt x="1847850" y="102846"/>
                      </a:cubicBezTo>
                      <a:lnTo>
                        <a:pt x="1889125" y="67921"/>
                      </a:lnTo>
                      <a:cubicBezTo>
                        <a:pt x="1905000" y="86971"/>
                        <a:pt x="1905000" y="86971"/>
                        <a:pt x="1889125" y="99671"/>
                      </a:cubicBezTo>
                      <a:cubicBezTo>
                        <a:pt x="1905000" y="118721"/>
                        <a:pt x="1873250" y="121896"/>
                        <a:pt x="1885950" y="137771"/>
                      </a:cubicBezTo>
                      <a:cubicBezTo>
                        <a:pt x="1876425" y="150471"/>
                        <a:pt x="1854200" y="207621"/>
                        <a:pt x="1860550" y="217146"/>
                      </a:cubicBezTo>
                      <a:lnTo>
                        <a:pt x="1835150" y="277471"/>
                      </a:lnTo>
                      <a:cubicBezTo>
                        <a:pt x="1847850" y="293346"/>
                        <a:pt x="1851025" y="312396"/>
                        <a:pt x="1831975" y="328271"/>
                      </a:cubicBezTo>
                      <a:cubicBezTo>
                        <a:pt x="1825625" y="353671"/>
                        <a:pt x="1812925" y="385421"/>
                        <a:pt x="1793875" y="404471"/>
                      </a:cubicBezTo>
                      <a:lnTo>
                        <a:pt x="1803400" y="429871"/>
                      </a:lnTo>
                      <a:lnTo>
                        <a:pt x="1781175" y="445746"/>
                      </a:lnTo>
                      <a:lnTo>
                        <a:pt x="1781175" y="480671"/>
                      </a:lnTo>
                      <a:cubicBezTo>
                        <a:pt x="1771650" y="493371"/>
                        <a:pt x="1774825" y="506071"/>
                        <a:pt x="1762125" y="512421"/>
                      </a:cubicBezTo>
                      <a:cubicBezTo>
                        <a:pt x="1758950" y="518771"/>
                        <a:pt x="1762125" y="534646"/>
                        <a:pt x="1765300" y="537821"/>
                      </a:cubicBezTo>
                      <a:cubicBezTo>
                        <a:pt x="1768475" y="544171"/>
                        <a:pt x="1774825" y="540996"/>
                        <a:pt x="1774825" y="537821"/>
                      </a:cubicBezTo>
                      <a:cubicBezTo>
                        <a:pt x="1758950" y="518771"/>
                        <a:pt x="1790700" y="506071"/>
                        <a:pt x="1800225" y="499721"/>
                      </a:cubicBezTo>
                      <a:lnTo>
                        <a:pt x="1800225" y="452096"/>
                      </a:lnTo>
                      <a:lnTo>
                        <a:pt x="1803400" y="452096"/>
                      </a:lnTo>
                      <a:cubicBezTo>
                        <a:pt x="1806575" y="445746"/>
                        <a:pt x="1809750" y="436221"/>
                        <a:pt x="1803400" y="429871"/>
                      </a:cubicBezTo>
                      <a:cubicBezTo>
                        <a:pt x="1822450" y="413996"/>
                        <a:pt x="1825625" y="391771"/>
                        <a:pt x="1844675" y="379071"/>
                      </a:cubicBezTo>
                      <a:cubicBezTo>
                        <a:pt x="1822450" y="356846"/>
                        <a:pt x="1838325" y="356846"/>
                        <a:pt x="1860550" y="337796"/>
                      </a:cubicBezTo>
                      <a:cubicBezTo>
                        <a:pt x="1876425" y="325096"/>
                        <a:pt x="1876425" y="258421"/>
                        <a:pt x="1895475" y="242546"/>
                      </a:cubicBezTo>
                      <a:cubicBezTo>
                        <a:pt x="1901825" y="239371"/>
                        <a:pt x="1908175" y="242546"/>
                        <a:pt x="1911350" y="245721"/>
                      </a:cubicBezTo>
                      <a:cubicBezTo>
                        <a:pt x="1927225" y="261596"/>
                        <a:pt x="1911350" y="293346"/>
                        <a:pt x="1898650" y="302871"/>
                      </a:cubicBezTo>
                      <a:cubicBezTo>
                        <a:pt x="1882775" y="344146"/>
                        <a:pt x="1876425" y="379071"/>
                        <a:pt x="1860550" y="417171"/>
                      </a:cubicBezTo>
                      <a:cubicBezTo>
                        <a:pt x="1866900" y="423521"/>
                        <a:pt x="1860550" y="426696"/>
                        <a:pt x="1854200" y="433046"/>
                      </a:cubicBezTo>
                      <a:cubicBezTo>
                        <a:pt x="1847850" y="439396"/>
                        <a:pt x="1851025" y="445746"/>
                        <a:pt x="1857375" y="448921"/>
                      </a:cubicBezTo>
                      <a:cubicBezTo>
                        <a:pt x="1847850" y="458446"/>
                        <a:pt x="1838325" y="471146"/>
                        <a:pt x="1838325" y="480671"/>
                      </a:cubicBezTo>
                      <a:lnTo>
                        <a:pt x="1825625" y="502896"/>
                      </a:lnTo>
                      <a:cubicBezTo>
                        <a:pt x="1835150" y="515596"/>
                        <a:pt x="1831975" y="528296"/>
                        <a:pt x="1822450" y="534646"/>
                      </a:cubicBezTo>
                      <a:cubicBezTo>
                        <a:pt x="1841500" y="534646"/>
                        <a:pt x="1889125" y="525121"/>
                        <a:pt x="1905000" y="544171"/>
                      </a:cubicBezTo>
                      <a:cubicBezTo>
                        <a:pt x="1914525" y="556871"/>
                        <a:pt x="1914525" y="572746"/>
                        <a:pt x="1905000" y="575921"/>
                      </a:cubicBezTo>
                      <a:cubicBezTo>
                        <a:pt x="1905000" y="579096"/>
                        <a:pt x="1898650" y="588621"/>
                        <a:pt x="1901825" y="591796"/>
                      </a:cubicBezTo>
                      <a:lnTo>
                        <a:pt x="1911350" y="585446"/>
                      </a:lnTo>
                      <a:lnTo>
                        <a:pt x="1952625" y="553696"/>
                      </a:lnTo>
                      <a:lnTo>
                        <a:pt x="1958975" y="531471"/>
                      </a:lnTo>
                      <a:cubicBezTo>
                        <a:pt x="1952625" y="521946"/>
                        <a:pt x="1958975" y="521946"/>
                        <a:pt x="1965325" y="515596"/>
                      </a:cubicBezTo>
                      <a:cubicBezTo>
                        <a:pt x="1968500" y="509246"/>
                        <a:pt x="1965325" y="506071"/>
                        <a:pt x="1962150" y="502896"/>
                      </a:cubicBezTo>
                      <a:cubicBezTo>
                        <a:pt x="1981200" y="483846"/>
                        <a:pt x="1993900" y="458446"/>
                        <a:pt x="2012950" y="439396"/>
                      </a:cubicBezTo>
                      <a:cubicBezTo>
                        <a:pt x="2019300" y="410821"/>
                        <a:pt x="2038350" y="382246"/>
                        <a:pt x="2063750" y="369546"/>
                      </a:cubicBezTo>
                      <a:lnTo>
                        <a:pt x="2060575" y="353671"/>
                      </a:lnTo>
                      <a:cubicBezTo>
                        <a:pt x="2057400" y="344146"/>
                        <a:pt x="2063750" y="334621"/>
                        <a:pt x="2073275" y="328271"/>
                      </a:cubicBezTo>
                      <a:cubicBezTo>
                        <a:pt x="2079625" y="315571"/>
                        <a:pt x="2085975" y="312396"/>
                        <a:pt x="2092325" y="321921"/>
                      </a:cubicBezTo>
                      <a:cubicBezTo>
                        <a:pt x="2105025" y="334621"/>
                        <a:pt x="2111375" y="344146"/>
                        <a:pt x="2095500" y="360021"/>
                      </a:cubicBezTo>
                      <a:cubicBezTo>
                        <a:pt x="2085975" y="369546"/>
                        <a:pt x="2054225" y="407646"/>
                        <a:pt x="2066925" y="426696"/>
                      </a:cubicBezTo>
                      <a:cubicBezTo>
                        <a:pt x="2063750" y="442571"/>
                        <a:pt x="2047875" y="499721"/>
                        <a:pt x="2028825" y="518771"/>
                      </a:cubicBezTo>
                      <a:cubicBezTo>
                        <a:pt x="2038350" y="528296"/>
                        <a:pt x="2032000" y="534646"/>
                        <a:pt x="2025650" y="537821"/>
                      </a:cubicBezTo>
                      <a:cubicBezTo>
                        <a:pt x="2012950" y="547346"/>
                        <a:pt x="2038350" y="579096"/>
                        <a:pt x="2041525" y="585446"/>
                      </a:cubicBezTo>
                      <a:cubicBezTo>
                        <a:pt x="2032000" y="598146"/>
                        <a:pt x="1978025" y="702921"/>
                        <a:pt x="1990725" y="715621"/>
                      </a:cubicBezTo>
                      <a:lnTo>
                        <a:pt x="1965325" y="737846"/>
                      </a:lnTo>
                      <a:cubicBezTo>
                        <a:pt x="1955800" y="756896"/>
                        <a:pt x="1946275" y="772771"/>
                        <a:pt x="1939925" y="791821"/>
                      </a:cubicBezTo>
                      <a:lnTo>
                        <a:pt x="1943100" y="801346"/>
                      </a:lnTo>
                      <a:cubicBezTo>
                        <a:pt x="1965325" y="801346"/>
                        <a:pt x="1965325" y="747371"/>
                        <a:pt x="1990725" y="747371"/>
                      </a:cubicBezTo>
                      <a:cubicBezTo>
                        <a:pt x="1997075" y="747371"/>
                        <a:pt x="2003425" y="744196"/>
                        <a:pt x="2012950" y="741021"/>
                      </a:cubicBezTo>
                      <a:lnTo>
                        <a:pt x="1990725" y="731496"/>
                      </a:lnTo>
                      <a:lnTo>
                        <a:pt x="2000250" y="725146"/>
                      </a:lnTo>
                      <a:cubicBezTo>
                        <a:pt x="2009775" y="718796"/>
                        <a:pt x="2016125" y="725146"/>
                        <a:pt x="2022475" y="731496"/>
                      </a:cubicBezTo>
                      <a:cubicBezTo>
                        <a:pt x="2028825" y="721971"/>
                        <a:pt x="2035175" y="715621"/>
                        <a:pt x="2035175" y="706096"/>
                      </a:cubicBezTo>
                      <a:cubicBezTo>
                        <a:pt x="2041525" y="699746"/>
                        <a:pt x="2041525" y="683871"/>
                        <a:pt x="2044700" y="671171"/>
                      </a:cubicBezTo>
                      <a:cubicBezTo>
                        <a:pt x="2035175" y="671171"/>
                        <a:pt x="2025650" y="664821"/>
                        <a:pt x="2019300" y="655296"/>
                      </a:cubicBezTo>
                      <a:cubicBezTo>
                        <a:pt x="2028825" y="648946"/>
                        <a:pt x="2035175" y="639421"/>
                        <a:pt x="2035175" y="626721"/>
                      </a:cubicBezTo>
                      <a:lnTo>
                        <a:pt x="2066925" y="633071"/>
                      </a:lnTo>
                      <a:cubicBezTo>
                        <a:pt x="2057400" y="642596"/>
                        <a:pt x="2057400" y="652121"/>
                        <a:pt x="2051050" y="661646"/>
                      </a:cubicBezTo>
                      <a:lnTo>
                        <a:pt x="2063750" y="671171"/>
                      </a:lnTo>
                      <a:cubicBezTo>
                        <a:pt x="2070100" y="671171"/>
                        <a:pt x="2073275" y="674346"/>
                        <a:pt x="2073275" y="680696"/>
                      </a:cubicBezTo>
                      <a:cubicBezTo>
                        <a:pt x="2073275" y="693396"/>
                        <a:pt x="2063750" y="706096"/>
                        <a:pt x="2057400" y="715621"/>
                      </a:cubicBezTo>
                      <a:cubicBezTo>
                        <a:pt x="2066925" y="718796"/>
                        <a:pt x="2079625" y="715621"/>
                        <a:pt x="2085975" y="718796"/>
                      </a:cubicBezTo>
                      <a:cubicBezTo>
                        <a:pt x="2092325" y="728321"/>
                        <a:pt x="2070100" y="750546"/>
                        <a:pt x="2060575" y="760071"/>
                      </a:cubicBezTo>
                      <a:cubicBezTo>
                        <a:pt x="2060575" y="772771"/>
                        <a:pt x="2054225" y="785471"/>
                        <a:pt x="2047875" y="785471"/>
                      </a:cubicBezTo>
                      <a:lnTo>
                        <a:pt x="2032000" y="807696"/>
                      </a:lnTo>
                      <a:lnTo>
                        <a:pt x="2032000" y="836271"/>
                      </a:lnTo>
                      <a:lnTo>
                        <a:pt x="2041525" y="826746"/>
                      </a:lnTo>
                      <a:lnTo>
                        <a:pt x="2054225" y="801346"/>
                      </a:lnTo>
                      <a:cubicBezTo>
                        <a:pt x="2057400" y="794996"/>
                        <a:pt x="2063750" y="791821"/>
                        <a:pt x="2066925" y="791821"/>
                      </a:cubicBezTo>
                      <a:cubicBezTo>
                        <a:pt x="2066925" y="794996"/>
                        <a:pt x="2060575" y="804521"/>
                        <a:pt x="2060575" y="810871"/>
                      </a:cubicBezTo>
                      <a:cubicBezTo>
                        <a:pt x="2073275" y="826746"/>
                        <a:pt x="2022475" y="858496"/>
                        <a:pt x="2035175" y="874371"/>
                      </a:cubicBezTo>
                      <a:lnTo>
                        <a:pt x="2022475" y="896596"/>
                      </a:lnTo>
                      <a:cubicBezTo>
                        <a:pt x="2022475" y="902946"/>
                        <a:pt x="2019300" y="912471"/>
                        <a:pt x="2016125" y="921996"/>
                      </a:cubicBezTo>
                      <a:cubicBezTo>
                        <a:pt x="2028825" y="906121"/>
                        <a:pt x="2044700" y="887071"/>
                        <a:pt x="2044700" y="864846"/>
                      </a:cubicBezTo>
                      <a:lnTo>
                        <a:pt x="2070100" y="874371"/>
                      </a:lnTo>
                      <a:lnTo>
                        <a:pt x="2063750" y="909296"/>
                      </a:lnTo>
                      <a:lnTo>
                        <a:pt x="2079625" y="906121"/>
                      </a:lnTo>
                      <a:lnTo>
                        <a:pt x="2095500" y="925171"/>
                      </a:lnTo>
                      <a:lnTo>
                        <a:pt x="2079625" y="972796"/>
                      </a:lnTo>
                      <a:cubicBezTo>
                        <a:pt x="2054225" y="995021"/>
                        <a:pt x="2041525" y="1033121"/>
                        <a:pt x="2022475" y="1052171"/>
                      </a:cubicBezTo>
                      <a:lnTo>
                        <a:pt x="2016125" y="1052171"/>
                      </a:lnTo>
                      <a:lnTo>
                        <a:pt x="2016125" y="1061696"/>
                      </a:lnTo>
                      <a:lnTo>
                        <a:pt x="1997075" y="1093446"/>
                      </a:lnTo>
                      <a:cubicBezTo>
                        <a:pt x="1997075" y="1122021"/>
                        <a:pt x="1965325" y="1134721"/>
                        <a:pt x="1965325" y="1169646"/>
                      </a:cubicBezTo>
                      <a:cubicBezTo>
                        <a:pt x="1958975" y="1179171"/>
                        <a:pt x="1936750" y="1229971"/>
                        <a:pt x="1930400" y="1229971"/>
                      </a:cubicBezTo>
                      <a:cubicBezTo>
                        <a:pt x="1930400" y="1239496"/>
                        <a:pt x="1930400" y="1252196"/>
                        <a:pt x="1927225" y="1264896"/>
                      </a:cubicBezTo>
                      <a:lnTo>
                        <a:pt x="1930400" y="1264896"/>
                      </a:lnTo>
                      <a:cubicBezTo>
                        <a:pt x="1933575" y="1268071"/>
                        <a:pt x="1933575" y="1271246"/>
                        <a:pt x="1927225" y="1274421"/>
                      </a:cubicBezTo>
                      <a:lnTo>
                        <a:pt x="1920875" y="1274421"/>
                      </a:lnTo>
                      <a:cubicBezTo>
                        <a:pt x="1917700" y="1283946"/>
                        <a:pt x="1911350" y="1287121"/>
                        <a:pt x="1905000" y="1287121"/>
                      </a:cubicBezTo>
                      <a:cubicBezTo>
                        <a:pt x="1905000" y="1309346"/>
                        <a:pt x="1892300" y="1328396"/>
                        <a:pt x="1892300" y="1350621"/>
                      </a:cubicBezTo>
                      <a:lnTo>
                        <a:pt x="1911350" y="1376021"/>
                      </a:lnTo>
                      <a:cubicBezTo>
                        <a:pt x="1914525" y="1376021"/>
                        <a:pt x="1917700" y="1376021"/>
                        <a:pt x="1917700" y="1379196"/>
                      </a:cubicBezTo>
                      <a:cubicBezTo>
                        <a:pt x="1917700" y="1385546"/>
                        <a:pt x="1911350" y="1395071"/>
                        <a:pt x="1905000" y="1398246"/>
                      </a:cubicBezTo>
                      <a:cubicBezTo>
                        <a:pt x="1905000" y="1407771"/>
                        <a:pt x="1901825" y="1417296"/>
                        <a:pt x="1889125" y="1417296"/>
                      </a:cubicBezTo>
                      <a:lnTo>
                        <a:pt x="1879600" y="1417296"/>
                      </a:lnTo>
                      <a:lnTo>
                        <a:pt x="1876425" y="1452221"/>
                      </a:lnTo>
                      <a:lnTo>
                        <a:pt x="1844675" y="1512546"/>
                      </a:lnTo>
                      <a:lnTo>
                        <a:pt x="1831975" y="1522071"/>
                      </a:lnTo>
                      <a:cubicBezTo>
                        <a:pt x="1831975" y="1541121"/>
                        <a:pt x="1819275" y="1566521"/>
                        <a:pt x="1809750" y="1585571"/>
                      </a:cubicBezTo>
                      <a:lnTo>
                        <a:pt x="1809750" y="1623671"/>
                      </a:lnTo>
                      <a:lnTo>
                        <a:pt x="1784350" y="1645896"/>
                      </a:lnTo>
                      <a:lnTo>
                        <a:pt x="1771650" y="1677646"/>
                      </a:lnTo>
                      <a:lnTo>
                        <a:pt x="1752600" y="1693521"/>
                      </a:lnTo>
                      <a:cubicBezTo>
                        <a:pt x="1752600" y="1715746"/>
                        <a:pt x="1730375" y="1722096"/>
                        <a:pt x="1730375" y="1747496"/>
                      </a:cubicBezTo>
                      <a:lnTo>
                        <a:pt x="1701800" y="1801471"/>
                      </a:lnTo>
                      <a:cubicBezTo>
                        <a:pt x="1679575" y="1801471"/>
                        <a:pt x="1692275" y="1852271"/>
                        <a:pt x="1663700" y="1852271"/>
                      </a:cubicBezTo>
                      <a:lnTo>
                        <a:pt x="1666875" y="1763371"/>
                      </a:lnTo>
                      <a:lnTo>
                        <a:pt x="1647825" y="1757021"/>
                      </a:lnTo>
                      <a:lnTo>
                        <a:pt x="1635125" y="1779246"/>
                      </a:lnTo>
                      <a:cubicBezTo>
                        <a:pt x="1628775" y="1801471"/>
                        <a:pt x="1609725" y="1864971"/>
                        <a:pt x="1609725" y="1887196"/>
                      </a:cubicBezTo>
                      <a:cubicBezTo>
                        <a:pt x="1609725" y="1915771"/>
                        <a:pt x="1606550" y="1912596"/>
                        <a:pt x="1574800" y="1912596"/>
                      </a:cubicBezTo>
                      <a:lnTo>
                        <a:pt x="1571625" y="1922121"/>
                      </a:lnTo>
                      <a:cubicBezTo>
                        <a:pt x="1577975" y="1928471"/>
                        <a:pt x="1590675" y="1950696"/>
                        <a:pt x="1571625" y="1950696"/>
                      </a:cubicBezTo>
                      <a:cubicBezTo>
                        <a:pt x="1568450" y="1950696"/>
                        <a:pt x="1552575" y="1953871"/>
                        <a:pt x="1552575" y="1957046"/>
                      </a:cubicBezTo>
                      <a:lnTo>
                        <a:pt x="1552575" y="1960221"/>
                      </a:lnTo>
                      <a:lnTo>
                        <a:pt x="1597025" y="1985621"/>
                      </a:lnTo>
                      <a:cubicBezTo>
                        <a:pt x="1612900" y="1969746"/>
                        <a:pt x="1619250" y="1944346"/>
                        <a:pt x="1619250" y="1922121"/>
                      </a:cubicBezTo>
                      <a:cubicBezTo>
                        <a:pt x="1628775" y="1912596"/>
                        <a:pt x="1631950" y="1903071"/>
                        <a:pt x="1631950" y="1890371"/>
                      </a:cubicBezTo>
                      <a:lnTo>
                        <a:pt x="1644650" y="1861796"/>
                      </a:lnTo>
                      <a:cubicBezTo>
                        <a:pt x="1644650" y="1858621"/>
                        <a:pt x="1644650" y="1849096"/>
                        <a:pt x="1647825" y="1849096"/>
                      </a:cubicBezTo>
                      <a:cubicBezTo>
                        <a:pt x="1660525" y="1849096"/>
                        <a:pt x="1670050" y="1880846"/>
                        <a:pt x="1670050" y="1890371"/>
                      </a:cubicBezTo>
                      <a:cubicBezTo>
                        <a:pt x="1670050" y="1893546"/>
                        <a:pt x="1670050" y="1899896"/>
                        <a:pt x="1663700" y="1899896"/>
                      </a:cubicBezTo>
                      <a:cubicBezTo>
                        <a:pt x="1657350" y="1925296"/>
                        <a:pt x="1641475" y="1972921"/>
                        <a:pt x="1619250" y="1991971"/>
                      </a:cubicBezTo>
                      <a:cubicBezTo>
                        <a:pt x="1619250" y="2004671"/>
                        <a:pt x="1609725" y="2007846"/>
                        <a:pt x="1609725" y="2020546"/>
                      </a:cubicBezTo>
                      <a:cubicBezTo>
                        <a:pt x="1600200" y="2042771"/>
                        <a:pt x="1587500" y="2068171"/>
                        <a:pt x="1571625" y="2087221"/>
                      </a:cubicBezTo>
                      <a:cubicBezTo>
                        <a:pt x="1571625" y="2093571"/>
                        <a:pt x="1568450" y="2103096"/>
                        <a:pt x="1562100" y="2103096"/>
                      </a:cubicBezTo>
                      <a:cubicBezTo>
                        <a:pt x="1549400" y="2103096"/>
                        <a:pt x="1552575" y="2074521"/>
                        <a:pt x="1552575" y="2068171"/>
                      </a:cubicBezTo>
                      <a:lnTo>
                        <a:pt x="1527175" y="2077696"/>
                      </a:lnTo>
                      <a:lnTo>
                        <a:pt x="1524000" y="2109446"/>
                      </a:lnTo>
                      <a:lnTo>
                        <a:pt x="1495425" y="2166596"/>
                      </a:lnTo>
                      <a:lnTo>
                        <a:pt x="1492250" y="2166596"/>
                      </a:lnTo>
                      <a:lnTo>
                        <a:pt x="1466850" y="2223746"/>
                      </a:lnTo>
                      <a:cubicBezTo>
                        <a:pt x="1460500" y="2226921"/>
                        <a:pt x="1463675" y="2252321"/>
                        <a:pt x="1463675" y="2255496"/>
                      </a:cubicBezTo>
                      <a:cubicBezTo>
                        <a:pt x="1470025" y="2245971"/>
                        <a:pt x="1482725" y="2265021"/>
                        <a:pt x="1473200" y="2268196"/>
                      </a:cubicBezTo>
                      <a:cubicBezTo>
                        <a:pt x="1470025" y="2268196"/>
                        <a:pt x="1463675" y="2268196"/>
                        <a:pt x="1463675" y="2274546"/>
                      </a:cubicBezTo>
                      <a:cubicBezTo>
                        <a:pt x="1463675" y="2280896"/>
                        <a:pt x="1473200" y="2290421"/>
                        <a:pt x="1479550" y="2296771"/>
                      </a:cubicBezTo>
                      <a:cubicBezTo>
                        <a:pt x="1479550" y="2306296"/>
                        <a:pt x="1460500" y="2350746"/>
                        <a:pt x="1454150" y="2350746"/>
                      </a:cubicBezTo>
                      <a:cubicBezTo>
                        <a:pt x="1454150" y="2372971"/>
                        <a:pt x="1454150" y="2376146"/>
                        <a:pt x="1431925" y="2376146"/>
                      </a:cubicBezTo>
                      <a:lnTo>
                        <a:pt x="1431925" y="2411071"/>
                      </a:lnTo>
                      <a:cubicBezTo>
                        <a:pt x="1416050" y="2401546"/>
                        <a:pt x="1400175" y="2388846"/>
                        <a:pt x="1390650" y="2372971"/>
                      </a:cubicBezTo>
                      <a:cubicBezTo>
                        <a:pt x="1390650" y="2379321"/>
                        <a:pt x="1390650" y="2385671"/>
                        <a:pt x="1387475" y="2392021"/>
                      </a:cubicBezTo>
                      <a:lnTo>
                        <a:pt x="1406525" y="2423771"/>
                      </a:lnTo>
                      <a:cubicBezTo>
                        <a:pt x="1400175" y="2439646"/>
                        <a:pt x="1371600" y="2550771"/>
                        <a:pt x="1339850" y="2550771"/>
                      </a:cubicBezTo>
                      <a:cubicBezTo>
                        <a:pt x="1339850" y="2560296"/>
                        <a:pt x="1327150" y="2598396"/>
                        <a:pt x="1317625" y="2598396"/>
                      </a:cubicBezTo>
                      <a:cubicBezTo>
                        <a:pt x="1314450" y="2598396"/>
                        <a:pt x="1314450" y="2588871"/>
                        <a:pt x="1314450" y="2588871"/>
                      </a:cubicBezTo>
                      <a:lnTo>
                        <a:pt x="1301750" y="2585696"/>
                      </a:lnTo>
                      <a:lnTo>
                        <a:pt x="1292225" y="2598396"/>
                      </a:lnTo>
                      <a:lnTo>
                        <a:pt x="1314450" y="2620621"/>
                      </a:lnTo>
                      <a:cubicBezTo>
                        <a:pt x="1314450" y="2655546"/>
                        <a:pt x="1298575" y="2680946"/>
                        <a:pt x="1279525" y="2706346"/>
                      </a:cubicBezTo>
                      <a:cubicBezTo>
                        <a:pt x="1279525" y="2712696"/>
                        <a:pt x="1298575" y="2757146"/>
                        <a:pt x="1289050" y="2757146"/>
                      </a:cubicBezTo>
                      <a:cubicBezTo>
                        <a:pt x="1279525" y="2757146"/>
                        <a:pt x="1273175" y="2750796"/>
                        <a:pt x="1266825" y="2744446"/>
                      </a:cubicBezTo>
                      <a:cubicBezTo>
                        <a:pt x="1266825" y="2766671"/>
                        <a:pt x="1260475" y="2798421"/>
                        <a:pt x="1247775" y="2814296"/>
                      </a:cubicBezTo>
                      <a:lnTo>
                        <a:pt x="1231900" y="2788896"/>
                      </a:lnTo>
                      <a:lnTo>
                        <a:pt x="1241425" y="2757146"/>
                      </a:lnTo>
                      <a:cubicBezTo>
                        <a:pt x="1238250" y="2753971"/>
                        <a:pt x="1231900" y="2750796"/>
                        <a:pt x="1231900" y="2747621"/>
                      </a:cubicBezTo>
                      <a:cubicBezTo>
                        <a:pt x="1231900" y="2741271"/>
                        <a:pt x="1250950" y="2741271"/>
                        <a:pt x="1254125" y="2741271"/>
                      </a:cubicBezTo>
                      <a:cubicBezTo>
                        <a:pt x="1254125" y="2722221"/>
                        <a:pt x="1263650" y="2699996"/>
                        <a:pt x="1273175" y="2680946"/>
                      </a:cubicBezTo>
                      <a:cubicBezTo>
                        <a:pt x="1273175" y="2677771"/>
                        <a:pt x="1270000" y="2668246"/>
                        <a:pt x="1266825" y="2665071"/>
                      </a:cubicBezTo>
                      <a:lnTo>
                        <a:pt x="1244600" y="2693646"/>
                      </a:lnTo>
                      <a:lnTo>
                        <a:pt x="1228725" y="2696821"/>
                      </a:lnTo>
                      <a:lnTo>
                        <a:pt x="1228725" y="2741271"/>
                      </a:lnTo>
                      <a:cubicBezTo>
                        <a:pt x="1206500" y="2757146"/>
                        <a:pt x="1187450" y="2804771"/>
                        <a:pt x="1181100" y="2826996"/>
                      </a:cubicBezTo>
                      <a:cubicBezTo>
                        <a:pt x="1181100" y="2839696"/>
                        <a:pt x="1168400" y="2846046"/>
                        <a:pt x="1168400" y="2858746"/>
                      </a:cubicBezTo>
                      <a:lnTo>
                        <a:pt x="1158875" y="2884146"/>
                      </a:lnTo>
                      <a:lnTo>
                        <a:pt x="1162050" y="2884146"/>
                      </a:lnTo>
                      <a:cubicBezTo>
                        <a:pt x="1162050" y="2896846"/>
                        <a:pt x="1149350" y="2903196"/>
                        <a:pt x="1149350" y="2915896"/>
                      </a:cubicBezTo>
                      <a:cubicBezTo>
                        <a:pt x="1149350" y="2925421"/>
                        <a:pt x="1149350" y="2934946"/>
                        <a:pt x="1136650" y="2934946"/>
                      </a:cubicBezTo>
                      <a:cubicBezTo>
                        <a:pt x="1136650" y="2953996"/>
                        <a:pt x="1136650" y="2957171"/>
                        <a:pt x="1117600" y="2957171"/>
                      </a:cubicBezTo>
                      <a:lnTo>
                        <a:pt x="1117600" y="2992096"/>
                      </a:lnTo>
                      <a:lnTo>
                        <a:pt x="1101725" y="2985746"/>
                      </a:lnTo>
                      <a:lnTo>
                        <a:pt x="1082675" y="3030196"/>
                      </a:lnTo>
                      <a:lnTo>
                        <a:pt x="1089025" y="3036546"/>
                      </a:lnTo>
                      <a:lnTo>
                        <a:pt x="1076325" y="3046071"/>
                      </a:lnTo>
                      <a:lnTo>
                        <a:pt x="1069975" y="3058771"/>
                      </a:lnTo>
                      <a:lnTo>
                        <a:pt x="1079500" y="3080996"/>
                      </a:lnTo>
                      <a:lnTo>
                        <a:pt x="1076325" y="3106396"/>
                      </a:lnTo>
                      <a:cubicBezTo>
                        <a:pt x="1057275" y="3106396"/>
                        <a:pt x="1073150" y="3131796"/>
                        <a:pt x="1041400" y="3131796"/>
                      </a:cubicBezTo>
                      <a:lnTo>
                        <a:pt x="1041400" y="3115921"/>
                      </a:lnTo>
                      <a:lnTo>
                        <a:pt x="1031875" y="3119096"/>
                      </a:lnTo>
                      <a:cubicBezTo>
                        <a:pt x="1028700" y="3125446"/>
                        <a:pt x="1016000" y="3160371"/>
                        <a:pt x="1012825" y="3160371"/>
                      </a:cubicBezTo>
                      <a:cubicBezTo>
                        <a:pt x="1009650" y="3160371"/>
                        <a:pt x="1009650" y="3154021"/>
                        <a:pt x="1009650" y="3154021"/>
                      </a:cubicBezTo>
                      <a:cubicBezTo>
                        <a:pt x="990600" y="3154021"/>
                        <a:pt x="1003300" y="3138146"/>
                        <a:pt x="1009650" y="3131796"/>
                      </a:cubicBezTo>
                      <a:lnTo>
                        <a:pt x="996950" y="3103221"/>
                      </a:lnTo>
                      <a:lnTo>
                        <a:pt x="1009650" y="3080996"/>
                      </a:lnTo>
                      <a:lnTo>
                        <a:pt x="987425" y="3071471"/>
                      </a:lnTo>
                      <a:cubicBezTo>
                        <a:pt x="987425" y="3093696"/>
                        <a:pt x="965200" y="3106396"/>
                        <a:pt x="965200" y="3131796"/>
                      </a:cubicBezTo>
                      <a:cubicBezTo>
                        <a:pt x="946150" y="3157196"/>
                        <a:pt x="930275" y="3185771"/>
                        <a:pt x="914400" y="3211171"/>
                      </a:cubicBezTo>
                      <a:cubicBezTo>
                        <a:pt x="911225" y="3223871"/>
                        <a:pt x="901700" y="3261971"/>
                        <a:pt x="885825" y="3261971"/>
                      </a:cubicBezTo>
                      <a:cubicBezTo>
                        <a:pt x="885825" y="3265146"/>
                        <a:pt x="895350" y="3287371"/>
                        <a:pt x="895350" y="3287371"/>
                      </a:cubicBezTo>
                      <a:cubicBezTo>
                        <a:pt x="898525" y="3287371"/>
                        <a:pt x="898525" y="3277846"/>
                        <a:pt x="898525" y="3277846"/>
                      </a:cubicBezTo>
                      <a:cubicBezTo>
                        <a:pt x="914400" y="3239746"/>
                        <a:pt x="949325" y="3207996"/>
                        <a:pt x="952500" y="3166721"/>
                      </a:cubicBezTo>
                      <a:lnTo>
                        <a:pt x="968375" y="3166721"/>
                      </a:lnTo>
                      <a:cubicBezTo>
                        <a:pt x="981075" y="3166721"/>
                        <a:pt x="1009650" y="3166721"/>
                        <a:pt x="1009650" y="3182596"/>
                      </a:cubicBezTo>
                      <a:cubicBezTo>
                        <a:pt x="1009650" y="3211171"/>
                        <a:pt x="993775" y="3239746"/>
                        <a:pt x="977900" y="3261971"/>
                      </a:cubicBezTo>
                      <a:cubicBezTo>
                        <a:pt x="977900" y="3277846"/>
                        <a:pt x="987425" y="3287371"/>
                        <a:pt x="987425" y="3303246"/>
                      </a:cubicBezTo>
                      <a:lnTo>
                        <a:pt x="965200" y="3296896"/>
                      </a:lnTo>
                      <a:cubicBezTo>
                        <a:pt x="965200" y="3315946"/>
                        <a:pt x="962025" y="3341346"/>
                        <a:pt x="949325" y="3360396"/>
                      </a:cubicBezTo>
                      <a:lnTo>
                        <a:pt x="933450" y="3338171"/>
                      </a:lnTo>
                      <a:lnTo>
                        <a:pt x="942975" y="3309596"/>
                      </a:lnTo>
                      <a:cubicBezTo>
                        <a:pt x="939800" y="3306421"/>
                        <a:pt x="933450" y="3303246"/>
                        <a:pt x="933450" y="3300071"/>
                      </a:cubicBezTo>
                      <a:cubicBezTo>
                        <a:pt x="933450" y="3293721"/>
                        <a:pt x="949325" y="3293721"/>
                        <a:pt x="952500" y="3293721"/>
                      </a:cubicBezTo>
                      <a:lnTo>
                        <a:pt x="971550" y="3239746"/>
                      </a:lnTo>
                      <a:lnTo>
                        <a:pt x="968375" y="3227046"/>
                      </a:lnTo>
                      <a:lnTo>
                        <a:pt x="955675" y="3211171"/>
                      </a:lnTo>
                      <a:lnTo>
                        <a:pt x="939800" y="3227046"/>
                      </a:lnTo>
                      <a:lnTo>
                        <a:pt x="930275" y="3293721"/>
                      </a:lnTo>
                      <a:cubicBezTo>
                        <a:pt x="911225" y="3309596"/>
                        <a:pt x="892175" y="3350871"/>
                        <a:pt x="885825" y="3373096"/>
                      </a:cubicBezTo>
                      <a:cubicBezTo>
                        <a:pt x="885825" y="3395321"/>
                        <a:pt x="873125" y="3414371"/>
                        <a:pt x="866775" y="3436596"/>
                      </a:cubicBezTo>
                      <a:cubicBezTo>
                        <a:pt x="850900" y="3449296"/>
                        <a:pt x="838200" y="3465171"/>
                        <a:pt x="825500" y="3481046"/>
                      </a:cubicBezTo>
                      <a:lnTo>
                        <a:pt x="803275" y="3544546"/>
                      </a:lnTo>
                      <a:cubicBezTo>
                        <a:pt x="800100" y="3544546"/>
                        <a:pt x="790575" y="3544546"/>
                        <a:pt x="790575" y="3550896"/>
                      </a:cubicBezTo>
                      <a:cubicBezTo>
                        <a:pt x="790575" y="3554071"/>
                        <a:pt x="800100" y="3560421"/>
                        <a:pt x="803275" y="3563596"/>
                      </a:cubicBezTo>
                      <a:lnTo>
                        <a:pt x="768350" y="3582646"/>
                      </a:lnTo>
                      <a:lnTo>
                        <a:pt x="746125" y="3582646"/>
                      </a:lnTo>
                      <a:cubicBezTo>
                        <a:pt x="746125" y="3557246"/>
                        <a:pt x="758825" y="3544546"/>
                        <a:pt x="752475" y="3500096"/>
                      </a:cubicBezTo>
                      <a:cubicBezTo>
                        <a:pt x="739775" y="3519146"/>
                        <a:pt x="723900" y="3535021"/>
                        <a:pt x="723900" y="3560421"/>
                      </a:cubicBezTo>
                      <a:cubicBezTo>
                        <a:pt x="708025" y="3573121"/>
                        <a:pt x="695325" y="3585821"/>
                        <a:pt x="682625" y="3601696"/>
                      </a:cubicBezTo>
                      <a:cubicBezTo>
                        <a:pt x="641350" y="3601696"/>
                        <a:pt x="679450" y="3639796"/>
                        <a:pt x="654050" y="3639796"/>
                      </a:cubicBezTo>
                      <a:lnTo>
                        <a:pt x="641350" y="3639796"/>
                      </a:lnTo>
                      <a:cubicBezTo>
                        <a:pt x="641350" y="3658846"/>
                        <a:pt x="628650" y="3662021"/>
                        <a:pt x="628650" y="3677896"/>
                      </a:cubicBezTo>
                      <a:lnTo>
                        <a:pt x="606425" y="3696946"/>
                      </a:lnTo>
                      <a:lnTo>
                        <a:pt x="593725" y="3671546"/>
                      </a:lnTo>
                      <a:cubicBezTo>
                        <a:pt x="587375" y="3671546"/>
                        <a:pt x="584200" y="3668371"/>
                        <a:pt x="584200" y="3662021"/>
                      </a:cubicBezTo>
                      <a:cubicBezTo>
                        <a:pt x="584200" y="3636621"/>
                        <a:pt x="606425" y="3614396"/>
                        <a:pt x="606425" y="3585821"/>
                      </a:cubicBezTo>
                      <a:cubicBezTo>
                        <a:pt x="606425" y="3585821"/>
                        <a:pt x="606425" y="3579471"/>
                        <a:pt x="603250" y="3579471"/>
                      </a:cubicBezTo>
                      <a:cubicBezTo>
                        <a:pt x="600075" y="3579471"/>
                        <a:pt x="593725" y="3598521"/>
                        <a:pt x="590550" y="3601696"/>
                      </a:cubicBezTo>
                      <a:cubicBezTo>
                        <a:pt x="587375" y="3604871"/>
                        <a:pt x="584200" y="3608046"/>
                        <a:pt x="584200" y="3611221"/>
                      </a:cubicBezTo>
                      <a:cubicBezTo>
                        <a:pt x="584200" y="3620746"/>
                        <a:pt x="587375" y="3630271"/>
                        <a:pt x="574675" y="3630271"/>
                      </a:cubicBezTo>
                      <a:lnTo>
                        <a:pt x="561975" y="3636621"/>
                      </a:lnTo>
                      <a:lnTo>
                        <a:pt x="530225" y="3639796"/>
                      </a:lnTo>
                      <a:lnTo>
                        <a:pt x="520700" y="3665196"/>
                      </a:lnTo>
                      <a:cubicBezTo>
                        <a:pt x="511175" y="3668371"/>
                        <a:pt x="501650" y="3677896"/>
                        <a:pt x="495300" y="3684246"/>
                      </a:cubicBezTo>
                      <a:cubicBezTo>
                        <a:pt x="488950" y="3684246"/>
                        <a:pt x="479425" y="3687421"/>
                        <a:pt x="479425" y="3696946"/>
                      </a:cubicBezTo>
                      <a:lnTo>
                        <a:pt x="482600" y="3709646"/>
                      </a:lnTo>
                      <a:lnTo>
                        <a:pt x="454025" y="3709646"/>
                      </a:lnTo>
                      <a:cubicBezTo>
                        <a:pt x="454025" y="3700121"/>
                        <a:pt x="476250" y="3662021"/>
                        <a:pt x="460375" y="3662021"/>
                      </a:cubicBezTo>
                      <a:cubicBezTo>
                        <a:pt x="454025" y="3662021"/>
                        <a:pt x="447675" y="3668371"/>
                        <a:pt x="444500" y="3671546"/>
                      </a:cubicBezTo>
                      <a:lnTo>
                        <a:pt x="438150" y="3709646"/>
                      </a:lnTo>
                      <a:lnTo>
                        <a:pt x="422275" y="3731871"/>
                      </a:lnTo>
                      <a:cubicBezTo>
                        <a:pt x="422275" y="3750921"/>
                        <a:pt x="415925" y="3763621"/>
                        <a:pt x="403225" y="3776321"/>
                      </a:cubicBezTo>
                      <a:lnTo>
                        <a:pt x="403225" y="3801721"/>
                      </a:lnTo>
                      <a:cubicBezTo>
                        <a:pt x="393700" y="3811246"/>
                        <a:pt x="390525" y="3823946"/>
                        <a:pt x="390525" y="3836646"/>
                      </a:cubicBezTo>
                      <a:cubicBezTo>
                        <a:pt x="381000" y="3833471"/>
                        <a:pt x="368300" y="3839821"/>
                        <a:pt x="368300" y="3852521"/>
                      </a:cubicBezTo>
                      <a:lnTo>
                        <a:pt x="349250" y="3881096"/>
                      </a:lnTo>
                      <a:lnTo>
                        <a:pt x="323850" y="3871571"/>
                      </a:lnTo>
                      <a:cubicBezTo>
                        <a:pt x="333375" y="3852521"/>
                        <a:pt x="330200" y="3817596"/>
                        <a:pt x="342900" y="3804896"/>
                      </a:cubicBezTo>
                      <a:cubicBezTo>
                        <a:pt x="342900" y="3795371"/>
                        <a:pt x="346075" y="3789021"/>
                        <a:pt x="355600" y="3789021"/>
                      </a:cubicBezTo>
                      <a:cubicBezTo>
                        <a:pt x="365125" y="3789021"/>
                        <a:pt x="406400" y="3792196"/>
                        <a:pt x="377825" y="3776321"/>
                      </a:cubicBezTo>
                      <a:lnTo>
                        <a:pt x="390525" y="3744571"/>
                      </a:lnTo>
                      <a:lnTo>
                        <a:pt x="377825" y="3744571"/>
                      </a:lnTo>
                      <a:lnTo>
                        <a:pt x="390525" y="3728696"/>
                      </a:lnTo>
                      <a:lnTo>
                        <a:pt x="390525" y="3696946"/>
                      </a:lnTo>
                      <a:lnTo>
                        <a:pt x="412750" y="3681071"/>
                      </a:lnTo>
                      <a:lnTo>
                        <a:pt x="412750" y="3652496"/>
                      </a:lnTo>
                      <a:cubicBezTo>
                        <a:pt x="419100" y="3642971"/>
                        <a:pt x="425450" y="3633446"/>
                        <a:pt x="434975" y="3627096"/>
                      </a:cubicBezTo>
                      <a:lnTo>
                        <a:pt x="444500" y="3601696"/>
                      </a:lnTo>
                      <a:cubicBezTo>
                        <a:pt x="422275" y="3601696"/>
                        <a:pt x="441325" y="3538196"/>
                        <a:pt x="444500" y="3531846"/>
                      </a:cubicBezTo>
                      <a:cubicBezTo>
                        <a:pt x="457200" y="3531846"/>
                        <a:pt x="454025" y="3493746"/>
                        <a:pt x="454025" y="3487396"/>
                      </a:cubicBezTo>
                      <a:cubicBezTo>
                        <a:pt x="463550" y="3484221"/>
                        <a:pt x="466725" y="3471521"/>
                        <a:pt x="466725" y="3461996"/>
                      </a:cubicBezTo>
                      <a:cubicBezTo>
                        <a:pt x="466725" y="3449296"/>
                        <a:pt x="454025" y="3446121"/>
                        <a:pt x="454025" y="3433421"/>
                      </a:cubicBezTo>
                      <a:cubicBezTo>
                        <a:pt x="425450" y="3433421"/>
                        <a:pt x="447675" y="3490571"/>
                        <a:pt x="422275" y="3490571"/>
                      </a:cubicBezTo>
                      <a:cubicBezTo>
                        <a:pt x="422275" y="3509621"/>
                        <a:pt x="406400" y="3528671"/>
                        <a:pt x="390525" y="3538196"/>
                      </a:cubicBezTo>
                      <a:lnTo>
                        <a:pt x="390525" y="3579471"/>
                      </a:lnTo>
                      <a:cubicBezTo>
                        <a:pt x="330200" y="3608046"/>
                        <a:pt x="342900" y="3633446"/>
                        <a:pt x="317500" y="3696946"/>
                      </a:cubicBezTo>
                      <a:cubicBezTo>
                        <a:pt x="295275" y="3696946"/>
                        <a:pt x="282575" y="3719171"/>
                        <a:pt x="260350" y="3719171"/>
                      </a:cubicBezTo>
                      <a:lnTo>
                        <a:pt x="260350" y="3754096"/>
                      </a:lnTo>
                      <a:lnTo>
                        <a:pt x="250825" y="3754096"/>
                      </a:lnTo>
                      <a:cubicBezTo>
                        <a:pt x="238125" y="3754096"/>
                        <a:pt x="238125" y="3747746"/>
                        <a:pt x="238125" y="3735046"/>
                      </a:cubicBezTo>
                      <a:lnTo>
                        <a:pt x="247650" y="3709646"/>
                      </a:lnTo>
                      <a:cubicBezTo>
                        <a:pt x="247650" y="3706471"/>
                        <a:pt x="241300" y="3687421"/>
                        <a:pt x="238125" y="3687421"/>
                      </a:cubicBezTo>
                      <a:lnTo>
                        <a:pt x="238125" y="3696946"/>
                      </a:lnTo>
                      <a:cubicBezTo>
                        <a:pt x="225425" y="3706471"/>
                        <a:pt x="196850" y="3728696"/>
                        <a:pt x="196850" y="3744571"/>
                      </a:cubicBezTo>
                      <a:cubicBezTo>
                        <a:pt x="187325" y="3750921"/>
                        <a:pt x="184150" y="3766796"/>
                        <a:pt x="184150" y="3779496"/>
                      </a:cubicBezTo>
                      <a:lnTo>
                        <a:pt x="161925" y="3792196"/>
                      </a:lnTo>
                      <a:cubicBezTo>
                        <a:pt x="161925" y="3801721"/>
                        <a:pt x="158750" y="3817596"/>
                        <a:pt x="149225" y="3823946"/>
                      </a:cubicBezTo>
                      <a:lnTo>
                        <a:pt x="149225" y="3849346"/>
                      </a:lnTo>
                      <a:lnTo>
                        <a:pt x="136525" y="3858871"/>
                      </a:lnTo>
                      <a:cubicBezTo>
                        <a:pt x="136525" y="3877921"/>
                        <a:pt x="120650" y="3896971"/>
                        <a:pt x="104775" y="3909671"/>
                      </a:cubicBezTo>
                      <a:cubicBezTo>
                        <a:pt x="92075" y="3928721"/>
                        <a:pt x="73025" y="3960471"/>
                        <a:pt x="53975" y="3976346"/>
                      </a:cubicBezTo>
                      <a:cubicBezTo>
                        <a:pt x="53975" y="3985871"/>
                        <a:pt x="53975" y="3998571"/>
                        <a:pt x="44450" y="4004921"/>
                      </a:cubicBezTo>
                      <a:cubicBezTo>
                        <a:pt x="44450" y="4023971"/>
                        <a:pt x="31750" y="4046196"/>
                        <a:pt x="19050" y="4058896"/>
                      </a:cubicBezTo>
                      <a:cubicBezTo>
                        <a:pt x="19050" y="4065246"/>
                        <a:pt x="15875" y="4071596"/>
                        <a:pt x="9525" y="4071596"/>
                      </a:cubicBezTo>
                      <a:lnTo>
                        <a:pt x="0" y="4068421"/>
                      </a:lnTo>
                      <a:lnTo>
                        <a:pt x="9525" y="4036671"/>
                      </a:lnTo>
                      <a:cubicBezTo>
                        <a:pt x="15875" y="4030321"/>
                        <a:pt x="19050" y="4017621"/>
                        <a:pt x="19050" y="4008096"/>
                      </a:cubicBezTo>
                      <a:lnTo>
                        <a:pt x="31750" y="3979521"/>
                      </a:lnTo>
                      <a:cubicBezTo>
                        <a:pt x="31750" y="3966821"/>
                        <a:pt x="25400" y="3941421"/>
                        <a:pt x="44450" y="3941421"/>
                      </a:cubicBezTo>
                      <a:cubicBezTo>
                        <a:pt x="44450" y="3884271"/>
                        <a:pt x="88900" y="3776321"/>
                        <a:pt x="127000" y="3731871"/>
                      </a:cubicBezTo>
                      <a:cubicBezTo>
                        <a:pt x="127000" y="3709646"/>
                        <a:pt x="136525" y="3693771"/>
                        <a:pt x="136525" y="3671546"/>
                      </a:cubicBezTo>
                      <a:cubicBezTo>
                        <a:pt x="146050" y="3671546"/>
                        <a:pt x="149225" y="3662021"/>
                        <a:pt x="149225" y="3652496"/>
                      </a:cubicBezTo>
                      <a:cubicBezTo>
                        <a:pt x="149225" y="3623921"/>
                        <a:pt x="161925" y="3633446"/>
                        <a:pt x="161925" y="3614396"/>
                      </a:cubicBezTo>
                      <a:lnTo>
                        <a:pt x="177800" y="3582646"/>
                      </a:lnTo>
                      <a:cubicBezTo>
                        <a:pt x="187325" y="3579471"/>
                        <a:pt x="190500" y="3569946"/>
                        <a:pt x="190500" y="3560421"/>
                      </a:cubicBezTo>
                      <a:lnTo>
                        <a:pt x="187325" y="3544546"/>
                      </a:lnTo>
                      <a:lnTo>
                        <a:pt x="215900" y="3446121"/>
                      </a:lnTo>
                      <a:lnTo>
                        <a:pt x="228600" y="3436596"/>
                      </a:lnTo>
                      <a:lnTo>
                        <a:pt x="238125" y="3420721"/>
                      </a:lnTo>
                      <a:cubicBezTo>
                        <a:pt x="238125" y="3411196"/>
                        <a:pt x="241300" y="3395321"/>
                        <a:pt x="247650" y="3388971"/>
                      </a:cubicBezTo>
                      <a:cubicBezTo>
                        <a:pt x="244475" y="3379446"/>
                        <a:pt x="244475" y="3350871"/>
                        <a:pt x="260350" y="3350871"/>
                      </a:cubicBezTo>
                      <a:cubicBezTo>
                        <a:pt x="260350" y="3338171"/>
                        <a:pt x="292100" y="3274671"/>
                        <a:pt x="301625" y="3274671"/>
                      </a:cubicBezTo>
                      <a:lnTo>
                        <a:pt x="311150" y="3252446"/>
                      </a:lnTo>
                      <a:cubicBezTo>
                        <a:pt x="311150" y="3211171"/>
                        <a:pt x="333375" y="3188946"/>
                        <a:pt x="333375" y="3147671"/>
                      </a:cubicBezTo>
                      <a:lnTo>
                        <a:pt x="342900" y="3134971"/>
                      </a:lnTo>
                      <a:cubicBezTo>
                        <a:pt x="342900" y="3112746"/>
                        <a:pt x="377825" y="3074646"/>
                        <a:pt x="377825" y="3052421"/>
                      </a:cubicBezTo>
                      <a:cubicBezTo>
                        <a:pt x="400050" y="3042896"/>
                        <a:pt x="381000" y="3004796"/>
                        <a:pt x="403225" y="2995271"/>
                      </a:cubicBezTo>
                      <a:cubicBezTo>
                        <a:pt x="403225" y="2985746"/>
                        <a:pt x="450850" y="2852396"/>
                        <a:pt x="454025" y="2849221"/>
                      </a:cubicBezTo>
                      <a:cubicBezTo>
                        <a:pt x="450850" y="2839696"/>
                        <a:pt x="450850" y="2820646"/>
                        <a:pt x="466725" y="2820646"/>
                      </a:cubicBezTo>
                      <a:cubicBezTo>
                        <a:pt x="482600" y="2776196"/>
                        <a:pt x="527050" y="2728571"/>
                        <a:pt x="527050" y="2680946"/>
                      </a:cubicBezTo>
                      <a:cubicBezTo>
                        <a:pt x="530225" y="2677771"/>
                        <a:pt x="539750" y="2674596"/>
                        <a:pt x="539750" y="2668246"/>
                      </a:cubicBezTo>
                      <a:cubicBezTo>
                        <a:pt x="539750" y="2665071"/>
                        <a:pt x="530225" y="2665071"/>
                        <a:pt x="530225" y="2665071"/>
                      </a:cubicBezTo>
                      <a:lnTo>
                        <a:pt x="539750" y="2636496"/>
                      </a:lnTo>
                      <a:lnTo>
                        <a:pt x="552450" y="2630146"/>
                      </a:lnTo>
                      <a:cubicBezTo>
                        <a:pt x="565150" y="2614271"/>
                        <a:pt x="574675" y="2576171"/>
                        <a:pt x="581025" y="2557121"/>
                      </a:cubicBezTo>
                      <a:cubicBezTo>
                        <a:pt x="577850" y="2544421"/>
                        <a:pt x="581025" y="2531721"/>
                        <a:pt x="596900" y="2531721"/>
                      </a:cubicBezTo>
                      <a:lnTo>
                        <a:pt x="606425" y="2509496"/>
                      </a:lnTo>
                      <a:cubicBezTo>
                        <a:pt x="612775" y="2503146"/>
                        <a:pt x="628650" y="2445996"/>
                        <a:pt x="628650" y="2436471"/>
                      </a:cubicBezTo>
                      <a:cubicBezTo>
                        <a:pt x="628650" y="2414246"/>
                        <a:pt x="650875" y="2414246"/>
                        <a:pt x="650875" y="2392021"/>
                      </a:cubicBezTo>
                      <a:lnTo>
                        <a:pt x="676275" y="2347571"/>
                      </a:lnTo>
                      <a:cubicBezTo>
                        <a:pt x="676275" y="2341221"/>
                        <a:pt x="711200" y="2258671"/>
                        <a:pt x="711200" y="2258671"/>
                      </a:cubicBezTo>
                      <a:cubicBezTo>
                        <a:pt x="711200" y="2245971"/>
                        <a:pt x="704850" y="2226921"/>
                        <a:pt x="723900" y="2226921"/>
                      </a:cubicBezTo>
                      <a:cubicBezTo>
                        <a:pt x="739775" y="2182471"/>
                        <a:pt x="790575" y="2125321"/>
                        <a:pt x="790575" y="2074521"/>
                      </a:cubicBezTo>
                      <a:cubicBezTo>
                        <a:pt x="793750" y="2071346"/>
                        <a:pt x="803275" y="2064996"/>
                        <a:pt x="803275" y="2061821"/>
                      </a:cubicBezTo>
                      <a:cubicBezTo>
                        <a:pt x="803275" y="2055471"/>
                        <a:pt x="796925" y="2055471"/>
                        <a:pt x="793750" y="2055471"/>
                      </a:cubicBezTo>
                      <a:lnTo>
                        <a:pt x="803275" y="2026896"/>
                      </a:lnTo>
                      <a:cubicBezTo>
                        <a:pt x="812800" y="2020546"/>
                        <a:pt x="822325" y="2011021"/>
                        <a:pt x="828675" y="2001496"/>
                      </a:cubicBezTo>
                      <a:lnTo>
                        <a:pt x="847725" y="1937996"/>
                      </a:lnTo>
                      <a:cubicBezTo>
                        <a:pt x="844550" y="1925296"/>
                        <a:pt x="850900" y="1912596"/>
                        <a:pt x="866775" y="1912596"/>
                      </a:cubicBezTo>
                      <a:cubicBezTo>
                        <a:pt x="866775" y="1899896"/>
                        <a:pt x="876300" y="1899896"/>
                        <a:pt x="876300" y="1887196"/>
                      </a:cubicBezTo>
                      <a:cubicBezTo>
                        <a:pt x="879475" y="1884021"/>
                        <a:pt x="901700" y="1814171"/>
                        <a:pt x="901700" y="1807821"/>
                      </a:cubicBezTo>
                      <a:cubicBezTo>
                        <a:pt x="901700" y="1785596"/>
                        <a:pt x="923925" y="1782421"/>
                        <a:pt x="923925" y="1760196"/>
                      </a:cubicBezTo>
                      <a:lnTo>
                        <a:pt x="936625" y="1734796"/>
                      </a:lnTo>
                      <a:cubicBezTo>
                        <a:pt x="936625" y="1718921"/>
                        <a:pt x="955675" y="1715746"/>
                        <a:pt x="955675" y="1699871"/>
                      </a:cubicBezTo>
                      <a:cubicBezTo>
                        <a:pt x="965200" y="1699871"/>
                        <a:pt x="971550" y="1693521"/>
                        <a:pt x="974725" y="1683996"/>
                      </a:cubicBezTo>
                      <a:cubicBezTo>
                        <a:pt x="974725" y="1680821"/>
                        <a:pt x="974725" y="1680821"/>
                        <a:pt x="971550" y="1677646"/>
                      </a:cubicBezTo>
                      <a:lnTo>
                        <a:pt x="977900" y="1668121"/>
                      </a:lnTo>
                      <a:cubicBezTo>
                        <a:pt x="981075" y="1661771"/>
                        <a:pt x="981075" y="1658596"/>
                        <a:pt x="981075" y="1652246"/>
                      </a:cubicBezTo>
                      <a:cubicBezTo>
                        <a:pt x="1006475" y="1614146"/>
                        <a:pt x="1025525" y="1569696"/>
                        <a:pt x="1041400" y="1525246"/>
                      </a:cubicBezTo>
                      <a:cubicBezTo>
                        <a:pt x="1041400" y="1518896"/>
                        <a:pt x="1063625" y="1468096"/>
                        <a:pt x="1066800" y="1468096"/>
                      </a:cubicBezTo>
                      <a:cubicBezTo>
                        <a:pt x="1066800" y="1445871"/>
                        <a:pt x="1079500" y="1429996"/>
                        <a:pt x="1089025" y="1410946"/>
                      </a:cubicBezTo>
                      <a:lnTo>
                        <a:pt x="1101725" y="1401421"/>
                      </a:lnTo>
                      <a:cubicBezTo>
                        <a:pt x="1101725" y="1398246"/>
                        <a:pt x="1104900" y="1395071"/>
                        <a:pt x="1104900" y="1391896"/>
                      </a:cubicBezTo>
                      <a:cubicBezTo>
                        <a:pt x="1108075" y="1382371"/>
                        <a:pt x="1108075" y="1376021"/>
                        <a:pt x="1108075" y="1366496"/>
                      </a:cubicBezTo>
                      <a:cubicBezTo>
                        <a:pt x="1111250" y="1366496"/>
                        <a:pt x="1114425" y="1363321"/>
                        <a:pt x="1114425" y="1360146"/>
                      </a:cubicBezTo>
                      <a:cubicBezTo>
                        <a:pt x="1114425" y="1356971"/>
                        <a:pt x="1117600" y="1350621"/>
                        <a:pt x="1117600" y="1347446"/>
                      </a:cubicBezTo>
                      <a:lnTo>
                        <a:pt x="1120775" y="1347446"/>
                      </a:lnTo>
                      <a:cubicBezTo>
                        <a:pt x="1120775" y="1344271"/>
                        <a:pt x="1123950" y="1341096"/>
                        <a:pt x="1127125" y="1337921"/>
                      </a:cubicBezTo>
                      <a:lnTo>
                        <a:pt x="1136650" y="1309346"/>
                      </a:lnTo>
                      <a:cubicBezTo>
                        <a:pt x="1139825" y="1296646"/>
                        <a:pt x="1139825" y="1280771"/>
                        <a:pt x="1139825" y="1274421"/>
                      </a:cubicBezTo>
                      <a:cubicBezTo>
                        <a:pt x="1146175" y="1274421"/>
                        <a:pt x="1155700" y="1274421"/>
                        <a:pt x="1155700" y="1264896"/>
                      </a:cubicBezTo>
                      <a:cubicBezTo>
                        <a:pt x="1155700" y="1255371"/>
                        <a:pt x="1155700" y="1252196"/>
                        <a:pt x="1168400" y="1252196"/>
                      </a:cubicBezTo>
                      <a:lnTo>
                        <a:pt x="1181100" y="1226796"/>
                      </a:lnTo>
                      <a:lnTo>
                        <a:pt x="1193800" y="1217271"/>
                      </a:lnTo>
                      <a:lnTo>
                        <a:pt x="1216025" y="1175996"/>
                      </a:lnTo>
                      <a:cubicBezTo>
                        <a:pt x="1216025" y="1163296"/>
                        <a:pt x="1228725" y="1156946"/>
                        <a:pt x="1228725" y="1144246"/>
                      </a:cubicBezTo>
                      <a:lnTo>
                        <a:pt x="1244600" y="1118846"/>
                      </a:lnTo>
                      <a:lnTo>
                        <a:pt x="1254125" y="1099796"/>
                      </a:lnTo>
                      <a:cubicBezTo>
                        <a:pt x="1257300" y="1077571"/>
                        <a:pt x="1263650" y="1055346"/>
                        <a:pt x="1276350" y="1039471"/>
                      </a:cubicBezTo>
                      <a:cubicBezTo>
                        <a:pt x="1292225" y="998196"/>
                        <a:pt x="1301750" y="956921"/>
                        <a:pt x="1304925" y="934696"/>
                      </a:cubicBezTo>
                      <a:cubicBezTo>
                        <a:pt x="1308100" y="937871"/>
                        <a:pt x="1311275" y="937871"/>
                        <a:pt x="1314450" y="937871"/>
                      </a:cubicBezTo>
                      <a:lnTo>
                        <a:pt x="1327150" y="928346"/>
                      </a:lnTo>
                      <a:cubicBezTo>
                        <a:pt x="1330325" y="925171"/>
                        <a:pt x="1330325" y="918821"/>
                        <a:pt x="1323975" y="915646"/>
                      </a:cubicBezTo>
                      <a:cubicBezTo>
                        <a:pt x="1339850" y="896596"/>
                        <a:pt x="1365250" y="852146"/>
                        <a:pt x="1365250" y="826746"/>
                      </a:cubicBezTo>
                      <a:cubicBezTo>
                        <a:pt x="1374775" y="820396"/>
                        <a:pt x="1381125" y="810871"/>
                        <a:pt x="1374775" y="801346"/>
                      </a:cubicBezTo>
                      <a:cubicBezTo>
                        <a:pt x="1377950" y="779121"/>
                        <a:pt x="1397000" y="772771"/>
                        <a:pt x="1406525" y="760071"/>
                      </a:cubicBezTo>
                      <a:cubicBezTo>
                        <a:pt x="1416050" y="753721"/>
                        <a:pt x="1412875" y="747371"/>
                        <a:pt x="1409700" y="741021"/>
                      </a:cubicBezTo>
                      <a:lnTo>
                        <a:pt x="1438275" y="690221"/>
                      </a:lnTo>
                      <a:cubicBezTo>
                        <a:pt x="1441450" y="683871"/>
                        <a:pt x="1450975" y="674346"/>
                        <a:pt x="1450975" y="661646"/>
                      </a:cubicBezTo>
                      <a:cubicBezTo>
                        <a:pt x="1482725" y="626721"/>
                        <a:pt x="1489075" y="569571"/>
                        <a:pt x="1527175" y="537821"/>
                      </a:cubicBezTo>
                      <a:lnTo>
                        <a:pt x="1524000" y="515596"/>
                      </a:lnTo>
                      <a:lnTo>
                        <a:pt x="1558925" y="461621"/>
                      </a:lnTo>
                      <a:cubicBezTo>
                        <a:pt x="1558925" y="448921"/>
                        <a:pt x="1581150" y="388596"/>
                        <a:pt x="1597025" y="372721"/>
                      </a:cubicBezTo>
                      <a:cubicBezTo>
                        <a:pt x="1597025" y="360021"/>
                        <a:pt x="1603375" y="350496"/>
                        <a:pt x="1616075" y="340971"/>
                      </a:cubicBezTo>
                      <a:cubicBezTo>
                        <a:pt x="1606550" y="328271"/>
                        <a:pt x="1619250" y="318746"/>
                        <a:pt x="1628775" y="312396"/>
                      </a:cubicBezTo>
                      <a:lnTo>
                        <a:pt x="1746250" y="106021"/>
                      </a:lnTo>
                      <a:cubicBezTo>
                        <a:pt x="1762125" y="90146"/>
                        <a:pt x="1762125" y="71096"/>
                        <a:pt x="1781175" y="58396"/>
                      </a:cubicBezTo>
                      <a:cubicBezTo>
                        <a:pt x="1781175" y="48871"/>
                        <a:pt x="1787525" y="36171"/>
                        <a:pt x="1793875" y="29821"/>
                      </a:cubicBezTo>
                      <a:lnTo>
                        <a:pt x="1806575" y="7596"/>
                      </a:lnTo>
                      <a:cubicBezTo>
                        <a:pt x="1811338" y="2834"/>
                        <a:pt x="1819672" y="-143"/>
                        <a:pt x="1826221" y="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DE" sz="30000" dirty="0">
                    <a:latin typeface="Road Rage" pitchFamily="2" charset="0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5DE3D3B-96A7-99A3-926B-35C227F51D5E}"/>
                    </a:ext>
                  </a:extLst>
                </p:cNvPr>
                <p:cNvSpPr txBox="1"/>
                <p:nvPr/>
              </p:nvSpPr>
              <p:spPr>
                <a:xfrm rot="889352">
                  <a:off x="8824895" y="822710"/>
                  <a:ext cx="2283456" cy="3907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917" h="4071596">
                      <a:moveTo>
                        <a:pt x="247650" y="3665196"/>
                      </a:moveTo>
                      <a:cubicBezTo>
                        <a:pt x="247650" y="3668371"/>
                        <a:pt x="250825" y="3674721"/>
                        <a:pt x="254000" y="3674721"/>
                      </a:cubicBezTo>
                      <a:cubicBezTo>
                        <a:pt x="257175" y="3674721"/>
                        <a:pt x="260350" y="3671546"/>
                        <a:pt x="260350" y="3668371"/>
                      </a:cubicBezTo>
                      <a:close/>
                      <a:moveTo>
                        <a:pt x="260350" y="3639796"/>
                      </a:moveTo>
                      <a:cubicBezTo>
                        <a:pt x="260350" y="3642971"/>
                        <a:pt x="260350" y="3649321"/>
                        <a:pt x="266700" y="3649321"/>
                      </a:cubicBezTo>
                      <a:lnTo>
                        <a:pt x="269875" y="3649321"/>
                      </a:lnTo>
                      <a:cubicBezTo>
                        <a:pt x="269875" y="3642971"/>
                        <a:pt x="266700" y="3639796"/>
                        <a:pt x="260350" y="3639796"/>
                      </a:cubicBezTo>
                      <a:close/>
                      <a:moveTo>
                        <a:pt x="539750" y="3595346"/>
                      </a:moveTo>
                      <a:cubicBezTo>
                        <a:pt x="539750" y="3598521"/>
                        <a:pt x="539750" y="3604871"/>
                        <a:pt x="542925" y="3604871"/>
                      </a:cubicBezTo>
                      <a:lnTo>
                        <a:pt x="552450" y="3601696"/>
                      </a:lnTo>
                      <a:close/>
                      <a:moveTo>
                        <a:pt x="781050" y="3582646"/>
                      </a:moveTo>
                      <a:lnTo>
                        <a:pt x="793750" y="3604871"/>
                      </a:lnTo>
                      <a:lnTo>
                        <a:pt x="790575" y="3630271"/>
                      </a:lnTo>
                      <a:cubicBezTo>
                        <a:pt x="771525" y="3630271"/>
                        <a:pt x="787400" y="3652496"/>
                        <a:pt x="758825" y="3652496"/>
                      </a:cubicBezTo>
                      <a:cubicBezTo>
                        <a:pt x="758825" y="3627096"/>
                        <a:pt x="781050" y="3608046"/>
                        <a:pt x="781050" y="3582646"/>
                      </a:cubicBezTo>
                      <a:close/>
                      <a:moveTo>
                        <a:pt x="606425" y="3503271"/>
                      </a:moveTo>
                      <a:cubicBezTo>
                        <a:pt x="606425" y="3506446"/>
                        <a:pt x="606425" y="3512796"/>
                        <a:pt x="612775" y="3512796"/>
                      </a:cubicBezTo>
                      <a:lnTo>
                        <a:pt x="619125" y="3512796"/>
                      </a:lnTo>
                      <a:cubicBezTo>
                        <a:pt x="619125" y="3506446"/>
                        <a:pt x="612775" y="3503271"/>
                        <a:pt x="606425" y="3503271"/>
                      </a:cubicBezTo>
                      <a:close/>
                      <a:moveTo>
                        <a:pt x="812800" y="3398496"/>
                      </a:moveTo>
                      <a:cubicBezTo>
                        <a:pt x="812800" y="3401671"/>
                        <a:pt x="815975" y="3411196"/>
                        <a:pt x="819150" y="3411196"/>
                      </a:cubicBezTo>
                      <a:cubicBezTo>
                        <a:pt x="825500" y="3411196"/>
                        <a:pt x="825500" y="3404846"/>
                        <a:pt x="825500" y="3401671"/>
                      </a:cubicBezTo>
                      <a:close/>
                      <a:moveTo>
                        <a:pt x="482600" y="3360396"/>
                      </a:moveTo>
                      <a:lnTo>
                        <a:pt x="482600" y="3376271"/>
                      </a:lnTo>
                      <a:cubicBezTo>
                        <a:pt x="482600" y="3385796"/>
                        <a:pt x="488950" y="3385796"/>
                        <a:pt x="495300" y="3385796"/>
                      </a:cubicBezTo>
                      <a:close/>
                      <a:moveTo>
                        <a:pt x="711200" y="3338171"/>
                      </a:moveTo>
                      <a:cubicBezTo>
                        <a:pt x="692150" y="3338171"/>
                        <a:pt x="682625" y="3354046"/>
                        <a:pt x="682625" y="3373096"/>
                      </a:cubicBezTo>
                      <a:lnTo>
                        <a:pt x="682625" y="3376271"/>
                      </a:lnTo>
                      <a:cubicBezTo>
                        <a:pt x="682625" y="3376271"/>
                        <a:pt x="666750" y="3376271"/>
                        <a:pt x="666750" y="3379446"/>
                      </a:cubicBezTo>
                      <a:cubicBezTo>
                        <a:pt x="666750" y="3382621"/>
                        <a:pt x="692150" y="3385796"/>
                        <a:pt x="695325" y="3385796"/>
                      </a:cubicBezTo>
                      <a:lnTo>
                        <a:pt x="714375" y="3369921"/>
                      </a:lnTo>
                      <a:cubicBezTo>
                        <a:pt x="704850" y="3369921"/>
                        <a:pt x="701675" y="3357221"/>
                        <a:pt x="701675" y="3350871"/>
                      </a:cubicBezTo>
                      <a:close/>
                      <a:moveTo>
                        <a:pt x="514350" y="3325471"/>
                      </a:moveTo>
                      <a:cubicBezTo>
                        <a:pt x="511175" y="3325471"/>
                        <a:pt x="511175" y="3328646"/>
                        <a:pt x="508000" y="3328646"/>
                      </a:cubicBezTo>
                      <a:cubicBezTo>
                        <a:pt x="508000" y="3331821"/>
                        <a:pt x="511175" y="3341346"/>
                        <a:pt x="514350" y="3341346"/>
                      </a:cubicBezTo>
                      <a:cubicBezTo>
                        <a:pt x="520700" y="3341346"/>
                        <a:pt x="520700" y="3334996"/>
                        <a:pt x="520700" y="3331821"/>
                      </a:cubicBezTo>
                      <a:cubicBezTo>
                        <a:pt x="520700" y="3328646"/>
                        <a:pt x="517525" y="3325471"/>
                        <a:pt x="514350" y="3325471"/>
                      </a:cubicBezTo>
                      <a:close/>
                      <a:moveTo>
                        <a:pt x="885825" y="3293721"/>
                      </a:moveTo>
                      <a:cubicBezTo>
                        <a:pt x="863600" y="3293721"/>
                        <a:pt x="866775" y="3322296"/>
                        <a:pt x="866775" y="3338171"/>
                      </a:cubicBezTo>
                      <a:cubicBezTo>
                        <a:pt x="857250" y="3338171"/>
                        <a:pt x="844550" y="3341346"/>
                        <a:pt x="838200" y="3347696"/>
                      </a:cubicBezTo>
                      <a:lnTo>
                        <a:pt x="844550" y="3376271"/>
                      </a:lnTo>
                      <a:cubicBezTo>
                        <a:pt x="847725" y="3360396"/>
                        <a:pt x="857250" y="3338171"/>
                        <a:pt x="876300" y="3338171"/>
                      </a:cubicBezTo>
                      <a:cubicBezTo>
                        <a:pt x="876300" y="3322296"/>
                        <a:pt x="885825" y="3309596"/>
                        <a:pt x="885825" y="3293721"/>
                      </a:cubicBezTo>
                      <a:close/>
                      <a:moveTo>
                        <a:pt x="752475" y="3239746"/>
                      </a:moveTo>
                      <a:cubicBezTo>
                        <a:pt x="746125" y="3239746"/>
                        <a:pt x="746125" y="3252446"/>
                        <a:pt x="746125" y="3255621"/>
                      </a:cubicBezTo>
                      <a:cubicBezTo>
                        <a:pt x="746125" y="3271496"/>
                        <a:pt x="736600" y="3284196"/>
                        <a:pt x="723900" y="3290546"/>
                      </a:cubicBezTo>
                      <a:cubicBezTo>
                        <a:pt x="723900" y="3306421"/>
                        <a:pt x="714375" y="3319121"/>
                        <a:pt x="714375" y="3334996"/>
                      </a:cubicBezTo>
                      <a:cubicBezTo>
                        <a:pt x="733425" y="3312771"/>
                        <a:pt x="746125" y="3287371"/>
                        <a:pt x="758825" y="3261971"/>
                      </a:cubicBezTo>
                      <a:cubicBezTo>
                        <a:pt x="758825" y="3258796"/>
                        <a:pt x="755650" y="3239746"/>
                        <a:pt x="752475" y="3239746"/>
                      </a:cubicBezTo>
                      <a:close/>
                      <a:moveTo>
                        <a:pt x="552450" y="3211171"/>
                      </a:moveTo>
                      <a:lnTo>
                        <a:pt x="539750" y="3249271"/>
                      </a:lnTo>
                      <a:cubicBezTo>
                        <a:pt x="539750" y="3249271"/>
                        <a:pt x="527050" y="3249271"/>
                        <a:pt x="527050" y="3252446"/>
                      </a:cubicBezTo>
                      <a:cubicBezTo>
                        <a:pt x="527050" y="3258796"/>
                        <a:pt x="546100" y="3268321"/>
                        <a:pt x="552450" y="3271496"/>
                      </a:cubicBezTo>
                      <a:lnTo>
                        <a:pt x="574675" y="3239746"/>
                      </a:lnTo>
                      <a:close/>
                      <a:moveTo>
                        <a:pt x="596900" y="3100046"/>
                      </a:moveTo>
                      <a:cubicBezTo>
                        <a:pt x="584200" y="3125446"/>
                        <a:pt x="571500" y="3150846"/>
                        <a:pt x="561975" y="3179421"/>
                      </a:cubicBezTo>
                      <a:cubicBezTo>
                        <a:pt x="565150" y="3192121"/>
                        <a:pt x="574675" y="3201646"/>
                        <a:pt x="587375" y="3201646"/>
                      </a:cubicBezTo>
                      <a:cubicBezTo>
                        <a:pt x="593725" y="3185771"/>
                        <a:pt x="606425" y="3128621"/>
                        <a:pt x="619125" y="3119096"/>
                      </a:cubicBezTo>
                      <a:close/>
                      <a:moveTo>
                        <a:pt x="657225" y="2988921"/>
                      </a:moveTo>
                      <a:lnTo>
                        <a:pt x="641350" y="3007971"/>
                      </a:lnTo>
                      <a:lnTo>
                        <a:pt x="641350" y="3017496"/>
                      </a:lnTo>
                      <a:lnTo>
                        <a:pt x="647700" y="3017496"/>
                      </a:lnTo>
                      <a:cubicBezTo>
                        <a:pt x="660400" y="3017496"/>
                        <a:pt x="663575" y="3017496"/>
                        <a:pt x="663575" y="3004796"/>
                      </a:cubicBezTo>
                      <a:close/>
                      <a:moveTo>
                        <a:pt x="1035050" y="2966696"/>
                      </a:moveTo>
                      <a:lnTo>
                        <a:pt x="1009650" y="3007971"/>
                      </a:lnTo>
                      <a:cubicBezTo>
                        <a:pt x="1016000" y="3017496"/>
                        <a:pt x="1019175" y="3030196"/>
                        <a:pt x="1019175" y="3042896"/>
                      </a:cubicBezTo>
                      <a:cubicBezTo>
                        <a:pt x="1016000" y="3042896"/>
                        <a:pt x="1009650" y="3042896"/>
                        <a:pt x="1009650" y="3049246"/>
                      </a:cubicBezTo>
                      <a:cubicBezTo>
                        <a:pt x="1009650" y="3055596"/>
                        <a:pt x="1016000" y="3061946"/>
                        <a:pt x="1019175" y="3068296"/>
                      </a:cubicBezTo>
                      <a:lnTo>
                        <a:pt x="1041400" y="3077821"/>
                      </a:lnTo>
                      <a:lnTo>
                        <a:pt x="1044575" y="3068296"/>
                      </a:lnTo>
                      <a:lnTo>
                        <a:pt x="1028700" y="3055596"/>
                      </a:lnTo>
                      <a:cubicBezTo>
                        <a:pt x="1028700" y="3046071"/>
                        <a:pt x="1031875" y="3036546"/>
                        <a:pt x="1041400" y="3033371"/>
                      </a:cubicBezTo>
                      <a:cubicBezTo>
                        <a:pt x="1041400" y="3011146"/>
                        <a:pt x="1044575" y="2988921"/>
                        <a:pt x="1035050" y="2966696"/>
                      </a:cubicBezTo>
                      <a:close/>
                      <a:moveTo>
                        <a:pt x="692150" y="2938121"/>
                      </a:moveTo>
                      <a:lnTo>
                        <a:pt x="685800" y="2950821"/>
                      </a:lnTo>
                      <a:cubicBezTo>
                        <a:pt x="688975" y="2947646"/>
                        <a:pt x="692150" y="2944471"/>
                        <a:pt x="692150" y="2941296"/>
                      </a:cubicBezTo>
                      <a:close/>
                      <a:moveTo>
                        <a:pt x="1101725" y="2855571"/>
                      </a:moveTo>
                      <a:cubicBezTo>
                        <a:pt x="1101725" y="2858746"/>
                        <a:pt x="1101725" y="2861921"/>
                        <a:pt x="1104900" y="2865096"/>
                      </a:cubicBezTo>
                      <a:lnTo>
                        <a:pt x="1104900" y="2855571"/>
                      </a:lnTo>
                      <a:close/>
                      <a:moveTo>
                        <a:pt x="1139825" y="2820646"/>
                      </a:moveTo>
                      <a:cubicBezTo>
                        <a:pt x="1133475" y="2820646"/>
                        <a:pt x="1130300" y="2823821"/>
                        <a:pt x="1127125" y="2830171"/>
                      </a:cubicBezTo>
                      <a:lnTo>
                        <a:pt x="1136650" y="2830171"/>
                      </a:lnTo>
                      <a:cubicBezTo>
                        <a:pt x="1136650" y="2826996"/>
                        <a:pt x="1139825" y="2823821"/>
                        <a:pt x="1139825" y="2820646"/>
                      </a:cubicBezTo>
                      <a:close/>
                      <a:moveTo>
                        <a:pt x="1158875" y="2773021"/>
                      </a:moveTo>
                      <a:lnTo>
                        <a:pt x="1158875" y="2788896"/>
                      </a:lnTo>
                      <a:lnTo>
                        <a:pt x="1136650" y="2788896"/>
                      </a:lnTo>
                      <a:lnTo>
                        <a:pt x="1136650" y="2801596"/>
                      </a:lnTo>
                      <a:lnTo>
                        <a:pt x="1143000" y="2811121"/>
                      </a:lnTo>
                      <a:lnTo>
                        <a:pt x="1168400" y="2788896"/>
                      </a:lnTo>
                      <a:lnTo>
                        <a:pt x="1168400" y="2776196"/>
                      </a:lnTo>
                      <a:close/>
                      <a:moveTo>
                        <a:pt x="1181100" y="2741271"/>
                      </a:moveTo>
                      <a:lnTo>
                        <a:pt x="1171575" y="2744446"/>
                      </a:lnTo>
                      <a:lnTo>
                        <a:pt x="1171575" y="2769846"/>
                      </a:lnTo>
                      <a:cubicBezTo>
                        <a:pt x="1181100" y="2763496"/>
                        <a:pt x="1181100" y="2750796"/>
                        <a:pt x="1181100" y="2741271"/>
                      </a:cubicBezTo>
                      <a:close/>
                      <a:moveTo>
                        <a:pt x="1206500" y="2665071"/>
                      </a:moveTo>
                      <a:cubicBezTo>
                        <a:pt x="1200150" y="2684121"/>
                        <a:pt x="1193800" y="2706346"/>
                        <a:pt x="1181100" y="2706346"/>
                      </a:cubicBezTo>
                      <a:cubicBezTo>
                        <a:pt x="1181100" y="2709521"/>
                        <a:pt x="1187450" y="2731746"/>
                        <a:pt x="1190625" y="2731746"/>
                      </a:cubicBezTo>
                      <a:cubicBezTo>
                        <a:pt x="1193800" y="2731746"/>
                        <a:pt x="1193800" y="2725396"/>
                        <a:pt x="1193800" y="2722221"/>
                      </a:cubicBezTo>
                      <a:cubicBezTo>
                        <a:pt x="1203325" y="2709521"/>
                        <a:pt x="1219200" y="2680946"/>
                        <a:pt x="1219200" y="2665071"/>
                      </a:cubicBezTo>
                      <a:close/>
                      <a:moveTo>
                        <a:pt x="1311275" y="2563471"/>
                      </a:moveTo>
                      <a:cubicBezTo>
                        <a:pt x="1308100" y="2569821"/>
                        <a:pt x="1308100" y="2572996"/>
                        <a:pt x="1308100" y="2579346"/>
                      </a:cubicBezTo>
                      <a:cubicBezTo>
                        <a:pt x="1311275" y="2576171"/>
                        <a:pt x="1314450" y="2569821"/>
                        <a:pt x="1314450" y="2563471"/>
                      </a:cubicBezTo>
                      <a:close/>
                      <a:moveTo>
                        <a:pt x="1292225" y="2499971"/>
                      </a:moveTo>
                      <a:cubicBezTo>
                        <a:pt x="1292225" y="2525371"/>
                        <a:pt x="1266825" y="2538071"/>
                        <a:pt x="1266825" y="2563471"/>
                      </a:cubicBezTo>
                      <a:lnTo>
                        <a:pt x="1247775" y="2588871"/>
                      </a:lnTo>
                      <a:cubicBezTo>
                        <a:pt x="1244600" y="2592046"/>
                        <a:pt x="1250950" y="2598396"/>
                        <a:pt x="1254125" y="2598396"/>
                      </a:cubicBezTo>
                      <a:lnTo>
                        <a:pt x="1273175" y="2595221"/>
                      </a:lnTo>
                      <a:cubicBezTo>
                        <a:pt x="1279525" y="2579346"/>
                        <a:pt x="1289050" y="2560296"/>
                        <a:pt x="1289050" y="2541246"/>
                      </a:cubicBezTo>
                      <a:cubicBezTo>
                        <a:pt x="1295400" y="2528546"/>
                        <a:pt x="1301750" y="2509496"/>
                        <a:pt x="1311275" y="2499971"/>
                      </a:cubicBezTo>
                      <a:close/>
                      <a:moveTo>
                        <a:pt x="1349375" y="2458696"/>
                      </a:moveTo>
                      <a:lnTo>
                        <a:pt x="1330325" y="2477746"/>
                      </a:lnTo>
                      <a:cubicBezTo>
                        <a:pt x="1333500" y="2468221"/>
                        <a:pt x="1314450" y="2468221"/>
                        <a:pt x="1314450" y="2477746"/>
                      </a:cubicBezTo>
                      <a:lnTo>
                        <a:pt x="1336675" y="2506321"/>
                      </a:lnTo>
                      <a:lnTo>
                        <a:pt x="1349375" y="2506321"/>
                      </a:lnTo>
                      <a:lnTo>
                        <a:pt x="1352550" y="2477746"/>
                      </a:lnTo>
                      <a:close/>
                      <a:moveTo>
                        <a:pt x="1384300" y="2401546"/>
                      </a:moveTo>
                      <a:lnTo>
                        <a:pt x="1368425" y="2426946"/>
                      </a:lnTo>
                      <a:lnTo>
                        <a:pt x="1377950" y="2426946"/>
                      </a:lnTo>
                      <a:cubicBezTo>
                        <a:pt x="1381125" y="2420596"/>
                        <a:pt x="1384300" y="2411071"/>
                        <a:pt x="1384300" y="2401546"/>
                      </a:cubicBezTo>
                      <a:close/>
                      <a:moveTo>
                        <a:pt x="1317625" y="2392021"/>
                      </a:moveTo>
                      <a:cubicBezTo>
                        <a:pt x="1317625" y="2395196"/>
                        <a:pt x="1314450" y="2395196"/>
                        <a:pt x="1314450" y="2398371"/>
                      </a:cubicBezTo>
                      <a:lnTo>
                        <a:pt x="1314450" y="2414246"/>
                      </a:lnTo>
                      <a:cubicBezTo>
                        <a:pt x="1314450" y="2426946"/>
                        <a:pt x="1317625" y="2442821"/>
                        <a:pt x="1323975" y="2452346"/>
                      </a:cubicBezTo>
                      <a:lnTo>
                        <a:pt x="1333500" y="2395196"/>
                      </a:lnTo>
                      <a:close/>
                      <a:moveTo>
                        <a:pt x="1352550" y="2344396"/>
                      </a:moveTo>
                      <a:lnTo>
                        <a:pt x="1339850" y="2350746"/>
                      </a:lnTo>
                      <a:lnTo>
                        <a:pt x="1327150" y="2372971"/>
                      </a:lnTo>
                      <a:lnTo>
                        <a:pt x="1343025" y="2366621"/>
                      </a:lnTo>
                      <a:lnTo>
                        <a:pt x="1352550" y="2350746"/>
                      </a:lnTo>
                      <a:close/>
                      <a:moveTo>
                        <a:pt x="1393825" y="2217396"/>
                      </a:moveTo>
                      <a:cubicBezTo>
                        <a:pt x="1393825" y="2236446"/>
                        <a:pt x="1397000" y="2268196"/>
                        <a:pt x="1390650" y="2287246"/>
                      </a:cubicBezTo>
                      <a:cubicBezTo>
                        <a:pt x="1397000" y="2280896"/>
                        <a:pt x="1400175" y="2271371"/>
                        <a:pt x="1400175" y="2258671"/>
                      </a:cubicBezTo>
                      <a:lnTo>
                        <a:pt x="1416050" y="2226921"/>
                      </a:lnTo>
                      <a:close/>
                      <a:moveTo>
                        <a:pt x="1495425" y="2017371"/>
                      </a:moveTo>
                      <a:lnTo>
                        <a:pt x="1492250" y="2039596"/>
                      </a:lnTo>
                      <a:cubicBezTo>
                        <a:pt x="1482725" y="2049121"/>
                        <a:pt x="1473200" y="2064996"/>
                        <a:pt x="1466850" y="2077696"/>
                      </a:cubicBezTo>
                      <a:cubicBezTo>
                        <a:pt x="1466850" y="2090396"/>
                        <a:pt x="1463675" y="2103096"/>
                        <a:pt x="1454150" y="2112621"/>
                      </a:cubicBezTo>
                      <a:cubicBezTo>
                        <a:pt x="1447800" y="2106271"/>
                        <a:pt x="1435100" y="2118971"/>
                        <a:pt x="1441450" y="2122146"/>
                      </a:cubicBezTo>
                      <a:lnTo>
                        <a:pt x="1422400" y="2144371"/>
                      </a:lnTo>
                      <a:lnTo>
                        <a:pt x="1412875" y="2176121"/>
                      </a:lnTo>
                      <a:lnTo>
                        <a:pt x="1406525" y="2176121"/>
                      </a:lnTo>
                      <a:lnTo>
                        <a:pt x="1406525" y="2198346"/>
                      </a:lnTo>
                      <a:lnTo>
                        <a:pt x="1422400" y="2204696"/>
                      </a:lnTo>
                      <a:cubicBezTo>
                        <a:pt x="1419225" y="2201521"/>
                        <a:pt x="1422400" y="2198346"/>
                        <a:pt x="1425575" y="2201521"/>
                      </a:cubicBezTo>
                      <a:lnTo>
                        <a:pt x="1431925" y="2188821"/>
                      </a:lnTo>
                      <a:cubicBezTo>
                        <a:pt x="1435100" y="2191996"/>
                        <a:pt x="1441450" y="2179296"/>
                        <a:pt x="1441450" y="2179296"/>
                      </a:cubicBezTo>
                      <a:lnTo>
                        <a:pt x="1463675" y="2141196"/>
                      </a:lnTo>
                      <a:cubicBezTo>
                        <a:pt x="1463675" y="2128496"/>
                        <a:pt x="1482725" y="2064996"/>
                        <a:pt x="1492250" y="2058646"/>
                      </a:cubicBezTo>
                      <a:lnTo>
                        <a:pt x="1508125" y="2068171"/>
                      </a:lnTo>
                      <a:cubicBezTo>
                        <a:pt x="1511300" y="2055471"/>
                        <a:pt x="1514475" y="2039596"/>
                        <a:pt x="1524000" y="2030071"/>
                      </a:cubicBezTo>
                      <a:lnTo>
                        <a:pt x="1508125" y="2026896"/>
                      </a:lnTo>
                      <a:close/>
                      <a:moveTo>
                        <a:pt x="1546225" y="1985621"/>
                      </a:moveTo>
                      <a:cubicBezTo>
                        <a:pt x="1546225" y="1988796"/>
                        <a:pt x="1546225" y="1991971"/>
                        <a:pt x="1543050" y="1991971"/>
                      </a:cubicBezTo>
                      <a:lnTo>
                        <a:pt x="1539875" y="2017371"/>
                      </a:lnTo>
                      <a:lnTo>
                        <a:pt x="1543050" y="2026896"/>
                      </a:lnTo>
                      <a:cubicBezTo>
                        <a:pt x="1549400" y="2017371"/>
                        <a:pt x="1555750" y="2004671"/>
                        <a:pt x="1555750" y="1995146"/>
                      </a:cubicBezTo>
                      <a:cubicBezTo>
                        <a:pt x="1555750" y="1988796"/>
                        <a:pt x="1552575" y="1985621"/>
                        <a:pt x="1546225" y="1985621"/>
                      </a:cubicBezTo>
                      <a:close/>
                      <a:moveTo>
                        <a:pt x="1517650" y="1976096"/>
                      </a:moveTo>
                      <a:lnTo>
                        <a:pt x="1517650" y="1988796"/>
                      </a:lnTo>
                      <a:cubicBezTo>
                        <a:pt x="1520825" y="1985621"/>
                        <a:pt x="1524000" y="1979271"/>
                        <a:pt x="1524000" y="1976096"/>
                      </a:cubicBezTo>
                      <a:close/>
                      <a:moveTo>
                        <a:pt x="1568450" y="1864971"/>
                      </a:moveTo>
                      <a:cubicBezTo>
                        <a:pt x="1565275" y="1864971"/>
                        <a:pt x="1552575" y="1868146"/>
                        <a:pt x="1552575" y="1874496"/>
                      </a:cubicBezTo>
                      <a:cubicBezTo>
                        <a:pt x="1552575" y="1877671"/>
                        <a:pt x="1558925" y="1877671"/>
                        <a:pt x="1562100" y="1877671"/>
                      </a:cubicBezTo>
                      <a:close/>
                      <a:moveTo>
                        <a:pt x="1701800" y="1591921"/>
                      </a:moveTo>
                      <a:lnTo>
                        <a:pt x="1701800" y="1604621"/>
                      </a:lnTo>
                      <a:lnTo>
                        <a:pt x="1704975" y="1595096"/>
                      </a:lnTo>
                      <a:close/>
                      <a:moveTo>
                        <a:pt x="1717675" y="1506196"/>
                      </a:moveTo>
                      <a:lnTo>
                        <a:pt x="1717675" y="1509371"/>
                      </a:lnTo>
                      <a:cubicBezTo>
                        <a:pt x="1717675" y="1518896"/>
                        <a:pt x="1720850" y="1525246"/>
                        <a:pt x="1730375" y="1525246"/>
                      </a:cubicBezTo>
                      <a:close/>
                      <a:moveTo>
                        <a:pt x="1819275" y="1433171"/>
                      </a:moveTo>
                      <a:cubicBezTo>
                        <a:pt x="1819275" y="1436346"/>
                        <a:pt x="1816100" y="1439521"/>
                        <a:pt x="1812925" y="1442696"/>
                      </a:cubicBezTo>
                      <a:lnTo>
                        <a:pt x="1797050" y="1452221"/>
                      </a:lnTo>
                      <a:lnTo>
                        <a:pt x="1790700" y="1445871"/>
                      </a:lnTo>
                      <a:cubicBezTo>
                        <a:pt x="1787525" y="1455396"/>
                        <a:pt x="1784350" y="1461746"/>
                        <a:pt x="1784350" y="1464921"/>
                      </a:cubicBezTo>
                      <a:cubicBezTo>
                        <a:pt x="1771650" y="1483971"/>
                        <a:pt x="1752600" y="1499846"/>
                        <a:pt x="1752600" y="1525246"/>
                      </a:cubicBezTo>
                      <a:lnTo>
                        <a:pt x="1739900" y="1553821"/>
                      </a:lnTo>
                      <a:cubicBezTo>
                        <a:pt x="1730375" y="1560171"/>
                        <a:pt x="1730375" y="1572871"/>
                        <a:pt x="1730375" y="1582396"/>
                      </a:cubicBezTo>
                      <a:cubicBezTo>
                        <a:pt x="1730375" y="1610971"/>
                        <a:pt x="1692275" y="1639546"/>
                        <a:pt x="1692275" y="1668121"/>
                      </a:cubicBezTo>
                      <a:lnTo>
                        <a:pt x="1679575" y="1677646"/>
                      </a:lnTo>
                      <a:cubicBezTo>
                        <a:pt x="1676400" y="1690346"/>
                        <a:pt x="1666875" y="1703046"/>
                        <a:pt x="1660525" y="1715746"/>
                      </a:cubicBezTo>
                      <a:lnTo>
                        <a:pt x="1660525" y="1737971"/>
                      </a:lnTo>
                      <a:cubicBezTo>
                        <a:pt x="1682750" y="1731621"/>
                        <a:pt x="1704975" y="1696696"/>
                        <a:pt x="1704975" y="1677646"/>
                      </a:cubicBezTo>
                      <a:cubicBezTo>
                        <a:pt x="1711325" y="1677646"/>
                        <a:pt x="1717675" y="1677646"/>
                        <a:pt x="1717675" y="1671296"/>
                      </a:cubicBezTo>
                      <a:cubicBezTo>
                        <a:pt x="1717675" y="1661771"/>
                        <a:pt x="1714500" y="1652246"/>
                        <a:pt x="1727200" y="1652246"/>
                      </a:cubicBezTo>
                      <a:lnTo>
                        <a:pt x="1765300" y="1550646"/>
                      </a:lnTo>
                      <a:cubicBezTo>
                        <a:pt x="1774825" y="1550646"/>
                        <a:pt x="1781175" y="1547471"/>
                        <a:pt x="1781175" y="1541121"/>
                      </a:cubicBezTo>
                      <a:cubicBezTo>
                        <a:pt x="1781175" y="1528421"/>
                        <a:pt x="1781175" y="1525246"/>
                        <a:pt x="1793875" y="1525246"/>
                      </a:cubicBezTo>
                      <a:lnTo>
                        <a:pt x="1809750" y="1493496"/>
                      </a:lnTo>
                      <a:cubicBezTo>
                        <a:pt x="1809750" y="1483971"/>
                        <a:pt x="1812925" y="1458571"/>
                        <a:pt x="1819275" y="1433171"/>
                      </a:cubicBezTo>
                      <a:close/>
                      <a:moveTo>
                        <a:pt x="1825625" y="1417296"/>
                      </a:moveTo>
                      <a:lnTo>
                        <a:pt x="1816100" y="1426821"/>
                      </a:lnTo>
                      <a:cubicBezTo>
                        <a:pt x="1817687" y="1428409"/>
                        <a:pt x="1819275" y="1429202"/>
                        <a:pt x="1820069" y="1429996"/>
                      </a:cubicBezTo>
                      <a:lnTo>
                        <a:pt x="1820392" y="1430836"/>
                      </a:lnTo>
                      <a:lnTo>
                        <a:pt x="1823641" y="1424043"/>
                      </a:lnTo>
                      <a:cubicBezTo>
                        <a:pt x="1824831" y="1421265"/>
                        <a:pt x="1825625" y="1418884"/>
                        <a:pt x="1825625" y="1417296"/>
                      </a:cubicBezTo>
                      <a:close/>
                      <a:moveTo>
                        <a:pt x="1825625" y="1376021"/>
                      </a:moveTo>
                      <a:lnTo>
                        <a:pt x="1824131" y="1378636"/>
                      </a:lnTo>
                      <a:lnTo>
                        <a:pt x="1831975" y="1376021"/>
                      </a:lnTo>
                      <a:close/>
                      <a:moveTo>
                        <a:pt x="1869281" y="1359353"/>
                      </a:moveTo>
                      <a:cubicBezTo>
                        <a:pt x="1865313" y="1359353"/>
                        <a:pt x="1860550" y="1360146"/>
                        <a:pt x="1857375" y="1360146"/>
                      </a:cubicBezTo>
                      <a:cubicBezTo>
                        <a:pt x="1851025" y="1372846"/>
                        <a:pt x="1847850" y="1385546"/>
                        <a:pt x="1838325" y="1398246"/>
                      </a:cubicBezTo>
                      <a:cubicBezTo>
                        <a:pt x="1844675" y="1398246"/>
                        <a:pt x="1851025" y="1401421"/>
                        <a:pt x="1857375" y="1407771"/>
                      </a:cubicBezTo>
                      <a:lnTo>
                        <a:pt x="1866900" y="1376021"/>
                      </a:lnTo>
                      <a:cubicBezTo>
                        <a:pt x="1870075" y="1372846"/>
                        <a:pt x="1876425" y="1366496"/>
                        <a:pt x="1876425" y="1363321"/>
                      </a:cubicBezTo>
                      <a:cubicBezTo>
                        <a:pt x="1876425" y="1360146"/>
                        <a:pt x="1873250" y="1359353"/>
                        <a:pt x="1869281" y="1359353"/>
                      </a:cubicBezTo>
                      <a:close/>
                      <a:moveTo>
                        <a:pt x="1870075" y="1271246"/>
                      </a:moveTo>
                      <a:lnTo>
                        <a:pt x="1857375" y="1277596"/>
                      </a:lnTo>
                      <a:cubicBezTo>
                        <a:pt x="1857375" y="1290296"/>
                        <a:pt x="1854200" y="1299821"/>
                        <a:pt x="1851025" y="1309346"/>
                      </a:cubicBezTo>
                      <a:cubicBezTo>
                        <a:pt x="1860550" y="1296646"/>
                        <a:pt x="1863725" y="1283946"/>
                        <a:pt x="1870075" y="1271246"/>
                      </a:cubicBezTo>
                      <a:close/>
                      <a:moveTo>
                        <a:pt x="1892300" y="1239496"/>
                      </a:moveTo>
                      <a:cubicBezTo>
                        <a:pt x="1892300" y="1245846"/>
                        <a:pt x="1892300" y="1249021"/>
                        <a:pt x="1895475" y="1252196"/>
                      </a:cubicBezTo>
                      <a:lnTo>
                        <a:pt x="1901825" y="1252196"/>
                      </a:lnTo>
                      <a:cubicBezTo>
                        <a:pt x="1905000" y="1252196"/>
                        <a:pt x="1905000" y="1249021"/>
                        <a:pt x="1905000" y="1245846"/>
                      </a:cubicBezTo>
                      <a:cubicBezTo>
                        <a:pt x="1905000" y="1239496"/>
                        <a:pt x="1901825" y="1239496"/>
                        <a:pt x="1895475" y="1239496"/>
                      </a:cubicBezTo>
                      <a:close/>
                      <a:moveTo>
                        <a:pt x="1917700" y="1163296"/>
                      </a:moveTo>
                      <a:lnTo>
                        <a:pt x="1917700" y="1185521"/>
                      </a:lnTo>
                      <a:cubicBezTo>
                        <a:pt x="1911350" y="1185521"/>
                        <a:pt x="1905000" y="1188696"/>
                        <a:pt x="1905000" y="1195046"/>
                      </a:cubicBezTo>
                      <a:cubicBezTo>
                        <a:pt x="1905000" y="1201396"/>
                        <a:pt x="1908175" y="1210921"/>
                        <a:pt x="1914525" y="1210921"/>
                      </a:cubicBezTo>
                      <a:cubicBezTo>
                        <a:pt x="1917700" y="1210921"/>
                        <a:pt x="1917700" y="1204571"/>
                        <a:pt x="1917700" y="1204571"/>
                      </a:cubicBezTo>
                      <a:lnTo>
                        <a:pt x="1933575" y="1175996"/>
                      </a:lnTo>
                      <a:close/>
                      <a:moveTo>
                        <a:pt x="1930400" y="1122021"/>
                      </a:moveTo>
                      <a:lnTo>
                        <a:pt x="1930400" y="1131546"/>
                      </a:lnTo>
                      <a:lnTo>
                        <a:pt x="1917700" y="1147421"/>
                      </a:lnTo>
                      <a:lnTo>
                        <a:pt x="1917700" y="1153771"/>
                      </a:lnTo>
                      <a:lnTo>
                        <a:pt x="1933575" y="1141071"/>
                      </a:lnTo>
                      <a:lnTo>
                        <a:pt x="1933575" y="1131546"/>
                      </a:lnTo>
                      <a:cubicBezTo>
                        <a:pt x="1933575" y="1131546"/>
                        <a:pt x="1933575" y="1122021"/>
                        <a:pt x="1930400" y="1122021"/>
                      </a:cubicBezTo>
                      <a:close/>
                      <a:moveTo>
                        <a:pt x="1727200" y="579096"/>
                      </a:moveTo>
                      <a:lnTo>
                        <a:pt x="1692275" y="610846"/>
                      </a:lnTo>
                      <a:cubicBezTo>
                        <a:pt x="1670050" y="629896"/>
                        <a:pt x="1689100" y="658471"/>
                        <a:pt x="1679575" y="664821"/>
                      </a:cubicBezTo>
                      <a:lnTo>
                        <a:pt x="1701800" y="661646"/>
                      </a:lnTo>
                      <a:lnTo>
                        <a:pt x="1704975" y="661646"/>
                      </a:lnTo>
                      <a:lnTo>
                        <a:pt x="1701800" y="629896"/>
                      </a:lnTo>
                      <a:lnTo>
                        <a:pt x="1730375" y="607671"/>
                      </a:lnTo>
                      <a:lnTo>
                        <a:pt x="1739900" y="582271"/>
                      </a:lnTo>
                      <a:close/>
                      <a:moveTo>
                        <a:pt x="1826221" y="6"/>
                      </a:moveTo>
                      <a:cubicBezTo>
                        <a:pt x="1828403" y="55"/>
                        <a:pt x="1830387" y="452"/>
                        <a:pt x="1831975" y="1246"/>
                      </a:cubicBezTo>
                      <a:cubicBezTo>
                        <a:pt x="1838325" y="10771"/>
                        <a:pt x="1797050" y="93321"/>
                        <a:pt x="1784350" y="106021"/>
                      </a:cubicBezTo>
                      <a:lnTo>
                        <a:pt x="1787525" y="106021"/>
                      </a:lnTo>
                      <a:cubicBezTo>
                        <a:pt x="1797050" y="115546"/>
                        <a:pt x="1797050" y="121896"/>
                        <a:pt x="1790700" y="131421"/>
                      </a:cubicBezTo>
                      <a:cubicBezTo>
                        <a:pt x="1784350" y="179046"/>
                        <a:pt x="1755775" y="233021"/>
                        <a:pt x="1743075" y="280646"/>
                      </a:cubicBezTo>
                      <a:cubicBezTo>
                        <a:pt x="1749425" y="290171"/>
                        <a:pt x="1743075" y="290171"/>
                        <a:pt x="1733550" y="296521"/>
                      </a:cubicBezTo>
                      <a:cubicBezTo>
                        <a:pt x="1733550" y="302871"/>
                        <a:pt x="1730375" y="309221"/>
                        <a:pt x="1736725" y="309221"/>
                      </a:cubicBezTo>
                      <a:cubicBezTo>
                        <a:pt x="1733550" y="318746"/>
                        <a:pt x="1717675" y="337796"/>
                        <a:pt x="1724025" y="344146"/>
                      </a:cubicBezTo>
                      <a:lnTo>
                        <a:pt x="1743075" y="325096"/>
                      </a:lnTo>
                      <a:cubicBezTo>
                        <a:pt x="1749425" y="318746"/>
                        <a:pt x="1752600" y="312396"/>
                        <a:pt x="1746250" y="306046"/>
                      </a:cubicBezTo>
                      <a:cubicBezTo>
                        <a:pt x="1752600" y="299696"/>
                        <a:pt x="1762125" y="286996"/>
                        <a:pt x="1765300" y="277471"/>
                      </a:cubicBezTo>
                      <a:lnTo>
                        <a:pt x="1790700" y="220321"/>
                      </a:lnTo>
                      <a:lnTo>
                        <a:pt x="1809750" y="204446"/>
                      </a:lnTo>
                      <a:cubicBezTo>
                        <a:pt x="1816100" y="198096"/>
                        <a:pt x="1822450" y="188571"/>
                        <a:pt x="1816100" y="182221"/>
                      </a:cubicBezTo>
                      <a:lnTo>
                        <a:pt x="1828800" y="156821"/>
                      </a:lnTo>
                      <a:cubicBezTo>
                        <a:pt x="1822450" y="134596"/>
                        <a:pt x="1854200" y="125071"/>
                        <a:pt x="1847850" y="102846"/>
                      </a:cubicBezTo>
                      <a:lnTo>
                        <a:pt x="1889125" y="67921"/>
                      </a:lnTo>
                      <a:cubicBezTo>
                        <a:pt x="1905000" y="86971"/>
                        <a:pt x="1905000" y="86971"/>
                        <a:pt x="1889125" y="99671"/>
                      </a:cubicBezTo>
                      <a:cubicBezTo>
                        <a:pt x="1905000" y="118721"/>
                        <a:pt x="1873250" y="121896"/>
                        <a:pt x="1885950" y="137771"/>
                      </a:cubicBezTo>
                      <a:cubicBezTo>
                        <a:pt x="1876425" y="150471"/>
                        <a:pt x="1854200" y="207621"/>
                        <a:pt x="1860550" y="217146"/>
                      </a:cubicBezTo>
                      <a:lnTo>
                        <a:pt x="1835150" y="277471"/>
                      </a:lnTo>
                      <a:cubicBezTo>
                        <a:pt x="1847850" y="293346"/>
                        <a:pt x="1851025" y="312396"/>
                        <a:pt x="1831975" y="328271"/>
                      </a:cubicBezTo>
                      <a:cubicBezTo>
                        <a:pt x="1825625" y="353671"/>
                        <a:pt x="1812925" y="385421"/>
                        <a:pt x="1793875" y="404471"/>
                      </a:cubicBezTo>
                      <a:lnTo>
                        <a:pt x="1803400" y="429871"/>
                      </a:lnTo>
                      <a:lnTo>
                        <a:pt x="1781175" y="445746"/>
                      </a:lnTo>
                      <a:lnTo>
                        <a:pt x="1781175" y="480671"/>
                      </a:lnTo>
                      <a:cubicBezTo>
                        <a:pt x="1771650" y="493371"/>
                        <a:pt x="1774825" y="506071"/>
                        <a:pt x="1762125" y="512421"/>
                      </a:cubicBezTo>
                      <a:cubicBezTo>
                        <a:pt x="1758950" y="518771"/>
                        <a:pt x="1762125" y="534646"/>
                        <a:pt x="1765300" y="537821"/>
                      </a:cubicBezTo>
                      <a:cubicBezTo>
                        <a:pt x="1768475" y="544171"/>
                        <a:pt x="1774825" y="540996"/>
                        <a:pt x="1774825" y="537821"/>
                      </a:cubicBezTo>
                      <a:cubicBezTo>
                        <a:pt x="1758950" y="518771"/>
                        <a:pt x="1790700" y="506071"/>
                        <a:pt x="1800225" y="499721"/>
                      </a:cubicBezTo>
                      <a:lnTo>
                        <a:pt x="1800225" y="452096"/>
                      </a:lnTo>
                      <a:lnTo>
                        <a:pt x="1803400" y="452096"/>
                      </a:lnTo>
                      <a:cubicBezTo>
                        <a:pt x="1806575" y="445746"/>
                        <a:pt x="1809750" y="436221"/>
                        <a:pt x="1803400" y="429871"/>
                      </a:cubicBezTo>
                      <a:cubicBezTo>
                        <a:pt x="1822450" y="413996"/>
                        <a:pt x="1825625" y="391771"/>
                        <a:pt x="1844675" y="379071"/>
                      </a:cubicBezTo>
                      <a:cubicBezTo>
                        <a:pt x="1822450" y="356846"/>
                        <a:pt x="1838325" y="356846"/>
                        <a:pt x="1860550" y="337796"/>
                      </a:cubicBezTo>
                      <a:cubicBezTo>
                        <a:pt x="1876425" y="325096"/>
                        <a:pt x="1876425" y="258421"/>
                        <a:pt x="1895475" y="242546"/>
                      </a:cubicBezTo>
                      <a:cubicBezTo>
                        <a:pt x="1901825" y="239371"/>
                        <a:pt x="1908175" y="242546"/>
                        <a:pt x="1911350" y="245721"/>
                      </a:cubicBezTo>
                      <a:cubicBezTo>
                        <a:pt x="1927225" y="261596"/>
                        <a:pt x="1911350" y="293346"/>
                        <a:pt x="1898650" y="302871"/>
                      </a:cubicBezTo>
                      <a:cubicBezTo>
                        <a:pt x="1882775" y="344146"/>
                        <a:pt x="1876425" y="379071"/>
                        <a:pt x="1860550" y="417171"/>
                      </a:cubicBezTo>
                      <a:cubicBezTo>
                        <a:pt x="1866900" y="423521"/>
                        <a:pt x="1860550" y="426696"/>
                        <a:pt x="1854200" y="433046"/>
                      </a:cubicBezTo>
                      <a:cubicBezTo>
                        <a:pt x="1847850" y="439396"/>
                        <a:pt x="1851025" y="445746"/>
                        <a:pt x="1857375" y="448921"/>
                      </a:cubicBezTo>
                      <a:cubicBezTo>
                        <a:pt x="1847850" y="458446"/>
                        <a:pt x="1838325" y="471146"/>
                        <a:pt x="1838325" y="480671"/>
                      </a:cubicBezTo>
                      <a:lnTo>
                        <a:pt x="1825625" y="502896"/>
                      </a:lnTo>
                      <a:cubicBezTo>
                        <a:pt x="1835150" y="515596"/>
                        <a:pt x="1831975" y="528296"/>
                        <a:pt x="1822450" y="534646"/>
                      </a:cubicBezTo>
                      <a:cubicBezTo>
                        <a:pt x="1841500" y="534646"/>
                        <a:pt x="1889125" y="525121"/>
                        <a:pt x="1905000" y="544171"/>
                      </a:cubicBezTo>
                      <a:cubicBezTo>
                        <a:pt x="1914525" y="556871"/>
                        <a:pt x="1914525" y="572746"/>
                        <a:pt x="1905000" y="575921"/>
                      </a:cubicBezTo>
                      <a:cubicBezTo>
                        <a:pt x="1905000" y="579096"/>
                        <a:pt x="1898650" y="588621"/>
                        <a:pt x="1901825" y="591796"/>
                      </a:cubicBezTo>
                      <a:lnTo>
                        <a:pt x="1911350" y="585446"/>
                      </a:lnTo>
                      <a:lnTo>
                        <a:pt x="1952625" y="553696"/>
                      </a:lnTo>
                      <a:lnTo>
                        <a:pt x="1958975" y="531471"/>
                      </a:lnTo>
                      <a:cubicBezTo>
                        <a:pt x="1952625" y="521946"/>
                        <a:pt x="1958975" y="521946"/>
                        <a:pt x="1965325" y="515596"/>
                      </a:cubicBezTo>
                      <a:cubicBezTo>
                        <a:pt x="1968500" y="509246"/>
                        <a:pt x="1965325" y="506071"/>
                        <a:pt x="1962150" y="502896"/>
                      </a:cubicBezTo>
                      <a:cubicBezTo>
                        <a:pt x="1981200" y="483846"/>
                        <a:pt x="1993900" y="458446"/>
                        <a:pt x="2012950" y="439396"/>
                      </a:cubicBezTo>
                      <a:cubicBezTo>
                        <a:pt x="2019300" y="410821"/>
                        <a:pt x="2038350" y="382246"/>
                        <a:pt x="2063750" y="369546"/>
                      </a:cubicBezTo>
                      <a:lnTo>
                        <a:pt x="2060575" y="353671"/>
                      </a:lnTo>
                      <a:cubicBezTo>
                        <a:pt x="2057400" y="344146"/>
                        <a:pt x="2063750" y="334621"/>
                        <a:pt x="2073275" y="328271"/>
                      </a:cubicBezTo>
                      <a:cubicBezTo>
                        <a:pt x="2079625" y="315571"/>
                        <a:pt x="2085975" y="312396"/>
                        <a:pt x="2092325" y="321921"/>
                      </a:cubicBezTo>
                      <a:cubicBezTo>
                        <a:pt x="2105025" y="334621"/>
                        <a:pt x="2111375" y="344146"/>
                        <a:pt x="2095500" y="360021"/>
                      </a:cubicBezTo>
                      <a:cubicBezTo>
                        <a:pt x="2085975" y="369546"/>
                        <a:pt x="2054225" y="407646"/>
                        <a:pt x="2066925" y="426696"/>
                      </a:cubicBezTo>
                      <a:cubicBezTo>
                        <a:pt x="2063750" y="442571"/>
                        <a:pt x="2047875" y="499721"/>
                        <a:pt x="2028825" y="518771"/>
                      </a:cubicBezTo>
                      <a:cubicBezTo>
                        <a:pt x="2038350" y="528296"/>
                        <a:pt x="2032000" y="534646"/>
                        <a:pt x="2025650" y="537821"/>
                      </a:cubicBezTo>
                      <a:cubicBezTo>
                        <a:pt x="2012950" y="547346"/>
                        <a:pt x="2038350" y="579096"/>
                        <a:pt x="2041525" y="585446"/>
                      </a:cubicBezTo>
                      <a:cubicBezTo>
                        <a:pt x="2032000" y="598146"/>
                        <a:pt x="1978025" y="702921"/>
                        <a:pt x="1990725" y="715621"/>
                      </a:cubicBezTo>
                      <a:lnTo>
                        <a:pt x="1965325" y="737846"/>
                      </a:lnTo>
                      <a:cubicBezTo>
                        <a:pt x="1955800" y="756896"/>
                        <a:pt x="1946275" y="772771"/>
                        <a:pt x="1939925" y="791821"/>
                      </a:cubicBezTo>
                      <a:lnTo>
                        <a:pt x="1943100" y="801346"/>
                      </a:lnTo>
                      <a:cubicBezTo>
                        <a:pt x="1965325" y="801346"/>
                        <a:pt x="1965325" y="747371"/>
                        <a:pt x="1990725" y="747371"/>
                      </a:cubicBezTo>
                      <a:cubicBezTo>
                        <a:pt x="1997075" y="747371"/>
                        <a:pt x="2003425" y="744196"/>
                        <a:pt x="2012950" y="741021"/>
                      </a:cubicBezTo>
                      <a:lnTo>
                        <a:pt x="1990725" y="731496"/>
                      </a:lnTo>
                      <a:lnTo>
                        <a:pt x="2000250" y="725146"/>
                      </a:lnTo>
                      <a:cubicBezTo>
                        <a:pt x="2009775" y="718796"/>
                        <a:pt x="2016125" y="725146"/>
                        <a:pt x="2022475" y="731496"/>
                      </a:cubicBezTo>
                      <a:cubicBezTo>
                        <a:pt x="2028825" y="721971"/>
                        <a:pt x="2035175" y="715621"/>
                        <a:pt x="2035175" y="706096"/>
                      </a:cubicBezTo>
                      <a:cubicBezTo>
                        <a:pt x="2041525" y="699746"/>
                        <a:pt x="2041525" y="683871"/>
                        <a:pt x="2044700" y="671171"/>
                      </a:cubicBezTo>
                      <a:cubicBezTo>
                        <a:pt x="2035175" y="671171"/>
                        <a:pt x="2025650" y="664821"/>
                        <a:pt x="2019300" y="655296"/>
                      </a:cubicBezTo>
                      <a:cubicBezTo>
                        <a:pt x="2028825" y="648946"/>
                        <a:pt x="2035175" y="639421"/>
                        <a:pt x="2035175" y="626721"/>
                      </a:cubicBezTo>
                      <a:lnTo>
                        <a:pt x="2066925" y="633071"/>
                      </a:lnTo>
                      <a:cubicBezTo>
                        <a:pt x="2057400" y="642596"/>
                        <a:pt x="2057400" y="652121"/>
                        <a:pt x="2051050" y="661646"/>
                      </a:cubicBezTo>
                      <a:lnTo>
                        <a:pt x="2063750" y="671171"/>
                      </a:lnTo>
                      <a:cubicBezTo>
                        <a:pt x="2070100" y="671171"/>
                        <a:pt x="2073275" y="674346"/>
                        <a:pt x="2073275" y="680696"/>
                      </a:cubicBezTo>
                      <a:cubicBezTo>
                        <a:pt x="2073275" y="693396"/>
                        <a:pt x="2063750" y="706096"/>
                        <a:pt x="2057400" y="715621"/>
                      </a:cubicBezTo>
                      <a:cubicBezTo>
                        <a:pt x="2066925" y="718796"/>
                        <a:pt x="2079625" y="715621"/>
                        <a:pt x="2085975" y="718796"/>
                      </a:cubicBezTo>
                      <a:cubicBezTo>
                        <a:pt x="2092325" y="728321"/>
                        <a:pt x="2070100" y="750546"/>
                        <a:pt x="2060575" y="760071"/>
                      </a:cubicBezTo>
                      <a:cubicBezTo>
                        <a:pt x="2060575" y="772771"/>
                        <a:pt x="2054225" y="785471"/>
                        <a:pt x="2047875" y="785471"/>
                      </a:cubicBezTo>
                      <a:lnTo>
                        <a:pt x="2032000" y="807696"/>
                      </a:lnTo>
                      <a:lnTo>
                        <a:pt x="2032000" y="836271"/>
                      </a:lnTo>
                      <a:lnTo>
                        <a:pt x="2041525" y="826746"/>
                      </a:lnTo>
                      <a:lnTo>
                        <a:pt x="2054225" y="801346"/>
                      </a:lnTo>
                      <a:cubicBezTo>
                        <a:pt x="2057400" y="794996"/>
                        <a:pt x="2063750" y="791821"/>
                        <a:pt x="2066925" y="791821"/>
                      </a:cubicBezTo>
                      <a:cubicBezTo>
                        <a:pt x="2066925" y="794996"/>
                        <a:pt x="2060575" y="804521"/>
                        <a:pt x="2060575" y="810871"/>
                      </a:cubicBezTo>
                      <a:cubicBezTo>
                        <a:pt x="2073275" y="826746"/>
                        <a:pt x="2022475" y="858496"/>
                        <a:pt x="2035175" y="874371"/>
                      </a:cubicBezTo>
                      <a:lnTo>
                        <a:pt x="2022475" y="896596"/>
                      </a:lnTo>
                      <a:cubicBezTo>
                        <a:pt x="2022475" y="902946"/>
                        <a:pt x="2019300" y="912471"/>
                        <a:pt x="2016125" y="921996"/>
                      </a:cubicBezTo>
                      <a:cubicBezTo>
                        <a:pt x="2028825" y="906121"/>
                        <a:pt x="2044700" y="887071"/>
                        <a:pt x="2044700" y="864846"/>
                      </a:cubicBezTo>
                      <a:lnTo>
                        <a:pt x="2070100" y="874371"/>
                      </a:lnTo>
                      <a:lnTo>
                        <a:pt x="2063750" y="909296"/>
                      </a:lnTo>
                      <a:lnTo>
                        <a:pt x="2079625" y="906121"/>
                      </a:lnTo>
                      <a:lnTo>
                        <a:pt x="2095500" y="925171"/>
                      </a:lnTo>
                      <a:lnTo>
                        <a:pt x="2079625" y="972796"/>
                      </a:lnTo>
                      <a:cubicBezTo>
                        <a:pt x="2054225" y="995021"/>
                        <a:pt x="2041525" y="1033121"/>
                        <a:pt x="2022475" y="1052171"/>
                      </a:cubicBezTo>
                      <a:lnTo>
                        <a:pt x="2016125" y="1052171"/>
                      </a:lnTo>
                      <a:lnTo>
                        <a:pt x="2016125" y="1061696"/>
                      </a:lnTo>
                      <a:lnTo>
                        <a:pt x="1997075" y="1093446"/>
                      </a:lnTo>
                      <a:cubicBezTo>
                        <a:pt x="1997075" y="1122021"/>
                        <a:pt x="1965325" y="1134721"/>
                        <a:pt x="1965325" y="1169646"/>
                      </a:cubicBezTo>
                      <a:cubicBezTo>
                        <a:pt x="1958975" y="1179171"/>
                        <a:pt x="1936750" y="1229971"/>
                        <a:pt x="1930400" y="1229971"/>
                      </a:cubicBezTo>
                      <a:cubicBezTo>
                        <a:pt x="1930400" y="1239496"/>
                        <a:pt x="1930400" y="1252196"/>
                        <a:pt x="1927225" y="1264896"/>
                      </a:cubicBezTo>
                      <a:lnTo>
                        <a:pt x="1930400" y="1264896"/>
                      </a:lnTo>
                      <a:cubicBezTo>
                        <a:pt x="1933575" y="1268071"/>
                        <a:pt x="1933575" y="1271246"/>
                        <a:pt x="1927225" y="1274421"/>
                      </a:cubicBezTo>
                      <a:lnTo>
                        <a:pt x="1920875" y="1274421"/>
                      </a:lnTo>
                      <a:cubicBezTo>
                        <a:pt x="1917700" y="1283946"/>
                        <a:pt x="1911350" y="1287121"/>
                        <a:pt x="1905000" y="1287121"/>
                      </a:cubicBezTo>
                      <a:cubicBezTo>
                        <a:pt x="1905000" y="1309346"/>
                        <a:pt x="1892300" y="1328396"/>
                        <a:pt x="1892300" y="1350621"/>
                      </a:cubicBezTo>
                      <a:lnTo>
                        <a:pt x="1911350" y="1376021"/>
                      </a:lnTo>
                      <a:cubicBezTo>
                        <a:pt x="1914525" y="1376021"/>
                        <a:pt x="1917700" y="1376021"/>
                        <a:pt x="1917700" y="1379196"/>
                      </a:cubicBezTo>
                      <a:cubicBezTo>
                        <a:pt x="1917700" y="1385546"/>
                        <a:pt x="1911350" y="1395071"/>
                        <a:pt x="1905000" y="1398246"/>
                      </a:cubicBezTo>
                      <a:cubicBezTo>
                        <a:pt x="1905000" y="1407771"/>
                        <a:pt x="1901825" y="1417296"/>
                        <a:pt x="1889125" y="1417296"/>
                      </a:cubicBezTo>
                      <a:lnTo>
                        <a:pt x="1879600" y="1417296"/>
                      </a:lnTo>
                      <a:lnTo>
                        <a:pt x="1876425" y="1452221"/>
                      </a:lnTo>
                      <a:lnTo>
                        <a:pt x="1844675" y="1512546"/>
                      </a:lnTo>
                      <a:lnTo>
                        <a:pt x="1831975" y="1522071"/>
                      </a:lnTo>
                      <a:cubicBezTo>
                        <a:pt x="1831975" y="1541121"/>
                        <a:pt x="1819275" y="1566521"/>
                        <a:pt x="1809750" y="1585571"/>
                      </a:cubicBezTo>
                      <a:lnTo>
                        <a:pt x="1809750" y="1623671"/>
                      </a:lnTo>
                      <a:lnTo>
                        <a:pt x="1784350" y="1645896"/>
                      </a:lnTo>
                      <a:lnTo>
                        <a:pt x="1771650" y="1677646"/>
                      </a:lnTo>
                      <a:lnTo>
                        <a:pt x="1752600" y="1693521"/>
                      </a:lnTo>
                      <a:cubicBezTo>
                        <a:pt x="1752600" y="1715746"/>
                        <a:pt x="1730375" y="1722096"/>
                        <a:pt x="1730375" y="1747496"/>
                      </a:cubicBezTo>
                      <a:lnTo>
                        <a:pt x="1701800" y="1801471"/>
                      </a:lnTo>
                      <a:cubicBezTo>
                        <a:pt x="1679575" y="1801471"/>
                        <a:pt x="1692275" y="1852271"/>
                        <a:pt x="1663700" y="1852271"/>
                      </a:cubicBezTo>
                      <a:lnTo>
                        <a:pt x="1666875" y="1763371"/>
                      </a:lnTo>
                      <a:lnTo>
                        <a:pt x="1647825" y="1757021"/>
                      </a:lnTo>
                      <a:lnTo>
                        <a:pt x="1635125" y="1779246"/>
                      </a:lnTo>
                      <a:cubicBezTo>
                        <a:pt x="1628775" y="1801471"/>
                        <a:pt x="1609725" y="1864971"/>
                        <a:pt x="1609725" y="1887196"/>
                      </a:cubicBezTo>
                      <a:cubicBezTo>
                        <a:pt x="1609725" y="1915771"/>
                        <a:pt x="1606550" y="1912596"/>
                        <a:pt x="1574800" y="1912596"/>
                      </a:cubicBezTo>
                      <a:lnTo>
                        <a:pt x="1571625" y="1922121"/>
                      </a:lnTo>
                      <a:cubicBezTo>
                        <a:pt x="1577975" y="1928471"/>
                        <a:pt x="1590675" y="1950696"/>
                        <a:pt x="1571625" y="1950696"/>
                      </a:cubicBezTo>
                      <a:cubicBezTo>
                        <a:pt x="1568450" y="1950696"/>
                        <a:pt x="1552575" y="1953871"/>
                        <a:pt x="1552575" y="1957046"/>
                      </a:cubicBezTo>
                      <a:lnTo>
                        <a:pt x="1552575" y="1960221"/>
                      </a:lnTo>
                      <a:lnTo>
                        <a:pt x="1597025" y="1985621"/>
                      </a:lnTo>
                      <a:cubicBezTo>
                        <a:pt x="1612900" y="1969746"/>
                        <a:pt x="1619250" y="1944346"/>
                        <a:pt x="1619250" y="1922121"/>
                      </a:cubicBezTo>
                      <a:cubicBezTo>
                        <a:pt x="1628775" y="1912596"/>
                        <a:pt x="1631950" y="1903071"/>
                        <a:pt x="1631950" y="1890371"/>
                      </a:cubicBezTo>
                      <a:lnTo>
                        <a:pt x="1644650" y="1861796"/>
                      </a:lnTo>
                      <a:cubicBezTo>
                        <a:pt x="1644650" y="1858621"/>
                        <a:pt x="1644650" y="1849096"/>
                        <a:pt x="1647825" y="1849096"/>
                      </a:cubicBezTo>
                      <a:cubicBezTo>
                        <a:pt x="1660525" y="1849096"/>
                        <a:pt x="1670050" y="1880846"/>
                        <a:pt x="1670050" y="1890371"/>
                      </a:cubicBezTo>
                      <a:cubicBezTo>
                        <a:pt x="1670050" y="1893546"/>
                        <a:pt x="1670050" y="1899896"/>
                        <a:pt x="1663700" y="1899896"/>
                      </a:cubicBezTo>
                      <a:cubicBezTo>
                        <a:pt x="1657350" y="1925296"/>
                        <a:pt x="1641475" y="1972921"/>
                        <a:pt x="1619250" y="1991971"/>
                      </a:cubicBezTo>
                      <a:cubicBezTo>
                        <a:pt x="1619250" y="2004671"/>
                        <a:pt x="1609725" y="2007846"/>
                        <a:pt x="1609725" y="2020546"/>
                      </a:cubicBezTo>
                      <a:cubicBezTo>
                        <a:pt x="1600200" y="2042771"/>
                        <a:pt x="1587500" y="2068171"/>
                        <a:pt x="1571625" y="2087221"/>
                      </a:cubicBezTo>
                      <a:cubicBezTo>
                        <a:pt x="1571625" y="2093571"/>
                        <a:pt x="1568450" y="2103096"/>
                        <a:pt x="1562100" y="2103096"/>
                      </a:cubicBezTo>
                      <a:cubicBezTo>
                        <a:pt x="1549400" y="2103096"/>
                        <a:pt x="1552575" y="2074521"/>
                        <a:pt x="1552575" y="2068171"/>
                      </a:cubicBezTo>
                      <a:lnTo>
                        <a:pt x="1527175" y="2077696"/>
                      </a:lnTo>
                      <a:lnTo>
                        <a:pt x="1524000" y="2109446"/>
                      </a:lnTo>
                      <a:lnTo>
                        <a:pt x="1495425" y="2166596"/>
                      </a:lnTo>
                      <a:lnTo>
                        <a:pt x="1492250" y="2166596"/>
                      </a:lnTo>
                      <a:lnTo>
                        <a:pt x="1466850" y="2223746"/>
                      </a:lnTo>
                      <a:cubicBezTo>
                        <a:pt x="1460500" y="2226921"/>
                        <a:pt x="1463675" y="2252321"/>
                        <a:pt x="1463675" y="2255496"/>
                      </a:cubicBezTo>
                      <a:cubicBezTo>
                        <a:pt x="1470025" y="2245971"/>
                        <a:pt x="1482725" y="2265021"/>
                        <a:pt x="1473200" y="2268196"/>
                      </a:cubicBezTo>
                      <a:cubicBezTo>
                        <a:pt x="1470025" y="2268196"/>
                        <a:pt x="1463675" y="2268196"/>
                        <a:pt x="1463675" y="2274546"/>
                      </a:cubicBezTo>
                      <a:cubicBezTo>
                        <a:pt x="1463675" y="2280896"/>
                        <a:pt x="1473200" y="2290421"/>
                        <a:pt x="1479550" y="2296771"/>
                      </a:cubicBezTo>
                      <a:cubicBezTo>
                        <a:pt x="1479550" y="2306296"/>
                        <a:pt x="1460500" y="2350746"/>
                        <a:pt x="1454150" y="2350746"/>
                      </a:cubicBezTo>
                      <a:cubicBezTo>
                        <a:pt x="1454150" y="2372971"/>
                        <a:pt x="1454150" y="2376146"/>
                        <a:pt x="1431925" y="2376146"/>
                      </a:cubicBezTo>
                      <a:lnTo>
                        <a:pt x="1431925" y="2411071"/>
                      </a:lnTo>
                      <a:cubicBezTo>
                        <a:pt x="1416050" y="2401546"/>
                        <a:pt x="1400175" y="2388846"/>
                        <a:pt x="1390650" y="2372971"/>
                      </a:cubicBezTo>
                      <a:cubicBezTo>
                        <a:pt x="1390650" y="2379321"/>
                        <a:pt x="1390650" y="2385671"/>
                        <a:pt x="1387475" y="2392021"/>
                      </a:cubicBezTo>
                      <a:lnTo>
                        <a:pt x="1406525" y="2423771"/>
                      </a:lnTo>
                      <a:cubicBezTo>
                        <a:pt x="1400175" y="2439646"/>
                        <a:pt x="1371600" y="2550771"/>
                        <a:pt x="1339850" y="2550771"/>
                      </a:cubicBezTo>
                      <a:cubicBezTo>
                        <a:pt x="1339850" y="2560296"/>
                        <a:pt x="1327150" y="2598396"/>
                        <a:pt x="1317625" y="2598396"/>
                      </a:cubicBezTo>
                      <a:cubicBezTo>
                        <a:pt x="1314450" y="2598396"/>
                        <a:pt x="1314450" y="2588871"/>
                        <a:pt x="1314450" y="2588871"/>
                      </a:cubicBezTo>
                      <a:lnTo>
                        <a:pt x="1301750" y="2585696"/>
                      </a:lnTo>
                      <a:lnTo>
                        <a:pt x="1292225" y="2598396"/>
                      </a:lnTo>
                      <a:lnTo>
                        <a:pt x="1314450" y="2620621"/>
                      </a:lnTo>
                      <a:cubicBezTo>
                        <a:pt x="1314450" y="2655546"/>
                        <a:pt x="1298575" y="2680946"/>
                        <a:pt x="1279525" y="2706346"/>
                      </a:cubicBezTo>
                      <a:cubicBezTo>
                        <a:pt x="1279525" y="2712696"/>
                        <a:pt x="1298575" y="2757146"/>
                        <a:pt x="1289050" y="2757146"/>
                      </a:cubicBezTo>
                      <a:cubicBezTo>
                        <a:pt x="1279525" y="2757146"/>
                        <a:pt x="1273175" y="2750796"/>
                        <a:pt x="1266825" y="2744446"/>
                      </a:cubicBezTo>
                      <a:cubicBezTo>
                        <a:pt x="1266825" y="2766671"/>
                        <a:pt x="1260475" y="2798421"/>
                        <a:pt x="1247775" y="2814296"/>
                      </a:cubicBezTo>
                      <a:lnTo>
                        <a:pt x="1231900" y="2788896"/>
                      </a:lnTo>
                      <a:lnTo>
                        <a:pt x="1241425" y="2757146"/>
                      </a:lnTo>
                      <a:cubicBezTo>
                        <a:pt x="1238250" y="2753971"/>
                        <a:pt x="1231900" y="2750796"/>
                        <a:pt x="1231900" y="2747621"/>
                      </a:cubicBezTo>
                      <a:cubicBezTo>
                        <a:pt x="1231900" y="2741271"/>
                        <a:pt x="1250950" y="2741271"/>
                        <a:pt x="1254125" y="2741271"/>
                      </a:cubicBezTo>
                      <a:cubicBezTo>
                        <a:pt x="1254125" y="2722221"/>
                        <a:pt x="1263650" y="2699996"/>
                        <a:pt x="1273175" y="2680946"/>
                      </a:cubicBezTo>
                      <a:cubicBezTo>
                        <a:pt x="1273175" y="2677771"/>
                        <a:pt x="1270000" y="2668246"/>
                        <a:pt x="1266825" y="2665071"/>
                      </a:cubicBezTo>
                      <a:lnTo>
                        <a:pt x="1244600" y="2693646"/>
                      </a:lnTo>
                      <a:lnTo>
                        <a:pt x="1228725" y="2696821"/>
                      </a:lnTo>
                      <a:lnTo>
                        <a:pt x="1228725" y="2741271"/>
                      </a:lnTo>
                      <a:cubicBezTo>
                        <a:pt x="1206500" y="2757146"/>
                        <a:pt x="1187450" y="2804771"/>
                        <a:pt x="1181100" y="2826996"/>
                      </a:cubicBezTo>
                      <a:cubicBezTo>
                        <a:pt x="1181100" y="2839696"/>
                        <a:pt x="1168400" y="2846046"/>
                        <a:pt x="1168400" y="2858746"/>
                      </a:cubicBezTo>
                      <a:lnTo>
                        <a:pt x="1158875" y="2884146"/>
                      </a:lnTo>
                      <a:lnTo>
                        <a:pt x="1162050" y="2884146"/>
                      </a:lnTo>
                      <a:cubicBezTo>
                        <a:pt x="1162050" y="2896846"/>
                        <a:pt x="1149350" y="2903196"/>
                        <a:pt x="1149350" y="2915896"/>
                      </a:cubicBezTo>
                      <a:cubicBezTo>
                        <a:pt x="1149350" y="2925421"/>
                        <a:pt x="1149350" y="2934946"/>
                        <a:pt x="1136650" y="2934946"/>
                      </a:cubicBezTo>
                      <a:cubicBezTo>
                        <a:pt x="1136650" y="2953996"/>
                        <a:pt x="1136650" y="2957171"/>
                        <a:pt x="1117600" y="2957171"/>
                      </a:cubicBezTo>
                      <a:lnTo>
                        <a:pt x="1117600" y="2992096"/>
                      </a:lnTo>
                      <a:lnTo>
                        <a:pt x="1101725" y="2985746"/>
                      </a:lnTo>
                      <a:lnTo>
                        <a:pt x="1082675" y="3030196"/>
                      </a:lnTo>
                      <a:lnTo>
                        <a:pt x="1089025" y="3036546"/>
                      </a:lnTo>
                      <a:lnTo>
                        <a:pt x="1076325" y="3046071"/>
                      </a:lnTo>
                      <a:lnTo>
                        <a:pt x="1069975" y="3058771"/>
                      </a:lnTo>
                      <a:lnTo>
                        <a:pt x="1079500" y="3080996"/>
                      </a:lnTo>
                      <a:lnTo>
                        <a:pt x="1076325" y="3106396"/>
                      </a:lnTo>
                      <a:cubicBezTo>
                        <a:pt x="1057275" y="3106396"/>
                        <a:pt x="1073150" y="3131796"/>
                        <a:pt x="1041400" y="3131796"/>
                      </a:cubicBezTo>
                      <a:lnTo>
                        <a:pt x="1041400" y="3115921"/>
                      </a:lnTo>
                      <a:lnTo>
                        <a:pt x="1031875" y="3119096"/>
                      </a:lnTo>
                      <a:cubicBezTo>
                        <a:pt x="1028700" y="3125446"/>
                        <a:pt x="1016000" y="3160371"/>
                        <a:pt x="1012825" y="3160371"/>
                      </a:cubicBezTo>
                      <a:cubicBezTo>
                        <a:pt x="1009650" y="3160371"/>
                        <a:pt x="1009650" y="3154021"/>
                        <a:pt x="1009650" y="3154021"/>
                      </a:cubicBezTo>
                      <a:cubicBezTo>
                        <a:pt x="990600" y="3154021"/>
                        <a:pt x="1003300" y="3138146"/>
                        <a:pt x="1009650" y="3131796"/>
                      </a:cubicBezTo>
                      <a:lnTo>
                        <a:pt x="996950" y="3103221"/>
                      </a:lnTo>
                      <a:lnTo>
                        <a:pt x="1009650" y="3080996"/>
                      </a:lnTo>
                      <a:lnTo>
                        <a:pt x="987425" y="3071471"/>
                      </a:lnTo>
                      <a:cubicBezTo>
                        <a:pt x="987425" y="3093696"/>
                        <a:pt x="965200" y="3106396"/>
                        <a:pt x="965200" y="3131796"/>
                      </a:cubicBezTo>
                      <a:cubicBezTo>
                        <a:pt x="946150" y="3157196"/>
                        <a:pt x="930275" y="3185771"/>
                        <a:pt x="914400" y="3211171"/>
                      </a:cubicBezTo>
                      <a:cubicBezTo>
                        <a:pt x="911225" y="3223871"/>
                        <a:pt x="901700" y="3261971"/>
                        <a:pt x="885825" y="3261971"/>
                      </a:cubicBezTo>
                      <a:cubicBezTo>
                        <a:pt x="885825" y="3265146"/>
                        <a:pt x="895350" y="3287371"/>
                        <a:pt x="895350" y="3287371"/>
                      </a:cubicBezTo>
                      <a:cubicBezTo>
                        <a:pt x="898525" y="3287371"/>
                        <a:pt x="898525" y="3277846"/>
                        <a:pt x="898525" y="3277846"/>
                      </a:cubicBezTo>
                      <a:cubicBezTo>
                        <a:pt x="914400" y="3239746"/>
                        <a:pt x="949325" y="3207996"/>
                        <a:pt x="952500" y="3166721"/>
                      </a:cubicBezTo>
                      <a:lnTo>
                        <a:pt x="968375" y="3166721"/>
                      </a:lnTo>
                      <a:cubicBezTo>
                        <a:pt x="981075" y="3166721"/>
                        <a:pt x="1009650" y="3166721"/>
                        <a:pt x="1009650" y="3182596"/>
                      </a:cubicBezTo>
                      <a:cubicBezTo>
                        <a:pt x="1009650" y="3211171"/>
                        <a:pt x="993775" y="3239746"/>
                        <a:pt x="977900" y="3261971"/>
                      </a:cubicBezTo>
                      <a:cubicBezTo>
                        <a:pt x="977900" y="3277846"/>
                        <a:pt x="987425" y="3287371"/>
                        <a:pt x="987425" y="3303246"/>
                      </a:cubicBezTo>
                      <a:lnTo>
                        <a:pt x="965200" y="3296896"/>
                      </a:lnTo>
                      <a:cubicBezTo>
                        <a:pt x="965200" y="3315946"/>
                        <a:pt x="962025" y="3341346"/>
                        <a:pt x="949325" y="3360396"/>
                      </a:cubicBezTo>
                      <a:lnTo>
                        <a:pt x="933450" y="3338171"/>
                      </a:lnTo>
                      <a:lnTo>
                        <a:pt x="942975" y="3309596"/>
                      </a:lnTo>
                      <a:cubicBezTo>
                        <a:pt x="939800" y="3306421"/>
                        <a:pt x="933450" y="3303246"/>
                        <a:pt x="933450" y="3300071"/>
                      </a:cubicBezTo>
                      <a:cubicBezTo>
                        <a:pt x="933450" y="3293721"/>
                        <a:pt x="949325" y="3293721"/>
                        <a:pt x="952500" y="3293721"/>
                      </a:cubicBezTo>
                      <a:lnTo>
                        <a:pt x="971550" y="3239746"/>
                      </a:lnTo>
                      <a:lnTo>
                        <a:pt x="968375" y="3227046"/>
                      </a:lnTo>
                      <a:lnTo>
                        <a:pt x="955675" y="3211171"/>
                      </a:lnTo>
                      <a:lnTo>
                        <a:pt x="939800" y="3227046"/>
                      </a:lnTo>
                      <a:lnTo>
                        <a:pt x="930275" y="3293721"/>
                      </a:lnTo>
                      <a:cubicBezTo>
                        <a:pt x="911225" y="3309596"/>
                        <a:pt x="892175" y="3350871"/>
                        <a:pt x="885825" y="3373096"/>
                      </a:cubicBezTo>
                      <a:cubicBezTo>
                        <a:pt x="885825" y="3395321"/>
                        <a:pt x="873125" y="3414371"/>
                        <a:pt x="866775" y="3436596"/>
                      </a:cubicBezTo>
                      <a:cubicBezTo>
                        <a:pt x="850900" y="3449296"/>
                        <a:pt x="838200" y="3465171"/>
                        <a:pt x="825500" y="3481046"/>
                      </a:cubicBezTo>
                      <a:lnTo>
                        <a:pt x="803275" y="3544546"/>
                      </a:lnTo>
                      <a:cubicBezTo>
                        <a:pt x="800100" y="3544546"/>
                        <a:pt x="790575" y="3544546"/>
                        <a:pt x="790575" y="3550896"/>
                      </a:cubicBezTo>
                      <a:cubicBezTo>
                        <a:pt x="790575" y="3554071"/>
                        <a:pt x="800100" y="3560421"/>
                        <a:pt x="803275" y="3563596"/>
                      </a:cubicBezTo>
                      <a:lnTo>
                        <a:pt x="768350" y="3582646"/>
                      </a:lnTo>
                      <a:lnTo>
                        <a:pt x="746125" y="3582646"/>
                      </a:lnTo>
                      <a:cubicBezTo>
                        <a:pt x="746125" y="3557246"/>
                        <a:pt x="758825" y="3544546"/>
                        <a:pt x="752475" y="3500096"/>
                      </a:cubicBezTo>
                      <a:cubicBezTo>
                        <a:pt x="739775" y="3519146"/>
                        <a:pt x="723900" y="3535021"/>
                        <a:pt x="723900" y="3560421"/>
                      </a:cubicBezTo>
                      <a:cubicBezTo>
                        <a:pt x="708025" y="3573121"/>
                        <a:pt x="695325" y="3585821"/>
                        <a:pt x="682625" y="3601696"/>
                      </a:cubicBezTo>
                      <a:cubicBezTo>
                        <a:pt x="641350" y="3601696"/>
                        <a:pt x="679450" y="3639796"/>
                        <a:pt x="654050" y="3639796"/>
                      </a:cubicBezTo>
                      <a:lnTo>
                        <a:pt x="641350" y="3639796"/>
                      </a:lnTo>
                      <a:cubicBezTo>
                        <a:pt x="641350" y="3658846"/>
                        <a:pt x="628650" y="3662021"/>
                        <a:pt x="628650" y="3677896"/>
                      </a:cubicBezTo>
                      <a:lnTo>
                        <a:pt x="606425" y="3696946"/>
                      </a:lnTo>
                      <a:lnTo>
                        <a:pt x="593725" y="3671546"/>
                      </a:lnTo>
                      <a:cubicBezTo>
                        <a:pt x="587375" y="3671546"/>
                        <a:pt x="584200" y="3668371"/>
                        <a:pt x="584200" y="3662021"/>
                      </a:cubicBezTo>
                      <a:cubicBezTo>
                        <a:pt x="584200" y="3636621"/>
                        <a:pt x="606425" y="3614396"/>
                        <a:pt x="606425" y="3585821"/>
                      </a:cubicBezTo>
                      <a:cubicBezTo>
                        <a:pt x="606425" y="3585821"/>
                        <a:pt x="606425" y="3579471"/>
                        <a:pt x="603250" y="3579471"/>
                      </a:cubicBezTo>
                      <a:cubicBezTo>
                        <a:pt x="600075" y="3579471"/>
                        <a:pt x="593725" y="3598521"/>
                        <a:pt x="590550" y="3601696"/>
                      </a:cubicBezTo>
                      <a:cubicBezTo>
                        <a:pt x="587375" y="3604871"/>
                        <a:pt x="584200" y="3608046"/>
                        <a:pt x="584200" y="3611221"/>
                      </a:cubicBezTo>
                      <a:cubicBezTo>
                        <a:pt x="584200" y="3620746"/>
                        <a:pt x="587375" y="3630271"/>
                        <a:pt x="574675" y="3630271"/>
                      </a:cubicBezTo>
                      <a:lnTo>
                        <a:pt x="561975" y="3636621"/>
                      </a:lnTo>
                      <a:lnTo>
                        <a:pt x="530225" y="3639796"/>
                      </a:lnTo>
                      <a:lnTo>
                        <a:pt x="520700" y="3665196"/>
                      </a:lnTo>
                      <a:cubicBezTo>
                        <a:pt x="511175" y="3668371"/>
                        <a:pt x="501650" y="3677896"/>
                        <a:pt x="495300" y="3684246"/>
                      </a:cubicBezTo>
                      <a:cubicBezTo>
                        <a:pt x="488950" y="3684246"/>
                        <a:pt x="479425" y="3687421"/>
                        <a:pt x="479425" y="3696946"/>
                      </a:cubicBezTo>
                      <a:lnTo>
                        <a:pt x="482600" y="3709646"/>
                      </a:lnTo>
                      <a:lnTo>
                        <a:pt x="454025" y="3709646"/>
                      </a:lnTo>
                      <a:cubicBezTo>
                        <a:pt x="454025" y="3700121"/>
                        <a:pt x="476250" y="3662021"/>
                        <a:pt x="460375" y="3662021"/>
                      </a:cubicBezTo>
                      <a:cubicBezTo>
                        <a:pt x="454025" y="3662021"/>
                        <a:pt x="447675" y="3668371"/>
                        <a:pt x="444500" y="3671546"/>
                      </a:cubicBezTo>
                      <a:lnTo>
                        <a:pt x="438150" y="3709646"/>
                      </a:lnTo>
                      <a:lnTo>
                        <a:pt x="422275" y="3731871"/>
                      </a:lnTo>
                      <a:cubicBezTo>
                        <a:pt x="422275" y="3750921"/>
                        <a:pt x="415925" y="3763621"/>
                        <a:pt x="403225" y="3776321"/>
                      </a:cubicBezTo>
                      <a:lnTo>
                        <a:pt x="403225" y="3801721"/>
                      </a:lnTo>
                      <a:cubicBezTo>
                        <a:pt x="393700" y="3811246"/>
                        <a:pt x="390525" y="3823946"/>
                        <a:pt x="390525" y="3836646"/>
                      </a:cubicBezTo>
                      <a:cubicBezTo>
                        <a:pt x="381000" y="3833471"/>
                        <a:pt x="368300" y="3839821"/>
                        <a:pt x="368300" y="3852521"/>
                      </a:cubicBezTo>
                      <a:lnTo>
                        <a:pt x="349250" y="3881096"/>
                      </a:lnTo>
                      <a:lnTo>
                        <a:pt x="323850" y="3871571"/>
                      </a:lnTo>
                      <a:cubicBezTo>
                        <a:pt x="333375" y="3852521"/>
                        <a:pt x="330200" y="3817596"/>
                        <a:pt x="342900" y="3804896"/>
                      </a:cubicBezTo>
                      <a:cubicBezTo>
                        <a:pt x="342900" y="3795371"/>
                        <a:pt x="346075" y="3789021"/>
                        <a:pt x="355600" y="3789021"/>
                      </a:cubicBezTo>
                      <a:cubicBezTo>
                        <a:pt x="365125" y="3789021"/>
                        <a:pt x="406400" y="3792196"/>
                        <a:pt x="377825" y="3776321"/>
                      </a:cubicBezTo>
                      <a:lnTo>
                        <a:pt x="390525" y="3744571"/>
                      </a:lnTo>
                      <a:lnTo>
                        <a:pt x="377825" y="3744571"/>
                      </a:lnTo>
                      <a:lnTo>
                        <a:pt x="390525" y="3728696"/>
                      </a:lnTo>
                      <a:lnTo>
                        <a:pt x="390525" y="3696946"/>
                      </a:lnTo>
                      <a:lnTo>
                        <a:pt x="412750" y="3681071"/>
                      </a:lnTo>
                      <a:lnTo>
                        <a:pt x="412750" y="3652496"/>
                      </a:lnTo>
                      <a:cubicBezTo>
                        <a:pt x="419100" y="3642971"/>
                        <a:pt x="425450" y="3633446"/>
                        <a:pt x="434975" y="3627096"/>
                      </a:cubicBezTo>
                      <a:lnTo>
                        <a:pt x="444500" y="3601696"/>
                      </a:lnTo>
                      <a:cubicBezTo>
                        <a:pt x="422275" y="3601696"/>
                        <a:pt x="441325" y="3538196"/>
                        <a:pt x="444500" y="3531846"/>
                      </a:cubicBezTo>
                      <a:cubicBezTo>
                        <a:pt x="457200" y="3531846"/>
                        <a:pt x="454025" y="3493746"/>
                        <a:pt x="454025" y="3487396"/>
                      </a:cubicBezTo>
                      <a:cubicBezTo>
                        <a:pt x="463550" y="3484221"/>
                        <a:pt x="466725" y="3471521"/>
                        <a:pt x="466725" y="3461996"/>
                      </a:cubicBezTo>
                      <a:cubicBezTo>
                        <a:pt x="466725" y="3449296"/>
                        <a:pt x="454025" y="3446121"/>
                        <a:pt x="454025" y="3433421"/>
                      </a:cubicBezTo>
                      <a:cubicBezTo>
                        <a:pt x="425450" y="3433421"/>
                        <a:pt x="447675" y="3490571"/>
                        <a:pt x="422275" y="3490571"/>
                      </a:cubicBezTo>
                      <a:cubicBezTo>
                        <a:pt x="422275" y="3509621"/>
                        <a:pt x="406400" y="3528671"/>
                        <a:pt x="390525" y="3538196"/>
                      </a:cubicBezTo>
                      <a:lnTo>
                        <a:pt x="390525" y="3579471"/>
                      </a:lnTo>
                      <a:cubicBezTo>
                        <a:pt x="330200" y="3608046"/>
                        <a:pt x="342900" y="3633446"/>
                        <a:pt x="317500" y="3696946"/>
                      </a:cubicBezTo>
                      <a:cubicBezTo>
                        <a:pt x="295275" y="3696946"/>
                        <a:pt x="282575" y="3719171"/>
                        <a:pt x="260350" y="3719171"/>
                      </a:cubicBezTo>
                      <a:lnTo>
                        <a:pt x="260350" y="3754096"/>
                      </a:lnTo>
                      <a:lnTo>
                        <a:pt x="250825" y="3754096"/>
                      </a:lnTo>
                      <a:cubicBezTo>
                        <a:pt x="238125" y="3754096"/>
                        <a:pt x="238125" y="3747746"/>
                        <a:pt x="238125" y="3735046"/>
                      </a:cubicBezTo>
                      <a:lnTo>
                        <a:pt x="247650" y="3709646"/>
                      </a:lnTo>
                      <a:cubicBezTo>
                        <a:pt x="247650" y="3706471"/>
                        <a:pt x="241300" y="3687421"/>
                        <a:pt x="238125" y="3687421"/>
                      </a:cubicBezTo>
                      <a:lnTo>
                        <a:pt x="238125" y="3696946"/>
                      </a:lnTo>
                      <a:cubicBezTo>
                        <a:pt x="225425" y="3706471"/>
                        <a:pt x="196850" y="3728696"/>
                        <a:pt x="196850" y="3744571"/>
                      </a:cubicBezTo>
                      <a:cubicBezTo>
                        <a:pt x="187325" y="3750921"/>
                        <a:pt x="184150" y="3766796"/>
                        <a:pt x="184150" y="3779496"/>
                      </a:cubicBezTo>
                      <a:lnTo>
                        <a:pt x="161925" y="3792196"/>
                      </a:lnTo>
                      <a:cubicBezTo>
                        <a:pt x="161925" y="3801721"/>
                        <a:pt x="158750" y="3817596"/>
                        <a:pt x="149225" y="3823946"/>
                      </a:cubicBezTo>
                      <a:lnTo>
                        <a:pt x="149225" y="3849346"/>
                      </a:lnTo>
                      <a:lnTo>
                        <a:pt x="136525" y="3858871"/>
                      </a:lnTo>
                      <a:cubicBezTo>
                        <a:pt x="136525" y="3877921"/>
                        <a:pt x="120650" y="3896971"/>
                        <a:pt x="104775" y="3909671"/>
                      </a:cubicBezTo>
                      <a:cubicBezTo>
                        <a:pt x="92075" y="3928721"/>
                        <a:pt x="73025" y="3960471"/>
                        <a:pt x="53975" y="3976346"/>
                      </a:cubicBezTo>
                      <a:cubicBezTo>
                        <a:pt x="53975" y="3985871"/>
                        <a:pt x="53975" y="3998571"/>
                        <a:pt x="44450" y="4004921"/>
                      </a:cubicBezTo>
                      <a:cubicBezTo>
                        <a:pt x="44450" y="4023971"/>
                        <a:pt x="31750" y="4046196"/>
                        <a:pt x="19050" y="4058896"/>
                      </a:cubicBezTo>
                      <a:cubicBezTo>
                        <a:pt x="19050" y="4065246"/>
                        <a:pt x="15875" y="4071596"/>
                        <a:pt x="9525" y="4071596"/>
                      </a:cubicBezTo>
                      <a:lnTo>
                        <a:pt x="0" y="4068421"/>
                      </a:lnTo>
                      <a:lnTo>
                        <a:pt x="9525" y="4036671"/>
                      </a:lnTo>
                      <a:cubicBezTo>
                        <a:pt x="15875" y="4030321"/>
                        <a:pt x="19050" y="4017621"/>
                        <a:pt x="19050" y="4008096"/>
                      </a:cubicBezTo>
                      <a:lnTo>
                        <a:pt x="31750" y="3979521"/>
                      </a:lnTo>
                      <a:cubicBezTo>
                        <a:pt x="31750" y="3966821"/>
                        <a:pt x="25400" y="3941421"/>
                        <a:pt x="44450" y="3941421"/>
                      </a:cubicBezTo>
                      <a:cubicBezTo>
                        <a:pt x="44450" y="3884271"/>
                        <a:pt x="88900" y="3776321"/>
                        <a:pt x="127000" y="3731871"/>
                      </a:cubicBezTo>
                      <a:cubicBezTo>
                        <a:pt x="127000" y="3709646"/>
                        <a:pt x="136525" y="3693771"/>
                        <a:pt x="136525" y="3671546"/>
                      </a:cubicBezTo>
                      <a:cubicBezTo>
                        <a:pt x="146050" y="3671546"/>
                        <a:pt x="149225" y="3662021"/>
                        <a:pt x="149225" y="3652496"/>
                      </a:cubicBezTo>
                      <a:cubicBezTo>
                        <a:pt x="149225" y="3623921"/>
                        <a:pt x="161925" y="3633446"/>
                        <a:pt x="161925" y="3614396"/>
                      </a:cubicBezTo>
                      <a:lnTo>
                        <a:pt x="177800" y="3582646"/>
                      </a:lnTo>
                      <a:cubicBezTo>
                        <a:pt x="187325" y="3579471"/>
                        <a:pt x="190500" y="3569946"/>
                        <a:pt x="190500" y="3560421"/>
                      </a:cubicBezTo>
                      <a:lnTo>
                        <a:pt x="187325" y="3544546"/>
                      </a:lnTo>
                      <a:lnTo>
                        <a:pt x="215900" y="3446121"/>
                      </a:lnTo>
                      <a:lnTo>
                        <a:pt x="228600" y="3436596"/>
                      </a:lnTo>
                      <a:lnTo>
                        <a:pt x="238125" y="3420721"/>
                      </a:lnTo>
                      <a:cubicBezTo>
                        <a:pt x="238125" y="3411196"/>
                        <a:pt x="241300" y="3395321"/>
                        <a:pt x="247650" y="3388971"/>
                      </a:cubicBezTo>
                      <a:cubicBezTo>
                        <a:pt x="244475" y="3379446"/>
                        <a:pt x="244475" y="3350871"/>
                        <a:pt x="260350" y="3350871"/>
                      </a:cubicBezTo>
                      <a:cubicBezTo>
                        <a:pt x="260350" y="3338171"/>
                        <a:pt x="292100" y="3274671"/>
                        <a:pt x="301625" y="3274671"/>
                      </a:cubicBezTo>
                      <a:lnTo>
                        <a:pt x="311150" y="3252446"/>
                      </a:lnTo>
                      <a:cubicBezTo>
                        <a:pt x="311150" y="3211171"/>
                        <a:pt x="333375" y="3188946"/>
                        <a:pt x="333375" y="3147671"/>
                      </a:cubicBezTo>
                      <a:lnTo>
                        <a:pt x="342900" y="3134971"/>
                      </a:lnTo>
                      <a:cubicBezTo>
                        <a:pt x="342900" y="3112746"/>
                        <a:pt x="377825" y="3074646"/>
                        <a:pt x="377825" y="3052421"/>
                      </a:cubicBezTo>
                      <a:cubicBezTo>
                        <a:pt x="400050" y="3042896"/>
                        <a:pt x="381000" y="3004796"/>
                        <a:pt x="403225" y="2995271"/>
                      </a:cubicBezTo>
                      <a:cubicBezTo>
                        <a:pt x="403225" y="2985746"/>
                        <a:pt x="450850" y="2852396"/>
                        <a:pt x="454025" y="2849221"/>
                      </a:cubicBezTo>
                      <a:cubicBezTo>
                        <a:pt x="450850" y="2839696"/>
                        <a:pt x="450850" y="2820646"/>
                        <a:pt x="466725" y="2820646"/>
                      </a:cubicBezTo>
                      <a:cubicBezTo>
                        <a:pt x="482600" y="2776196"/>
                        <a:pt x="527050" y="2728571"/>
                        <a:pt x="527050" y="2680946"/>
                      </a:cubicBezTo>
                      <a:cubicBezTo>
                        <a:pt x="530225" y="2677771"/>
                        <a:pt x="539750" y="2674596"/>
                        <a:pt x="539750" y="2668246"/>
                      </a:cubicBezTo>
                      <a:cubicBezTo>
                        <a:pt x="539750" y="2665071"/>
                        <a:pt x="530225" y="2665071"/>
                        <a:pt x="530225" y="2665071"/>
                      </a:cubicBezTo>
                      <a:lnTo>
                        <a:pt x="539750" y="2636496"/>
                      </a:lnTo>
                      <a:lnTo>
                        <a:pt x="552450" y="2630146"/>
                      </a:lnTo>
                      <a:cubicBezTo>
                        <a:pt x="565150" y="2614271"/>
                        <a:pt x="574675" y="2576171"/>
                        <a:pt x="581025" y="2557121"/>
                      </a:cubicBezTo>
                      <a:cubicBezTo>
                        <a:pt x="577850" y="2544421"/>
                        <a:pt x="581025" y="2531721"/>
                        <a:pt x="596900" y="2531721"/>
                      </a:cubicBezTo>
                      <a:lnTo>
                        <a:pt x="606425" y="2509496"/>
                      </a:lnTo>
                      <a:cubicBezTo>
                        <a:pt x="612775" y="2503146"/>
                        <a:pt x="628650" y="2445996"/>
                        <a:pt x="628650" y="2436471"/>
                      </a:cubicBezTo>
                      <a:cubicBezTo>
                        <a:pt x="628650" y="2414246"/>
                        <a:pt x="650875" y="2414246"/>
                        <a:pt x="650875" y="2392021"/>
                      </a:cubicBezTo>
                      <a:lnTo>
                        <a:pt x="676275" y="2347571"/>
                      </a:lnTo>
                      <a:cubicBezTo>
                        <a:pt x="676275" y="2341221"/>
                        <a:pt x="711200" y="2258671"/>
                        <a:pt x="711200" y="2258671"/>
                      </a:cubicBezTo>
                      <a:cubicBezTo>
                        <a:pt x="711200" y="2245971"/>
                        <a:pt x="704850" y="2226921"/>
                        <a:pt x="723900" y="2226921"/>
                      </a:cubicBezTo>
                      <a:cubicBezTo>
                        <a:pt x="739775" y="2182471"/>
                        <a:pt x="790575" y="2125321"/>
                        <a:pt x="790575" y="2074521"/>
                      </a:cubicBezTo>
                      <a:cubicBezTo>
                        <a:pt x="793750" y="2071346"/>
                        <a:pt x="803275" y="2064996"/>
                        <a:pt x="803275" y="2061821"/>
                      </a:cubicBezTo>
                      <a:cubicBezTo>
                        <a:pt x="803275" y="2055471"/>
                        <a:pt x="796925" y="2055471"/>
                        <a:pt x="793750" y="2055471"/>
                      </a:cubicBezTo>
                      <a:lnTo>
                        <a:pt x="803275" y="2026896"/>
                      </a:lnTo>
                      <a:cubicBezTo>
                        <a:pt x="812800" y="2020546"/>
                        <a:pt x="822325" y="2011021"/>
                        <a:pt x="828675" y="2001496"/>
                      </a:cubicBezTo>
                      <a:lnTo>
                        <a:pt x="847725" y="1937996"/>
                      </a:lnTo>
                      <a:cubicBezTo>
                        <a:pt x="844550" y="1925296"/>
                        <a:pt x="850900" y="1912596"/>
                        <a:pt x="866775" y="1912596"/>
                      </a:cubicBezTo>
                      <a:cubicBezTo>
                        <a:pt x="866775" y="1899896"/>
                        <a:pt x="876300" y="1899896"/>
                        <a:pt x="876300" y="1887196"/>
                      </a:cubicBezTo>
                      <a:cubicBezTo>
                        <a:pt x="879475" y="1884021"/>
                        <a:pt x="901700" y="1814171"/>
                        <a:pt x="901700" y="1807821"/>
                      </a:cubicBezTo>
                      <a:cubicBezTo>
                        <a:pt x="901700" y="1785596"/>
                        <a:pt x="923925" y="1782421"/>
                        <a:pt x="923925" y="1760196"/>
                      </a:cubicBezTo>
                      <a:lnTo>
                        <a:pt x="936625" y="1734796"/>
                      </a:lnTo>
                      <a:cubicBezTo>
                        <a:pt x="936625" y="1718921"/>
                        <a:pt x="955675" y="1715746"/>
                        <a:pt x="955675" y="1699871"/>
                      </a:cubicBezTo>
                      <a:cubicBezTo>
                        <a:pt x="965200" y="1699871"/>
                        <a:pt x="971550" y="1693521"/>
                        <a:pt x="974725" y="1683996"/>
                      </a:cubicBezTo>
                      <a:cubicBezTo>
                        <a:pt x="974725" y="1680821"/>
                        <a:pt x="974725" y="1680821"/>
                        <a:pt x="971550" y="1677646"/>
                      </a:cubicBezTo>
                      <a:lnTo>
                        <a:pt x="977900" y="1668121"/>
                      </a:lnTo>
                      <a:cubicBezTo>
                        <a:pt x="981075" y="1661771"/>
                        <a:pt x="981075" y="1658596"/>
                        <a:pt x="981075" y="1652246"/>
                      </a:cubicBezTo>
                      <a:cubicBezTo>
                        <a:pt x="1006475" y="1614146"/>
                        <a:pt x="1025525" y="1569696"/>
                        <a:pt x="1041400" y="1525246"/>
                      </a:cubicBezTo>
                      <a:cubicBezTo>
                        <a:pt x="1041400" y="1518896"/>
                        <a:pt x="1063625" y="1468096"/>
                        <a:pt x="1066800" y="1468096"/>
                      </a:cubicBezTo>
                      <a:cubicBezTo>
                        <a:pt x="1066800" y="1445871"/>
                        <a:pt x="1079500" y="1429996"/>
                        <a:pt x="1089025" y="1410946"/>
                      </a:cubicBezTo>
                      <a:lnTo>
                        <a:pt x="1101725" y="1401421"/>
                      </a:lnTo>
                      <a:cubicBezTo>
                        <a:pt x="1101725" y="1398246"/>
                        <a:pt x="1104900" y="1395071"/>
                        <a:pt x="1104900" y="1391896"/>
                      </a:cubicBezTo>
                      <a:cubicBezTo>
                        <a:pt x="1108075" y="1382371"/>
                        <a:pt x="1108075" y="1376021"/>
                        <a:pt x="1108075" y="1366496"/>
                      </a:cubicBezTo>
                      <a:cubicBezTo>
                        <a:pt x="1111250" y="1366496"/>
                        <a:pt x="1114425" y="1363321"/>
                        <a:pt x="1114425" y="1360146"/>
                      </a:cubicBezTo>
                      <a:cubicBezTo>
                        <a:pt x="1114425" y="1356971"/>
                        <a:pt x="1117600" y="1350621"/>
                        <a:pt x="1117600" y="1347446"/>
                      </a:cubicBezTo>
                      <a:lnTo>
                        <a:pt x="1120775" y="1347446"/>
                      </a:lnTo>
                      <a:cubicBezTo>
                        <a:pt x="1120775" y="1344271"/>
                        <a:pt x="1123950" y="1341096"/>
                        <a:pt x="1127125" y="1337921"/>
                      </a:cubicBezTo>
                      <a:lnTo>
                        <a:pt x="1136650" y="1309346"/>
                      </a:lnTo>
                      <a:cubicBezTo>
                        <a:pt x="1139825" y="1296646"/>
                        <a:pt x="1139825" y="1280771"/>
                        <a:pt x="1139825" y="1274421"/>
                      </a:cubicBezTo>
                      <a:cubicBezTo>
                        <a:pt x="1146175" y="1274421"/>
                        <a:pt x="1155700" y="1274421"/>
                        <a:pt x="1155700" y="1264896"/>
                      </a:cubicBezTo>
                      <a:cubicBezTo>
                        <a:pt x="1155700" y="1255371"/>
                        <a:pt x="1155700" y="1252196"/>
                        <a:pt x="1168400" y="1252196"/>
                      </a:cubicBezTo>
                      <a:lnTo>
                        <a:pt x="1181100" y="1226796"/>
                      </a:lnTo>
                      <a:lnTo>
                        <a:pt x="1193800" y="1217271"/>
                      </a:lnTo>
                      <a:lnTo>
                        <a:pt x="1216025" y="1175996"/>
                      </a:lnTo>
                      <a:cubicBezTo>
                        <a:pt x="1216025" y="1163296"/>
                        <a:pt x="1228725" y="1156946"/>
                        <a:pt x="1228725" y="1144246"/>
                      </a:cubicBezTo>
                      <a:lnTo>
                        <a:pt x="1244600" y="1118846"/>
                      </a:lnTo>
                      <a:lnTo>
                        <a:pt x="1254125" y="1099796"/>
                      </a:lnTo>
                      <a:cubicBezTo>
                        <a:pt x="1257300" y="1077571"/>
                        <a:pt x="1263650" y="1055346"/>
                        <a:pt x="1276350" y="1039471"/>
                      </a:cubicBezTo>
                      <a:cubicBezTo>
                        <a:pt x="1292225" y="998196"/>
                        <a:pt x="1301750" y="956921"/>
                        <a:pt x="1304925" y="934696"/>
                      </a:cubicBezTo>
                      <a:cubicBezTo>
                        <a:pt x="1308100" y="937871"/>
                        <a:pt x="1311275" y="937871"/>
                        <a:pt x="1314450" y="937871"/>
                      </a:cubicBezTo>
                      <a:lnTo>
                        <a:pt x="1327150" y="928346"/>
                      </a:lnTo>
                      <a:cubicBezTo>
                        <a:pt x="1330325" y="925171"/>
                        <a:pt x="1330325" y="918821"/>
                        <a:pt x="1323975" y="915646"/>
                      </a:cubicBezTo>
                      <a:cubicBezTo>
                        <a:pt x="1339850" y="896596"/>
                        <a:pt x="1365250" y="852146"/>
                        <a:pt x="1365250" y="826746"/>
                      </a:cubicBezTo>
                      <a:cubicBezTo>
                        <a:pt x="1374775" y="820396"/>
                        <a:pt x="1381125" y="810871"/>
                        <a:pt x="1374775" y="801346"/>
                      </a:cubicBezTo>
                      <a:cubicBezTo>
                        <a:pt x="1377950" y="779121"/>
                        <a:pt x="1397000" y="772771"/>
                        <a:pt x="1406525" y="760071"/>
                      </a:cubicBezTo>
                      <a:cubicBezTo>
                        <a:pt x="1416050" y="753721"/>
                        <a:pt x="1412875" y="747371"/>
                        <a:pt x="1409700" y="741021"/>
                      </a:cubicBezTo>
                      <a:lnTo>
                        <a:pt x="1438275" y="690221"/>
                      </a:lnTo>
                      <a:cubicBezTo>
                        <a:pt x="1441450" y="683871"/>
                        <a:pt x="1450975" y="674346"/>
                        <a:pt x="1450975" y="661646"/>
                      </a:cubicBezTo>
                      <a:cubicBezTo>
                        <a:pt x="1482725" y="626721"/>
                        <a:pt x="1489075" y="569571"/>
                        <a:pt x="1527175" y="537821"/>
                      </a:cubicBezTo>
                      <a:lnTo>
                        <a:pt x="1524000" y="515596"/>
                      </a:lnTo>
                      <a:lnTo>
                        <a:pt x="1558925" y="461621"/>
                      </a:lnTo>
                      <a:cubicBezTo>
                        <a:pt x="1558925" y="448921"/>
                        <a:pt x="1581150" y="388596"/>
                        <a:pt x="1597025" y="372721"/>
                      </a:cubicBezTo>
                      <a:cubicBezTo>
                        <a:pt x="1597025" y="360021"/>
                        <a:pt x="1603375" y="350496"/>
                        <a:pt x="1616075" y="340971"/>
                      </a:cubicBezTo>
                      <a:cubicBezTo>
                        <a:pt x="1606550" y="328271"/>
                        <a:pt x="1619250" y="318746"/>
                        <a:pt x="1628775" y="312396"/>
                      </a:cubicBezTo>
                      <a:lnTo>
                        <a:pt x="1746250" y="106021"/>
                      </a:lnTo>
                      <a:cubicBezTo>
                        <a:pt x="1762125" y="90146"/>
                        <a:pt x="1762125" y="71096"/>
                        <a:pt x="1781175" y="58396"/>
                      </a:cubicBezTo>
                      <a:cubicBezTo>
                        <a:pt x="1781175" y="48871"/>
                        <a:pt x="1787525" y="36171"/>
                        <a:pt x="1793875" y="29821"/>
                      </a:cubicBezTo>
                      <a:lnTo>
                        <a:pt x="1806575" y="7596"/>
                      </a:lnTo>
                      <a:cubicBezTo>
                        <a:pt x="1811338" y="2834"/>
                        <a:pt x="1819672" y="-143"/>
                        <a:pt x="1826221" y="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DE" sz="30000" dirty="0">
                    <a:latin typeface="Road Rage" pitchFamily="2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F99ECB9-E468-27FE-F45A-92008C93409A}"/>
                    </a:ext>
                  </a:extLst>
                </p:cNvPr>
                <p:cNvSpPr txBox="1"/>
                <p:nvPr/>
              </p:nvSpPr>
              <p:spPr>
                <a:xfrm rot="674055">
                  <a:off x="8940964" y="628218"/>
                  <a:ext cx="1938978" cy="296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917" h="4071596">
                      <a:moveTo>
                        <a:pt x="247650" y="3665196"/>
                      </a:moveTo>
                      <a:cubicBezTo>
                        <a:pt x="247650" y="3668371"/>
                        <a:pt x="250825" y="3674721"/>
                        <a:pt x="254000" y="3674721"/>
                      </a:cubicBezTo>
                      <a:cubicBezTo>
                        <a:pt x="257175" y="3674721"/>
                        <a:pt x="260350" y="3671546"/>
                        <a:pt x="260350" y="3668371"/>
                      </a:cubicBezTo>
                      <a:close/>
                      <a:moveTo>
                        <a:pt x="260350" y="3639796"/>
                      </a:moveTo>
                      <a:cubicBezTo>
                        <a:pt x="260350" y="3642971"/>
                        <a:pt x="260350" y="3649321"/>
                        <a:pt x="266700" y="3649321"/>
                      </a:cubicBezTo>
                      <a:lnTo>
                        <a:pt x="269875" y="3649321"/>
                      </a:lnTo>
                      <a:cubicBezTo>
                        <a:pt x="269875" y="3642971"/>
                        <a:pt x="266700" y="3639796"/>
                        <a:pt x="260350" y="3639796"/>
                      </a:cubicBezTo>
                      <a:close/>
                      <a:moveTo>
                        <a:pt x="539750" y="3595346"/>
                      </a:moveTo>
                      <a:cubicBezTo>
                        <a:pt x="539750" y="3598521"/>
                        <a:pt x="539750" y="3604871"/>
                        <a:pt x="542925" y="3604871"/>
                      </a:cubicBezTo>
                      <a:lnTo>
                        <a:pt x="552450" y="3601696"/>
                      </a:lnTo>
                      <a:close/>
                      <a:moveTo>
                        <a:pt x="781050" y="3582646"/>
                      </a:moveTo>
                      <a:lnTo>
                        <a:pt x="793750" y="3604871"/>
                      </a:lnTo>
                      <a:lnTo>
                        <a:pt x="790575" y="3630271"/>
                      </a:lnTo>
                      <a:cubicBezTo>
                        <a:pt x="771525" y="3630271"/>
                        <a:pt x="787400" y="3652496"/>
                        <a:pt x="758825" y="3652496"/>
                      </a:cubicBezTo>
                      <a:cubicBezTo>
                        <a:pt x="758825" y="3627096"/>
                        <a:pt x="781050" y="3608046"/>
                        <a:pt x="781050" y="3582646"/>
                      </a:cubicBezTo>
                      <a:close/>
                      <a:moveTo>
                        <a:pt x="606425" y="3503271"/>
                      </a:moveTo>
                      <a:cubicBezTo>
                        <a:pt x="606425" y="3506446"/>
                        <a:pt x="606425" y="3512796"/>
                        <a:pt x="612775" y="3512796"/>
                      </a:cubicBezTo>
                      <a:lnTo>
                        <a:pt x="619125" y="3512796"/>
                      </a:lnTo>
                      <a:cubicBezTo>
                        <a:pt x="619125" y="3506446"/>
                        <a:pt x="612775" y="3503271"/>
                        <a:pt x="606425" y="3503271"/>
                      </a:cubicBezTo>
                      <a:close/>
                      <a:moveTo>
                        <a:pt x="812800" y="3398496"/>
                      </a:moveTo>
                      <a:cubicBezTo>
                        <a:pt x="812800" y="3401671"/>
                        <a:pt x="815975" y="3411196"/>
                        <a:pt x="819150" y="3411196"/>
                      </a:cubicBezTo>
                      <a:cubicBezTo>
                        <a:pt x="825500" y="3411196"/>
                        <a:pt x="825500" y="3404846"/>
                        <a:pt x="825500" y="3401671"/>
                      </a:cubicBezTo>
                      <a:close/>
                      <a:moveTo>
                        <a:pt x="482600" y="3360396"/>
                      </a:moveTo>
                      <a:lnTo>
                        <a:pt x="482600" y="3376271"/>
                      </a:lnTo>
                      <a:cubicBezTo>
                        <a:pt x="482600" y="3385796"/>
                        <a:pt x="488950" y="3385796"/>
                        <a:pt x="495300" y="3385796"/>
                      </a:cubicBezTo>
                      <a:close/>
                      <a:moveTo>
                        <a:pt x="711200" y="3338171"/>
                      </a:moveTo>
                      <a:cubicBezTo>
                        <a:pt x="692150" y="3338171"/>
                        <a:pt x="682625" y="3354046"/>
                        <a:pt x="682625" y="3373096"/>
                      </a:cubicBezTo>
                      <a:lnTo>
                        <a:pt x="682625" y="3376271"/>
                      </a:lnTo>
                      <a:cubicBezTo>
                        <a:pt x="682625" y="3376271"/>
                        <a:pt x="666750" y="3376271"/>
                        <a:pt x="666750" y="3379446"/>
                      </a:cubicBezTo>
                      <a:cubicBezTo>
                        <a:pt x="666750" y="3382621"/>
                        <a:pt x="692150" y="3385796"/>
                        <a:pt x="695325" y="3385796"/>
                      </a:cubicBezTo>
                      <a:lnTo>
                        <a:pt x="714375" y="3369921"/>
                      </a:lnTo>
                      <a:cubicBezTo>
                        <a:pt x="704850" y="3369921"/>
                        <a:pt x="701675" y="3357221"/>
                        <a:pt x="701675" y="3350871"/>
                      </a:cubicBezTo>
                      <a:close/>
                      <a:moveTo>
                        <a:pt x="514350" y="3325471"/>
                      </a:moveTo>
                      <a:cubicBezTo>
                        <a:pt x="511175" y="3325471"/>
                        <a:pt x="511175" y="3328646"/>
                        <a:pt x="508000" y="3328646"/>
                      </a:cubicBezTo>
                      <a:cubicBezTo>
                        <a:pt x="508000" y="3331821"/>
                        <a:pt x="511175" y="3341346"/>
                        <a:pt x="514350" y="3341346"/>
                      </a:cubicBezTo>
                      <a:cubicBezTo>
                        <a:pt x="520700" y="3341346"/>
                        <a:pt x="520700" y="3334996"/>
                        <a:pt x="520700" y="3331821"/>
                      </a:cubicBezTo>
                      <a:cubicBezTo>
                        <a:pt x="520700" y="3328646"/>
                        <a:pt x="517525" y="3325471"/>
                        <a:pt x="514350" y="3325471"/>
                      </a:cubicBezTo>
                      <a:close/>
                      <a:moveTo>
                        <a:pt x="885825" y="3293721"/>
                      </a:moveTo>
                      <a:cubicBezTo>
                        <a:pt x="863600" y="3293721"/>
                        <a:pt x="866775" y="3322296"/>
                        <a:pt x="866775" y="3338171"/>
                      </a:cubicBezTo>
                      <a:cubicBezTo>
                        <a:pt x="857250" y="3338171"/>
                        <a:pt x="844550" y="3341346"/>
                        <a:pt x="838200" y="3347696"/>
                      </a:cubicBezTo>
                      <a:lnTo>
                        <a:pt x="844550" y="3376271"/>
                      </a:lnTo>
                      <a:cubicBezTo>
                        <a:pt x="847725" y="3360396"/>
                        <a:pt x="857250" y="3338171"/>
                        <a:pt x="876300" y="3338171"/>
                      </a:cubicBezTo>
                      <a:cubicBezTo>
                        <a:pt x="876300" y="3322296"/>
                        <a:pt x="885825" y="3309596"/>
                        <a:pt x="885825" y="3293721"/>
                      </a:cubicBezTo>
                      <a:close/>
                      <a:moveTo>
                        <a:pt x="752475" y="3239746"/>
                      </a:moveTo>
                      <a:cubicBezTo>
                        <a:pt x="746125" y="3239746"/>
                        <a:pt x="746125" y="3252446"/>
                        <a:pt x="746125" y="3255621"/>
                      </a:cubicBezTo>
                      <a:cubicBezTo>
                        <a:pt x="746125" y="3271496"/>
                        <a:pt x="736600" y="3284196"/>
                        <a:pt x="723900" y="3290546"/>
                      </a:cubicBezTo>
                      <a:cubicBezTo>
                        <a:pt x="723900" y="3306421"/>
                        <a:pt x="714375" y="3319121"/>
                        <a:pt x="714375" y="3334996"/>
                      </a:cubicBezTo>
                      <a:cubicBezTo>
                        <a:pt x="733425" y="3312771"/>
                        <a:pt x="746125" y="3287371"/>
                        <a:pt x="758825" y="3261971"/>
                      </a:cubicBezTo>
                      <a:cubicBezTo>
                        <a:pt x="758825" y="3258796"/>
                        <a:pt x="755650" y="3239746"/>
                        <a:pt x="752475" y="3239746"/>
                      </a:cubicBezTo>
                      <a:close/>
                      <a:moveTo>
                        <a:pt x="552450" y="3211171"/>
                      </a:moveTo>
                      <a:lnTo>
                        <a:pt x="539750" y="3249271"/>
                      </a:lnTo>
                      <a:cubicBezTo>
                        <a:pt x="539750" y="3249271"/>
                        <a:pt x="527050" y="3249271"/>
                        <a:pt x="527050" y="3252446"/>
                      </a:cubicBezTo>
                      <a:cubicBezTo>
                        <a:pt x="527050" y="3258796"/>
                        <a:pt x="546100" y="3268321"/>
                        <a:pt x="552450" y="3271496"/>
                      </a:cubicBezTo>
                      <a:lnTo>
                        <a:pt x="574675" y="3239746"/>
                      </a:lnTo>
                      <a:close/>
                      <a:moveTo>
                        <a:pt x="596900" y="3100046"/>
                      </a:moveTo>
                      <a:cubicBezTo>
                        <a:pt x="584200" y="3125446"/>
                        <a:pt x="571500" y="3150846"/>
                        <a:pt x="561975" y="3179421"/>
                      </a:cubicBezTo>
                      <a:cubicBezTo>
                        <a:pt x="565150" y="3192121"/>
                        <a:pt x="574675" y="3201646"/>
                        <a:pt x="587375" y="3201646"/>
                      </a:cubicBezTo>
                      <a:cubicBezTo>
                        <a:pt x="593725" y="3185771"/>
                        <a:pt x="606425" y="3128621"/>
                        <a:pt x="619125" y="3119096"/>
                      </a:cubicBezTo>
                      <a:close/>
                      <a:moveTo>
                        <a:pt x="657225" y="2988921"/>
                      </a:moveTo>
                      <a:lnTo>
                        <a:pt x="641350" y="3007971"/>
                      </a:lnTo>
                      <a:lnTo>
                        <a:pt x="641350" y="3017496"/>
                      </a:lnTo>
                      <a:lnTo>
                        <a:pt x="647700" y="3017496"/>
                      </a:lnTo>
                      <a:cubicBezTo>
                        <a:pt x="660400" y="3017496"/>
                        <a:pt x="663575" y="3017496"/>
                        <a:pt x="663575" y="3004796"/>
                      </a:cubicBezTo>
                      <a:close/>
                      <a:moveTo>
                        <a:pt x="1035050" y="2966696"/>
                      </a:moveTo>
                      <a:lnTo>
                        <a:pt x="1009650" y="3007971"/>
                      </a:lnTo>
                      <a:cubicBezTo>
                        <a:pt x="1016000" y="3017496"/>
                        <a:pt x="1019175" y="3030196"/>
                        <a:pt x="1019175" y="3042896"/>
                      </a:cubicBezTo>
                      <a:cubicBezTo>
                        <a:pt x="1016000" y="3042896"/>
                        <a:pt x="1009650" y="3042896"/>
                        <a:pt x="1009650" y="3049246"/>
                      </a:cubicBezTo>
                      <a:cubicBezTo>
                        <a:pt x="1009650" y="3055596"/>
                        <a:pt x="1016000" y="3061946"/>
                        <a:pt x="1019175" y="3068296"/>
                      </a:cubicBezTo>
                      <a:lnTo>
                        <a:pt x="1041400" y="3077821"/>
                      </a:lnTo>
                      <a:lnTo>
                        <a:pt x="1044575" y="3068296"/>
                      </a:lnTo>
                      <a:lnTo>
                        <a:pt x="1028700" y="3055596"/>
                      </a:lnTo>
                      <a:cubicBezTo>
                        <a:pt x="1028700" y="3046071"/>
                        <a:pt x="1031875" y="3036546"/>
                        <a:pt x="1041400" y="3033371"/>
                      </a:cubicBezTo>
                      <a:cubicBezTo>
                        <a:pt x="1041400" y="3011146"/>
                        <a:pt x="1044575" y="2988921"/>
                        <a:pt x="1035050" y="2966696"/>
                      </a:cubicBezTo>
                      <a:close/>
                      <a:moveTo>
                        <a:pt x="692150" y="2938121"/>
                      </a:moveTo>
                      <a:lnTo>
                        <a:pt x="685800" y="2950821"/>
                      </a:lnTo>
                      <a:cubicBezTo>
                        <a:pt x="688975" y="2947646"/>
                        <a:pt x="692150" y="2944471"/>
                        <a:pt x="692150" y="2941296"/>
                      </a:cubicBezTo>
                      <a:close/>
                      <a:moveTo>
                        <a:pt x="1101725" y="2855571"/>
                      </a:moveTo>
                      <a:cubicBezTo>
                        <a:pt x="1101725" y="2858746"/>
                        <a:pt x="1101725" y="2861921"/>
                        <a:pt x="1104900" y="2865096"/>
                      </a:cubicBezTo>
                      <a:lnTo>
                        <a:pt x="1104900" y="2855571"/>
                      </a:lnTo>
                      <a:close/>
                      <a:moveTo>
                        <a:pt x="1139825" y="2820646"/>
                      </a:moveTo>
                      <a:cubicBezTo>
                        <a:pt x="1133475" y="2820646"/>
                        <a:pt x="1130300" y="2823821"/>
                        <a:pt x="1127125" y="2830171"/>
                      </a:cubicBezTo>
                      <a:lnTo>
                        <a:pt x="1136650" y="2830171"/>
                      </a:lnTo>
                      <a:cubicBezTo>
                        <a:pt x="1136650" y="2826996"/>
                        <a:pt x="1139825" y="2823821"/>
                        <a:pt x="1139825" y="2820646"/>
                      </a:cubicBezTo>
                      <a:close/>
                      <a:moveTo>
                        <a:pt x="1158875" y="2773021"/>
                      </a:moveTo>
                      <a:lnTo>
                        <a:pt x="1158875" y="2788896"/>
                      </a:lnTo>
                      <a:lnTo>
                        <a:pt x="1136650" y="2788896"/>
                      </a:lnTo>
                      <a:lnTo>
                        <a:pt x="1136650" y="2801596"/>
                      </a:lnTo>
                      <a:lnTo>
                        <a:pt x="1143000" y="2811121"/>
                      </a:lnTo>
                      <a:lnTo>
                        <a:pt x="1168400" y="2788896"/>
                      </a:lnTo>
                      <a:lnTo>
                        <a:pt x="1168400" y="2776196"/>
                      </a:lnTo>
                      <a:close/>
                      <a:moveTo>
                        <a:pt x="1181100" y="2741271"/>
                      </a:moveTo>
                      <a:lnTo>
                        <a:pt x="1171575" y="2744446"/>
                      </a:lnTo>
                      <a:lnTo>
                        <a:pt x="1171575" y="2769846"/>
                      </a:lnTo>
                      <a:cubicBezTo>
                        <a:pt x="1181100" y="2763496"/>
                        <a:pt x="1181100" y="2750796"/>
                        <a:pt x="1181100" y="2741271"/>
                      </a:cubicBezTo>
                      <a:close/>
                      <a:moveTo>
                        <a:pt x="1206500" y="2665071"/>
                      </a:moveTo>
                      <a:cubicBezTo>
                        <a:pt x="1200150" y="2684121"/>
                        <a:pt x="1193800" y="2706346"/>
                        <a:pt x="1181100" y="2706346"/>
                      </a:cubicBezTo>
                      <a:cubicBezTo>
                        <a:pt x="1181100" y="2709521"/>
                        <a:pt x="1187450" y="2731746"/>
                        <a:pt x="1190625" y="2731746"/>
                      </a:cubicBezTo>
                      <a:cubicBezTo>
                        <a:pt x="1193800" y="2731746"/>
                        <a:pt x="1193800" y="2725396"/>
                        <a:pt x="1193800" y="2722221"/>
                      </a:cubicBezTo>
                      <a:cubicBezTo>
                        <a:pt x="1203325" y="2709521"/>
                        <a:pt x="1219200" y="2680946"/>
                        <a:pt x="1219200" y="2665071"/>
                      </a:cubicBezTo>
                      <a:close/>
                      <a:moveTo>
                        <a:pt x="1311275" y="2563471"/>
                      </a:moveTo>
                      <a:cubicBezTo>
                        <a:pt x="1308100" y="2569821"/>
                        <a:pt x="1308100" y="2572996"/>
                        <a:pt x="1308100" y="2579346"/>
                      </a:cubicBezTo>
                      <a:cubicBezTo>
                        <a:pt x="1311275" y="2576171"/>
                        <a:pt x="1314450" y="2569821"/>
                        <a:pt x="1314450" y="2563471"/>
                      </a:cubicBezTo>
                      <a:close/>
                      <a:moveTo>
                        <a:pt x="1292225" y="2499971"/>
                      </a:moveTo>
                      <a:cubicBezTo>
                        <a:pt x="1292225" y="2525371"/>
                        <a:pt x="1266825" y="2538071"/>
                        <a:pt x="1266825" y="2563471"/>
                      </a:cubicBezTo>
                      <a:lnTo>
                        <a:pt x="1247775" y="2588871"/>
                      </a:lnTo>
                      <a:cubicBezTo>
                        <a:pt x="1244600" y="2592046"/>
                        <a:pt x="1250950" y="2598396"/>
                        <a:pt x="1254125" y="2598396"/>
                      </a:cubicBezTo>
                      <a:lnTo>
                        <a:pt x="1273175" y="2595221"/>
                      </a:lnTo>
                      <a:cubicBezTo>
                        <a:pt x="1279525" y="2579346"/>
                        <a:pt x="1289050" y="2560296"/>
                        <a:pt x="1289050" y="2541246"/>
                      </a:cubicBezTo>
                      <a:cubicBezTo>
                        <a:pt x="1295400" y="2528546"/>
                        <a:pt x="1301750" y="2509496"/>
                        <a:pt x="1311275" y="2499971"/>
                      </a:cubicBezTo>
                      <a:close/>
                      <a:moveTo>
                        <a:pt x="1349375" y="2458696"/>
                      </a:moveTo>
                      <a:lnTo>
                        <a:pt x="1330325" y="2477746"/>
                      </a:lnTo>
                      <a:cubicBezTo>
                        <a:pt x="1333500" y="2468221"/>
                        <a:pt x="1314450" y="2468221"/>
                        <a:pt x="1314450" y="2477746"/>
                      </a:cubicBezTo>
                      <a:lnTo>
                        <a:pt x="1336675" y="2506321"/>
                      </a:lnTo>
                      <a:lnTo>
                        <a:pt x="1349375" y="2506321"/>
                      </a:lnTo>
                      <a:lnTo>
                        <a:pt x="1352550" y="2477746"/>
                      </a:lnTo>
                      <a:close/>
                      <a:moveTo>
                        <a:pt x="1384300" y="2401546"/>
                      </a:moveTo>
                      <a:lnTo>
                        <a:pt x="1368425" y="2426946"/>
                      </a:lnTo>
                      <a:lnTo>
                        <a:pt x="1377950" y="2426946"/>
                      </a:lnTo>
                      <a:cubicBezTo>
                        <a:pt x="1381125" y="2420596"/>
                        <a:pt x="1384300" y="2411071"/>
                        <a:pt x="1384300" y="2401546"/>
                      </a:cubicBezTo>
                      <a:close/>
                      <a:moveTo>
                        <a:pt x="1317625" y="2392021"/>
                      </a:moveTo>
                      <a:cubicBezTo>
                        <a:pt x="1317625" y="2395196"/>
                        <a:pt x="1314450" y="2395196"/>
                        <a:pt x="1314450" y="2398371"/>
                      </a:cubicBezTo>
                      <a:lnTo>
                        <a:pt x="1314450" y="2414246"/>
                      </a:lnTo>
                      <a:cubicBezTo>
                        <a:pt x="1314450" y="2426946"/>
                        <a:pt x="1317625" y="2442821"/>
                        <a:pt x="1323975" y="2452346"/>
                      </a:cubicBezTo>
                      <a:lnTo>
                        <a:pt x="1333500" y="2395196"/>
                      </a:lnTo>
                      <a:close/>
                      <a:moveTo>
                        <a:pt x="1352550" y="2344396"/>
                      </a:moveTo>
                      <a:lnTo>
                        <a:pt x="1339850" y="2350746"/>
                      </a:lnTo>
                      <a:lnTo>
                        <a:pt x="1327150" y="2372971"/>
                      </a:lnTo>
                      <a:lnTo>
                        <a:pt x="1343025" y="2366621"/>
                      </a:lnTo>
                      <a:lnTo>
                        <a:pt x="1352550" y="2350746"/>
                      </a:lnTo>
                      <a:close/>
                      <a:moveTo>
                        <a:pt x="1393825" y="2217396"/>
                      </a:moveTo>
                      <a:cubicBezTo>
                        <a:pt x="1393825" y="2236446"/>
                        <a:pt x="1397000" y="2268196"/>
                        <a:pt x="1390650" y="2287246"/>
                      </a:cubicBezTo>
                      <a:cubicBezTo>
                        <a:pt x="1397000" y="2280896"/>
                        <a:pt x="1400175" y="2271371"/>
                        <a:pt x="1400175" y="2258671"/>
                      </a:cubicBezTo>
                      <a:lnTo>
                        <a:pt x="1416050" y="2226921"/>
                      </a:lnTo>
                      <a:close/>
                      <a:moveTo>
                        <a:pt x="1495425" y="2017371"/>
                      </a:moveTo>
                      <a:lnTo>
                        <a:pt x="1492250" y="2039596"/>
                      </a:lnTo>
                      <a:cubicBezTo>
                        <a:pt x="1482725" y="2049121"/>
                        <a:pt x="1473200" y="2064996"/>
                        <a:pt x="1466850" y="2077696"/>
                      </a:cubicBezTo>
                      <a:cubicBezTo>
                        <a:pt x="1466850" y="2090396"/>
                        <a:pt x="1463675" y="2103096"/>
                        <a:pt x="1454150" y="2112621"/>
                      </a:cubicBezTo>
                      <a:cubicBezTo>
                        <a:pt x="1447800" y="2106271"/>
                        <a:pt x="1435100" y="2118971"/>
                        <a:pt x="1441450" y="2122146"/>
                      </a:cubicBezTo>
                      <a:lnTo>
                        <a:pt x="1422400" y="2144371"/>
                      </a:lnTo>
                      <a:lnTo>
                        <a:pt x="1412875" y="2176121"/>
                      </a:lnTo>
                      <a:lnTo>
                        <a:pt x="1406525" y="2176121"/>
                      </a:lnTo>
                      <a:lnTo>
                        <a:pt x="1406525" y="2198346"/>
                      </a:lnTo>
                      <a:lnTo>
                        <a:pt x="1422400" y="2204696"/>
                      </a:lnTo>
                      <a:cubicBezTo>
                        <a:pt x="1419225" y="2201521"/>
                        <a:pt x="1422400" y="2198346"/>
                        <a:pt x="1425575" y="2201521"/>
                      </a:cubicBezTo>
                      <a:lnTo>
                        <a:pt x="1431925" y="2188821"/>
                      </a:lnTo>
                      <a:cubicBezTo>
                        <a:pt x="1435100" y="2191996"/>
                        <a:pt x="1441450" y="2179296"/>
                        <a:pt x="1441450" y="2179296"/>
                      </a:cubicBezTo>
                      <a:lnTo>
                        <a:pt x="1463675" y="2141196"/>
                      </a:lnTo>
                      <a:cubicBezTo>
                        <a:pt x="1463675" y="2128496"/>
                        <a:pt x="1482725" y="2064996"/>
                        <a:pt x="1492250" y="2058646"/>
                      </a:cubicBezTo>
                      <a:lnTo>
                        <a:pt x="1508125" y="2068171"/>
                      </a:lnTo>
                      <a:cubicBezTo>
                        <a:pt x="1511300" y="2055471"/>
                        <a:pt x="1514475" y="2039596"/>
                        <a:pt x="1524000" y="2030071"/>
                      </a:cubicBezTo>
                      <a:lnTo>
                        <a:pt x="1508125" y="2026896"/>
                      </a:lnTo>
                      <a:close/>
                      <a:moveTo>
                        <a:pt x="1546225" y="1985621"/>
                      </a:moveTo>
                      <a:cubicBezTo>
                        <a:pt x="1546225" y="1988796"/>
                        <a:pt x="1546225" y="1991971"/>
                        <a:pt x="1543050" y="1991971"/>
                      </a:cubicBezTo>
                      <a:lnTo>
                        <a:pt x="1539875" y="2017371"/>
                      </a:lnTo>
                      <a:lnTo>
                        <a:pt x="1543050" y="2026896"/>
                      </a:lnTo>
                      <a:cubicBezTo>
                        <a:pt x="1549400" y="2017371"/>
                        <a:pt x="1555750" y="2004671"/>
                        <a:pt x="1555750" y="1995146"/>
                      </a:cubicBezTo>
                      <a:cubicBezTo>
                        <a:pt x="1555750" y="1988796"/>
                        <a:pt x="1552575" y="1985621"/>
                        <a:pt x="1546225" y="1985621"/>
                      </a:cubicBezTo>
                      <a:close/>
                      <a:moveTo>
                        <a:pt x="1517650" y="1976096"/>
                      </a:moveTo>
                      <a:lnTo>
                        <a:pt x="1517650" y="1988796"/>
                      </a:lnTo>
                      <a:cubicBezTo>
                        <a:pt x="1520825" y="1985621"/>
                        <a:pt x="1524000" y="1979271"/>
                        <a:pt x="1524000" y="1976096"/>
                      </a:cubicBezTo>
                      <a:close/>
                      <a:moveTo>
                        <a:pt x="1568450" y="1864971"/>
                      </a:moveTo>
                      <a:cubicBezTo>
                        <a:pt x="1565275" y="1864971"/>
                        <a:pt x="1552575" y="1868146"/>
                        <a:pt x="1552575" y="1874496"/>
                      </a:cubicBezTo>
                      <a:cubicBezTo>
                        <a:pt x="1552575" y="1877671"/>
                        <a:pt x="1558925" y="1877671"/>
                        <a:pt x="1562100" y="1877671"/>
                      </a:cubicBezTo>
                      <a:close/>
                      <a:moveTo>
                        <a:pt x="1701800" y="1591921"/>
                      </a:moveTo>
                      <a:lnTo>
                        <a:pt x="1701800" y="1604621"/>
                      </a:lnTo>
                      <a:lnTo>
                        <a:pt x="1704975" y="1595096"/>
                      </a:lnTo>
                      <a:close/>
                      <a:moveTo>
                        <a:pt x="1717675" y="1506196"/>
                      </a:moveTo>
                      <a:lnTo>
                        <a:pt x="1717675" y="1509371"/>
                      </a:lnTo>
                      <a:cubicBezTo>
                        <a:pt x="1717675" y="1518896"/>
                        <a:pt x="1720850" y="1525246"/>
                        <a:pt x="1730375" y="1525246"/>
                      </a:cubicBezTo>
                      <a:close/>
                      <a:moveTo>
                        <a:pt x="1819275" y="1433171"/>
                      </a:moveTo>
                      <a:cubicBezTo>
                        <a:pt x="1819275" y="1436346"/>
                        <a:pt x="1816100" y="1439521"/>
                        <a:pt x="1812925" y="1442696"/>
                      </a:cubicBezTo>
                      <a:lnTo>
                        <a:pt x="1797050" y="1452221"/>
                      </a:lnTo>
                      <a:lnTo>
                        <a:pt x="1790700" y="1445871"/>
                      </a:lnTo>
                      <a:cubicBezTo>
                        <a:pt x="1787525" y="1455396"/>
                        <a:pt x="1784350" y="1461746"/>
                        <a:pt x="1784350" y="1464921"/>
                      </a:cubicBezTo>
                      <a:cubicBezTo>
                        <a:pt x="1771650" y="1483971"/>
                        <a:pt x="1752600" y="1499846"/>
                        <a:pt x="1752600" y="1525246"/>
                      </a:cubicBezTo>
                      <a:lnTo>
                        <a:pt x="1739900" y="1553821"/>
                      </a:lnTo>
                      <a:cubicBezTo>
                        <a:pt x="1730375" y="1560171"/>
                        <a:pt x="1730375" y="1572871"/>
                        <a:pt x="1730375" y="1582396"/>
                      </a:cubicBezTo>
                      <a:cubicBezTo>
                        <a:pt x="1730375" y="1610971"/>
                        <a:pt x="1692275" y="1639546"/>
                        <a:pt x="1692275" y="1668121"/>
                      </a:cubicBezTo>
                      <a:lnTo>
                        <a:pt x="1679575" y="1677646"/>
                      </a:lnTo>
                      <a:cubicBezTo>
                        <a:pt x="1676400" y="1690346"/>
                        <a:pt x="1666875" y="1703046"/>
                        <a:pt x="1660525" y="1715746"/>
                      </a:cubicBezTo>
                      <a:lnTo>
                        <a:pt x="1660525" y="1737971"/>
                      </a:lnTo>
                      <a:cubicBezTo>
                        <a:pt x="1682750" y="1731621"/>
                        <a:pt x="1704975" y="1696696"/>
                        <a:pt x="1704975" y="1677646"/>
                      </a:cubicBezTo>
                      <a:cubicBezTo>
                        <a:pt x="1711325" y="1677646"/>
                        <a:pt x="1717675" y="1677646"/>
                        <a:pt x="1717675" y="1671296"/>
                      </a:cubicBezTo>
                      <a:cubicBezTo>
                        <a:pt x="1717675" y="1661771"/>
                        <a:pt x="1714500" y="1652246"/>
                        <a:pt x="1727200" y="1652246"/>
                      </a:cubicBezTo>
                      <a:lnTo>
                        <a:pt x="1765300" y="1550646"/>
                      </a:lnTo>
                      <a:cubicBezTo>
                        <a:pt x="1774825" y="1550646"/>
                        <a:pt x="1781175" y="1547471"/>
                        <a:pt x="1781175" y="1541121"/>
                      </a:cubicBezTo>
                      <a:cubicBezTo>
                        <a:pt x="1781175" y="1528421"/>
                        <a:pt x="1781175" y="1525246"/>
                        <a:pt x="1793875" y="1525246"/>
                      </a:cubicBezTo>
                      <a:lnTo>
                        <a:pt x="1809750" y="1493496"/>
                      </a:lnTo>
                      <a:cubicBezTo>
                        <a:pt x="1809750" y="1483971"/>
                        <a:pt x="1812925" y="1458571"/>
                        <a:pt x="1819275" y="1433171"/>
                      </a:cubicBezTo>
                      <a:close/>
                      <a:moveTo>
                        <a:pt x="1825625" y="1417296"/>
                      </a:moveTo>
                      <a:lnTo>
                        <a:pt x="1816100" y="1426821"/>
                      </a:lnTo>
                      <a:cubicBezTo>
                        <a:pt x="1817687" y="1428409"/>
                        <a:pt x="1819275" y="1429202"/>
                        <a:pt x="1820069" y="1429996"/>
                      </a:cubicBezTo>
                      <a:lnTo>
                        <a:pt x="1820392" y="1430836"/>
                      </a:lnTo>
                      <a:lnTo>
                        <a:pt x="1823641" y="1424043"/>
                      </a:lnTo>
                      <a:cubicBezTo>
                        <a:pt x="1824831" y="1421265"/>
                        <a:pt x="1825625" y="1418884"/>
                        <a:pt x="1825625" y="1417296"/>
                      </a:cubicBezTo>
                      <a:close/>
                      <a:moveTo>
                        <a:pt x="1825625" y="1376021"/>
                      </a:moveTo>
                      <a:lnTo>
                        <a:pt x="1824131" y="1378636"/>
                      </a:lnTo>
                      <a:lnTo>
                        <a:pt x="1831975" y="1376021"/>
                      </a:lnTo>
                      <a:close/>
                      <a:moveTo>
                        <a:pt x="1869281" y="1359353"/>
                      </a:moveTo>
                      <a:cubicBezTo>
                        <a:pt x="1865313" y="1359353"/>
                        <a:pt x="1860550" y="1360146"/>
                        <a:pt x="1857375" y="1360146"/>
                      </a:cubicBezTo>
                      <a:cubicBezTo>
                        <a:pt x="1851025" y="1372846"/>
                        <a:pt x="1847850" y="1385546"/>
                        <a:pt x="1838325" y="1398246"/>
                      </a:cubicBezTo>
                      <a:cubicBezTo>
                        <a:pt x="1844675" y="1398246"/>
                        <a:pt x="1851025" y="1401421"/>
                        <a:pt x="1857375" y="1407771"/>
                      </a:cubicBezTo>
                      <a:lnTo>
                        <a:pt x="1866900" y="1376021"/>
                      </a:lnTo>
                      <a:cubicBezTo>
                        <a:pt x="1870075" y="1372846"/>
                        <a:pt x="1876425" y="1366496"/>
                        <a:pt x="1876425" y="1363321"/>
                      </a:cubicBezTo>
                      <a:cubicBezTo>
                        <a:pt x="1876425" y="1360146"/>
                        <a:pt x="1873250" y="1359353"/>
                        <a:pt x="1869281" y="1359353"/>
                      </a:cubicBezTo>
                      <a:close/>
                      <a:moveTo>
                        <a:pt x="1870075" y="1271246"/>
                      </a:moveTo>
                      <a:lnTo>
                        <a:pt x="1857375" y="1277596"/>
                      </a:lnTo>
                      <a:cubicBezTo>
                        <a:pt x="1857375" y="1290296"/>
                        <a:pt x="1854200" y="1299821"/>
                        <a:pt x="1851025" y="1309346"/>
                      </a:cubicBezTo>
                      <a:cubicBezTo>
                        <a:pt x="1860550" y="1296646"/>
                        <a:pt x="1863725" y="1283946"/>
                        <a:pt x="1870075" y="1271246"/>
                      </a:cubicBezTo>
                      <a:close/>
                      <a:moveTo>
                        <a:pt x="1892300" y="1239496"/>
                      </a:moveTo>
                      <a:cubicBezTo>
                        <a:pt x="1892300" y="1245846"/>
                        <a:pt x="1892300" y="1249021"/>
                        <a:pt x="1895475" y="1252196"/>
                      </a:cubicBezTo>
                      <a:lnTo>
                        <a:pt x="1901825" y="1252196"/>
                      </a:lnTo>
                      <a:cubicBezTo>
                        <a:pt x="1905000" y="1252196"/>
                        <a:pt x="1905000" y="1249021"/>
                        <a:pt x="1905000" y="1245846"/>
                      </a:cubicBezTo>
                      <a:cubicBezTo>
                        <a:pt x="1905000" y="1239496"/>
                        <a:pt x="1901825" y="1239496"/>
                        <a:pt x="1895475" y="1239496"/>
                      </a:cubicBezTo>
                      <a:close/>
                      <a:moveTo>
                        <a:pt x="1917700" y="1163296"/>
                      </a:moveTo>
                      <a:lnTo>
                        <a:pt x="1917700" y="1185521"/>
                      </a:lnTo>
                      <a:cubicBezTo>
                        <a:pt x="1911350" y="1185521"/>
                        <a:pt x="1905000" y="1188696"/>
                        <a:pt x="1905000" y="1195046"/>
                      </a:cubicBezTo>
                      <a:cubicBezTo>
                        <a:pt x="1905000" y="1201396"/>
                        <a:pt x="1908175" y="1210921"/>
                        <a:pt x="1914525" y="1210921"/>
                      </a:cubicBezTo>
                      <a:cubicBezTo>
                        <a:pt x="1917700" y="1210921"/>
                        <a:pt x="1917700" y="1204571"/>
                        <a:pt x="1917700" y="1204571"/>
                      </a:cubicBezTo>
                      <a:lnTo>
                        <a:pt x="1933575" y="1175996"/>
                      </a:lnTo>
                      <a:close/>
                      <a:moveTo>
                        <a:pt x="1930400" y="1122021"/>
                      </a:moveTo>
                      <a:lnTo>
                        <a:pt x="1930400" y="1131546"/>
                      </a:lnTo>
                      <a:lnTo>
                        <a:pt x="1917700" y="1147421"/>
                      </a:lnTo>
                      <a:lnTo>
                        <a:pt x="1917700" y="1153771"/>
                      </a:lnTo>
                      <a:lnTo>
                        <a:pt x="1933575" y="1141071"/>
                      </a:lnTo>
                      <a:lnTo>
                        <a:pt x="1933575" y="1131546"/>
                      </a:lnTo>
                      <a:cubicBezTo>
                        <a:pt x="1933575" y="1131546"/>
                        <a:pt x="1933575" y="1122021"/>
                        <a:pt x="1930400" y="1122021"/>
                      </a:cubicBezTo>
                      <a:close/>
                      <a:moveTo>
                        <a:pt x="1727200" y="579096"/>
                      </a:moveTo>
                      <a:lnTo>
                        <a:pt x="1692275" y="610846"/>
                      </a:lnTo>
                      <a:cubicBezTo>
                        <a:pt x="1670050" y="629896"/>
                        <a:pt x="1689100" y="658471"/>
                        <a:pt x="1679575" y="664821"/>
                      </a:cubicBezTo>
                      <a:lnTo>
                        <a:pt x="1701800" y="661646"/>
                      </a:lnTo>
                      <a:lnTo>
                        <a:pt x="1704975" y="661646"/>
                      </a:lnTo>
                      <a:lnTo>
                        <a:pt x="1701800" y="629896"/>
                      </a:lnTo>
                      <a:lnTo>
                        <a:pt x="1730375" y="607671"/>
                      </a:lnTo>
                      <a:lnTo>
                        <a:pt x="1739900" y="582271"/>
                      </a:lnTo>
                      <a:close/>
                      <a:moveTo>
                        <a:pt x="1826221" y="6"/>
                      </a:moveTo>
                      <a:cubicBezTo>
                        <a:pt x="1828403" y="55"/>
                        <a:pt x="1830387" y="452"/>
                        <a:pt x="1831975" y="1246"/>
                      </a:cubicBezTo>
                      <a:cubicBezTo>
                        <a:pt x="1838325" y="10771"/>
                        <a:pt x="1797050" y="93321"/>
                        <a:pt x="1784350" y="106021"/>
                      </a:cubicBezTo>
                      <a:lnTo>
                        <a:pt x="1787525" y="106021"/>
                      </a:lnTo>
                      <a:cubicBezTo>
                        <a:pt x="1797050" y="115546"/>
                        <a:pt x="1797050" y="121896"/>
                        <a:pt x="1790700" y="131421"/>
                      </a:cubicBezTo>
                      <a:cubicBezTo>
                        <a:pt x="1784350" y="179046"/>
                        <a:pt x="1755775" y="233021"/>
                        <a:pt x="1743075" y="280646"/>
                      </a:cubicBezTo>
                      <a:cubicBezTo>
                        <a:pt x="1749425" y="290171"/>
                        <a:pt x="1743075" y="290171"/>
                        <a:pt x="1733550" y="296521"/>
                      </a:cubicBezTo>
                      <a:cubicBezTo>
                        <a:pt x="1733550" y="302871"/>
                        <a:pt x="1730375" y="309221"/>
                        <a:pt x="1736725" y="309221"/>
                      </a:cubicBezTo>
                      <a:cubicBezTo>
                        <a:pt x="1733550" y="318746"/>
                        <a:pt x="1717675" y="337796"/>
                        <a:pt x="1724025" y="344146"/>
                      </a:cubicBezTo>
                      <a:lnTo>
                        <a:pt x="1743075" y="325096"/>
                      </a:lnTo>
                      <a:cubicBezTo>
                        <a:pt x="1749425" y="318746"/>
                        <a:pt x="1752600" y="312396"/>
                        <a:pt x="1746250" y="306046"/>
                      </a:cubicBezTo>
                      <a:cubicBezTo>
                        <a:pt x="1752600" y="299696"/>
                        <a:pt x="1762125" y="286996"/>
                        <a:pt x="1765300" y="277471"/>
                      </a:cubicBezTo>
                      <a:lnTo>
                        <a:pt x="1790700" y="220321"/>
                      </a:lnTo>
                      <a:lnTo>
                        <a:pt x="1809750" y="204446"/>
                      </a:lnTo>
                      <a:cubicBezTo>
                        <a:pt x="1816100" y="198096"/>
                        <a:pt x="1822450" y="188571"/>
                        <a:pt x="1816100" y="182221"/>
                      </a:cubicBezTo>
                      <a:lnTo>
                        <a:pt x="1828800" y="156821"/>
                      </a:lnTo>
                      <a:cubicBezTo>
                        <a:pt x="1822450" y="134596"/>
                        <a:pt x="1854200" y="125071"/>
                        <a:pt x="1847850" y="102846"/>
                      </a:cubicBezTo>
                      <a:lnTo>
                        <a:pt x="1889125" y="67921"/>
                      </a:lnTo>
                      <a:cubicBezTo>
                        <a:pt x="1905000" y="86971"/>
                        <a:pt x="1905000" y="86971"/>
                        <a:pt x="1889125" y="99671"/>
                      </a:cubicBezTo>
                      <a:cubicBezTo>
                        <a:pt x="1905000" y="118721"/>
                        <a:pt x="1873250" y="121896"/>
                        <a:pt x="1885950" y="137771"/>
                      </a:cubicBezTo>
                      <a:cubicBezTo>
                        <a:pt x="1876425" y="150471"/>
                        <a:pt x="1854200" y="207621"/>
                        <a:pt x="1860550" y="217146"/>
                      </a:cubicBezTo>
                      <a:lnTo>
                        <a:pt x="1835150" y="277471"/>
                      </a:lnTo>
                      <a:cubicBezTo>
                        <a:pt x="1847850" y="293346"/>
                        <a:pt x="1851025" y="312396"/>
                        <a:pt x="1831975" y="328271"/>
                      </a:cubicBezTo>
                      <a:cubicBezTo>
                        <a:pt x="1825625" y="353671"/>
                        <a:pt x="1812925" y="385421"/>
                        <a:pt x="1793875" y="404471"/>
                      </a:cubicBezTo>
                      <a:lnTo>
                        <a:pt x="1803400" y="429871"/>
                      </a:lnTo>
                      <a:lnTo>
                        <a:pt x="1781175" y="445746"/>
                      </a:lnTo>
                      <a:lnTo>
                        <a:pt x="1781175" y="480671"/>
                      </a:lnTo>
                      <a:cubicBezTo>
                        <a:pt x="1771650" y="493371"/>
                        <a:pt x="1774825" y="506071"/>
                        <a:pt x="1762125" y="512421"/>
                      </a:cubicBezTo>
                      <a:cubicBezTo>
                        <a:pt x="1758950" y="518771"/>
                        <a:pt x="1762125" y="534646"/>
                        <a:pt x="1765300" y="537821"/>
                      </a:cubicBezTo>
                      <a:cubicBezTo>
                        <a:pt x="1768475" y="544171"/>
                        <a:pt x="1774825" y="540996"/>
                        <a:pt x="1774825" y="537821"/>
                      </a:cubicBezTo>
                      <a:cubicBezTo>
                        <a:pt x="1758950" y="518771"/>
                        <a:pt x="1790700" y="506071"/>
                        <a:pt x="1800225" y="499721"/>
                      </a:cubicBezTo>
                      <a:lnTo>
                        <a:pt x="1800225" y="452096"/>
                      </a:lnTo>
                      <a:lnTo>
                        <a:pt x="1803400" y="452096"/>
                      </a:lnTo>
                      <a:cubicBezTo>
                        <a:pt x="1806575" y="445746"/>
                        <a:pt x="1809750" y="436221"/>
                        <a:pt x="1803400" y="429871"/>
                      </a:cubicBezTo>
                      <a:cubicBezTo>
                        <a:pt x="1822450" y="413996"/>
                        <a:pt x="1825625" y="391771"/>
                        <a:pt x="1844675" y="379071"/>
                      </a:cubicBezTo>
                      <a:cubicBezTo>
                        <a:pt x="1822450" y="356846"/>
                        <a:pt x="1838325" y="356846"/>
                        <a:pt x="1860550" y="337796"/>
                      </a:cubicBezTo>
                      <a:cubicBezTo>
                        <a:pt x="1876425" y="325096"/>
                        <a:pt x="1876425" y="258421"/>
                        <a:pt x="1895475" y="242546"/>
                      </a:cubicBezTo>
                      <a:cubicBezTo>
                        <a:pt x="1901825" y="239371"/>
                        <a:pt x="1908175" y="242546"/>
                        <a:pt x="1911350" y="245721"/>
                      </a:cubicBezTo>
                      <a:cubicBezTo>
                        <a:pt x="1927225" y="261596"/>
                        <a:pt x="1911350" y="293346"/>
                        <a:pt x="1898650" y="302871"/>
                      </a:cubicBezTo>
                      <a:cubicBezTo>
                        <a:pt x="1882775" y="344146"/>
                        <a:pt x="1876425" y="379071"/>
                        <a:pt x="1860550" y="417171"/>
                      </a:cubicBezTo>
                      <a:cubicBezTo>
                        <a:pt x="1866900" y="423521"/>
                        <a:pt x="1860550" y="426696"/>
                        <a:pt x="1854200" y="433046"/>
                      </a:cubicBezTo>
                      <a:cubicBezTo>
                        <a:pt x="1847850" y="439396"/>
                        <a:pt x="1851025" y="445746"/>
                        <a:pt x="1857375" y="448921"/>
                      </a:cubicBezTo>
                      <a:cubicBezTo>
                        <a:pt x="1847850" y="458446"/>
                        <a:pt x="1838325" y="471146"/>
                        <a:pt x="1838325" y="480671"/>
                      </a:cubicBezTo>
                      <a:lnTo>
                        <a:pt x="1825625" y="502896"/>
                      </a:lnTo>
                      <a:cubicBezTo>
                        <a:pt x="1835150" y="515596"/>
                        <a:pt x="1831975" y="528296"/>
                        <a:pt x="1822450" y="534646"/>
                      </a:cubicBezTo>
                      <a:cubicBezTo>
                        <a:pt x="1841500" y="534646"/>
                        <a:pt x="1889125" y="525121"/>
                        <a:pt x="1905000" y="544171"/>
                      </a:cubicBezTo>
                      <a:cubicBezTo>
                        <a:pt x="1914525" y="556871"/>
                        <a:pt x="1914525" y="572746"/>
                        <a:pt x="1905000" y="575921"/>
                      </a:cubicBezTo>
                      <a:cubicBezTo>
                        <a:pt x="1905000" y="579096"/>
                        <a:pt x="1898650" y="588621"/>
                        <a:pt x="1901825" y="591796"/>
                      </a:cubicBezTo>
                      <a:lnTo>
                        <a:pt x="1911350" y="585446"/>
                      </a:lnTo>
                      <a:lnTo>
                        <a:pt x="1952625" y="553696"/>
                      </a:lnTo>
                      <a:lnTo>
                        <a:pt x="1958975" y="531471"/>
                      </a:lnTo>
                      <a:cubicBezTo>
                        <a:pt x="1952625" y="521946"/>
                        <a:pt x="1958975" y="521946"/>
                        <a:pt x="1965325" y="515596"/>
                      </a:cubicBezTo>
                      <a:cubicBezTo>
                        <a:pt x="1968500" y="509246"/>
                        <a:pt x="1965325" y="506071"/>
                        <a:pt x="1962150" y="502896"/>
                      </a:cubicBezTo>
                      <a:cubicBezTo>
                        <a:pt x="1981200" y="483846"/>
                        <a:pt x="1993900" y="458446"/>
                        <a:pt x="2012950" y="439396"/>
                      </a:cubicBezTo>
                      <a:cubicBezTo>
                        <a:pt x="2019300" y="410821"/>
                        <a:pt x="2038350" y="382246"/>
                        <a:pt x="2063750" y="369546"/>
                      </a:cubicBezTo>
                      <a:lnTo>
                        <a:pt x="2060575" y="353671"/>
                      </a:lnTo>
                      <a:cubicBezTo>
                        <a:pt x="2057400" y="344146"/>
                        <a:pt x="2063750" y="334621"/>
                        <a:pt x="2073275" y="328271"/>
                      </a:cubicBezTo>
                      <a:cubicBezTo>
                        <a:pt x="2079625" y="315571"/>
                        <a:pt x="2085975" y="312396"/>
                        <a:pt x="2092325" y="321921"/>
                      </a:cubicBezTo>
                      <a:cubicBezTo>
                        <a:pt x="2105025" y="334621"/>
                        <a:pt x="2111375" y="344146"/>
                        <a:pt x="2095500" y="360021"/>
                      </a:cubicBezTo>
                      <a:cubicBezTo>
                        <a:pt x="2085975" y="369546"/>
                        <a:pt x="2054225" y="407646"/>
                        <a:pt x="2066925" y="426696"/>
                      </a:cubicBezTo>
                      <a:cubicBezTo>
                        <a:pt x="2063750" y="442571"/>
                        <a:pt x="2047875" y="499721"/>
                        <a:pt x="2028825" y="518771"/>
                      </a:cubicBezTo>
                      <a:cubicBezTo>
                        <a:pt x="2038350" y="528296"/>
                        <a:pt x="2032000" y="534646"/>
                        <a:pt x="2025650" y="537821"/>
                      </a:cubicBezTo>
                      <a:cubicBezTo>
                        <a:pt x="2012950" y="547346"/>
                        <a:pt x="2038350" y="579096"/>
                        <a:pt x="2041525" y="585446"/>
                      </a:cubicBezTo>
                      <a:cubicBezTo>
                        <a:pt x="2032000" y="598146"/>
                        <a:pt x="1978025" y="702921"/>
                        <a:pt x="1990725" y="715621"/>
                      </a:cubicBezTo>
                      <a:lnTo>
                        <a:pt x="1965325" y="737846"/>
                      </a:lnTo>
                      <a:cubicBezTo>
                        <a:pt x="1955800" y="756896"/>
                        <a:pt x="1946275" y="772771"/>
                        <a:pt x="1939925" y="791821"/>
                      </a:cubicBezTo>
                      <a:lnTo>
                        <a:pt x="1943100" y="801346"/>
                      </a:lnTo>
                      <a:cubicBezTo>
                        <a:pt x="1965325" y="801346"/>
                        <a:pt x="1965325" y="747371"/>
                        <a:pt x="1990725" y="747371"/>
                      </a:cubicBezTo>
                      <a:cubicBezTo>
                        <a:pt x="1997075" y="747371"/>
                        <a:pt x="2003425" y="744196"/>
                        <a:pt x="2012950" y="741021"/>
                      </a:cubicBezTo>
                      <a:lnTo>
                        <a:pt x="1990725" y="731496"/>
                      </a:lnTo>
                      <a:lnTo>
                        <a:pt x="2000250" y="725146"/>
                      </a:lnTo>
                      <a:cubicBezTo>
                        <a:pt x="2009775" y="718796"/>
                        <a:pt x="2016125" y="725146"/>
                        <a:pt x="2022475" y="731496"/>
                      </a:cubicBezTo>
                      <a:cubicBezTo>
                        <a:pt x="2028825" y="721971"/>
                        <a:pt x="2035175" y="715621"/>
                        <a:pt x="2035175" y="706096"/>
                      </a:cubicBezTo>
                      <a:cubicBezTo>
                        <a:pt x="2041525" y="699746"/>
                        <a:pt x="2041525" y="683871"/>
                        <a:pt x="2044700" y="671171"/>
                      </a:cubicBezTo>
                      <a:cubicBezTo>
                        <a:pt x="2035175" y="671171"/>
                        <a:pt x="2025650" y="664821"/>
                        <a:pt x="2019300" y="655296"/>
                      </a:cubicBezTo>
                      <a:cubicBezTo>
                        <a:pt x="2028825" y="648946"/>
                        <a:pt x="2035175" y="639421"/>
                        <a:pt x="2035175" y="626721"/>
                      </a:cubicBezTo>
                      <a:lnTo>
                        <a:pt x="2066925" y="633071"/>
                      </a:lnTo>
                      <a:cubicBezTo>
                        <a:pt x="2057400" y="642596"/>
                        <a:pt x="2057400" y="652121"/>
                        <a:pt x="2051050" y="661646"/>
                      </a:cubicBezTo>
                      <a:lnTo>
                        <a:pt x="2063750" y="671171"/>
                      </a:lnTo>
                      <a:cubicBezTo>
                        <a:pt x="2070100" y="671171"/>
                        <a:pt x="2073275" y="674346"/>
                        <a:pt x="2073275" y="680696"/>
                      </a:cubicBezTo>
                      <a:cubicBezTo>
                        <a:pt x="2073275" y="693396"/>
                        <a:pt x="2063750" y="706096"/>
                        <a:pt x="2057400" y="715621"/>
                      </a:cubicBezTo>
                      <a:cubicBezTo>
                        <a:pt x="2066925" y="718796"/>
                        <a:pt x="2079625" y="715621"/>
                        <a:pt x="2085975" y="718796"/>
                      </a:cubicBezTo>
                      <a:cubicBezTo>
                        <a:pt x="2092325" y="728321"/>
                        <a:pt x="2070100" y="750546"/>
                        <a:pt x="2060575" y="760071"/>
                      </a:cubicBezTo>
                      <a:cubicBezTo>
                        <a:pt x="2060575" y="772771"/>
                        <a:pt x="2054225" y="785471"/>
                        <a:pt x="2047875" y="785471"/>
                      </a:cubicBezTo>
                      <a:lnTo>
                        <a:pt x="2032000" y="807696"/>
                      </a:lnTo>
                      <a:lnTo>
                        <a:pt x="2032000" y="836271"/>
                      </a:lnTo>
                      <a:lnTo>
                        <a:pt x="2041525" y="826746"/>
                      </a:lnTo>
                      <a:lnTo>
                        <a:pt x="2054225" y="801346"/>
                      </a:lnTo>
                      <a:cubicBezTo>
                        <a:pt x="2057400" y="794996"/>
                        <a:pt x="2063750" y="791821"/>
                        <a:pt x="2066925" y="791821"/>
                      </a:cubicBezTo>
                      <a:cubicBezTo>
                        <a:pt x="2066925" y="794996"/>
                        <a:pt x="2060575" y="804521"/>
                        <a:pt x="2060575" y="810871"/>
                      </a:cubicBezTo>
                      <a:cubicBezTo>
                        <a:pt x="2073275" y="826746"/>
                        <a:pt x="2022475" y="858496"/>
                        <a:pt x="2035175" y="874371"/>
                      </a:cubicBezTo>
                      <a:lnTo>
                        <a:pt x="2022475" y="896596"/>
                      </a:lnTo>
                      <a:cubicBezTo>
                        <a:pt x="2022475" y="902946"/>
                        <a:pt x="2019300" y="912471"/>
                        <a:pt x="2016125" y="921996"/>
                      </a:cubicBezTo>
                      <a:cubicBezTo>
                        <a:pt x="2028825" y="906121"/>
                        <a:pt x="2044700" y="887071"/>
                        <a:pt x="2044700" y="864846"/>
                      </a:cubicBezTo>
                      <a:lnTo>
                        <a:pt x="2070100" y="874371"/>
                      </a:lnTo>
                      <a:lnTo>
                        <a:pt x="2063750" y="909296"/>
                      </a:lnTo>
                      <a:lnTo>
                        <a:pt x="2079625" y="906121"/>
                      </a:lnTo>
                      <a:lnTo>
                        <a:pt x="2095500" y="925171"/>
                      </a:lnTo>
                      <a:lnTo>
                        <a:pt x="2079625" y="972796"/>
                      </a:lnTo>
                      <a:cubicBezTo>
                        <a:pt x="2054225" y="995021"/>
                        <a:pt x="2041525" y="1033121"/>
                        <a:pt x="2022475" y="1052171"/>
                      </a:cubicBezTo>
                      <a:lnTo>
                        <a:pt x="2016125" y="1052171"/>
                      </a:lnTo>
                      <a:lnTo>
                        <a:pt x="2016125" y="1061696"/>
                      </a:lnTo>
                      <a:lnTo>
                        <a:pt x="1997075" y="1093446"/>
                      </a:lnTo>
                      <a:cubicBezTo>
                        <a:pt x="1997075" y="1122021"/>
                        <a:pt x="1965325" y="1134721"/>
                        <a:pt x="1965325" y="1169646"/>
                      </a:cubicBezTo>
                      <a:cubicBezTo>
                        <a:pt x="1958975" y="1179171"/>
                        <a:pt x="1936750" y="1229971"/>
                        <a:pt x="1930400" y="1229971"/>
                      </a:cubicBezTo>
                      <a:cubicBezTo>
                        <a:pt x="1930400" y="1239496"/>
                        <a:pt x="1930400" y="1252196"/>
                        <a:pt x="1927225" y="1264896"/>
                      </a:cubicBezTo>
                      <a:lnTo>
                        <a:pt x="1930400" y="1264896"/>
                      </a:lnTo>
                      <a:cubicBezTo>
                        <a:pt x="1933575" y="1268071"/>
                        <a:pt x="1933575" y="1271246"/>
                        <a:pt x="1927225" y="1274421"/>
                      </a:cubicBezTo>
                      <a:lnTo>
                        <a:pt x="1920875" y="1274421"/>
                      </a:lnTo>
                      <a:cubicBezTo>
                        <a:pt x="1917700" y="1283946"/>
                        <a:pt x="1911350" y="1287121"/>
                        <a:pt x="1905000" y="1287121"/>
                      </a:cubicBezTo>
                      <a:cubicBezTo>
                        <a:pt x="1905000" y="1309346"/>
                        <a:pt x="1892300" y="1328396"/>
                        <a:pt x="1892300" y="1350621"/>
                      </a:cubicBezTo>
                      <a:lnTo>
                        <a:pt x="1911350" y="1376021"/>
                      </a:lnTo>
                      <a:cubicBezTo>
                        <a:pt x="1914525" y="1376021"/>
                        <a:pt x="1917700" y="1376021"/>
                        <a:pt x="1917700" y="1379196"/>
                      </a:cubicBezTo>
                      <a:cubicBezTo>
                        <a:pt x="1917700" y="1385546"/>
                        <a:pt x="1911350" y="1395071"/>
                        <a:pt x="1905000" y="1398246"/>
                      </a:cubicBezTo>
                      <a:cubicBezTo>
                        <a:pt x="1905000" y="1407771"/>
                        <a:pt x="1901825" y="1417296"/>
                        <a:pt x="1889125" y="1417296"/>
                      </a:cubicBezTo>
                      <a:lnTo>
                        <a:pt x="1879600" y="1417296"/>
                      </a:lnTo>
                      <a:lnTo>
                        <a:pt x="1876425" y="1452221"/>
                      </a:lnTo>
                      <a:lnTo>
                        <a:pt x="1844675" y="1512546"/>
                      </a:lnTo>
                      <a:lnTo>
                        <a:pt x="1831975" y="1522071"/>
                      </a:lnTo>
                      <a:cubicBezTo>
                        <a:pt x="1831975" y="1541121"/>
                        <a:pt x="1819275" y="1566521"/>
                        <a:pt x="1809750" y="1585571"/>
                      </a:cubicBezTo>
                      <a:lnTo>
                        <a:pt x="1809750" y="1623671"/>
                      </a:lnTo>
                      <a:lnTo>
                        <a:pt x="1784350" y="1645896"/>
                      </a:lnTo>
                      <a:lnTo>
                        <a:pt x="1771650" y="1677646"/>
                      </a:lnTo>
                      <a:lnTo>
                        <a:pt x="1752600" y="1693521"/>
                      </a:lnTo>
                      <a:cubicBezTo>
                        <a:pt x="1752600" y="1715746"/>
                        <a:pt x="1730375" y="1722096"/>
                        <a:pt x="1730375" y="1747496"/>
                      </a:cubicBezTo>
                      <a:lnTo>
                        <a:pt x="1701800" y="1801471"/>
                      </a:lnTo>
                      <a:cubicBezTo>
                        <a:pt x="1679575" y="1801471"/>
                        <a:pt x="1692275" y="1852271"/>
                        <a:pt x="1663700" y="1852271"/>
                      </a:cubicBezTo>
                      <a:lnTo>
                        <a:pt x="1666875" y="1763371"/>
                      </a:lnTo>
                      <a:lnTo>
                        <a:pt x="1647825" y="1757021"/>
                      </a:lnTo>
                      <a:lnTo>
                        <a:pt x="1635125" y="1779246"/>
                      </a:lnTo>
                      <a:cubicBezTo>
                        <a:pt x="1628775" y="1801471"/>
                        <a:pt x="1609725" y="1864971"/>
                        <a:pt x="1609725" y="1887196"/>
                      </a:cubicBezTo>
                      <a:cubicBezTo>
                        <a:pt x="1609725" y="1915771"/>
                        <a:pt x="1606550" y="1912596"/>
                        <a:pt x="1574800" y="1912596"/>
                      </a:cubicBezTo>
                      <a:lnTo>
                        <a:pt x="1571625" y="1922121"/>
                      </a:lnTo>
                      <a:cubicBezTo>
                        <a:pt x="1577975" y="1928471"/>
                        <a:pt x="1590675" y="1950696"/>
                        <a:pt x="1571625" y="1950696"/>
                      </a:cubicBezTo>
                      <a:cubicBezTo>
                        <a:pt x="1568450" y="1950696"/>
                        <a:pt x="1552575" y="1953871"/>
                        <a:pt x="1552575" y="1957046"/>
                      </a:cubicBezTo>
                      <a:lnTo>
                        <a:pt x="1552575" y="1960221"/>
                      </a:lnTo>
                      <a:lnTo>
                        <a:pt x="1597025" y="1985621"/>
                      </a:lnTo>
                      <a:cubicBezTo>
                        <a:pt x="1612900" y="1969746"/>
                        <a:pt x="1619250" y="1944346"/>
                        <a:pt x="1619250" y="1922121"/>
                      </a:cubicBezTo>
                      <a:cubicBezTo>
                        <a:pt x="1628775" y="1912596"/>
                        <a:pt x="1631950" y="1903071"/>
                        <a:pt x="1631950" y="1890371"/>
                      </a:cubicBezTo>
                      <a:lnTo>
                        <a:pt x="1644650" y="1861796"/>
                      </a:lnTo>
                      <a:cubicBezTo>
                        <a:pt x="1644650" y="1858621"/>
                        <a:pt x="1644650" y="1849096"/>
                        <a:pt x="1647825" y="1849096"/>
                      </a:cubicBezTo>
                      <a:cubicBezTo>
                        <a:pt x="1660525" y="1849096"/>
                        <a:pt x="1670050" y="1880846"/>
                        <a:pt x="1670050" y="1890371"/>
                      </a:cubicBezTo>
                      <a:cubicBezTo>
                        <a:pt x="1670050" y="1893546"/>
                        <a:pt x="1670050" y="1899896"/>
                        <a:pt x="1663700" y="1899896"/>
                      </a:cubicBezTo>
                      <a:cubicBezTo>
                        <a:pt x="1657350" y="1925296"/>
                        <a:pt x="1641475" y="1972921"/>
                        <a:pt x="1619250" y="1991971"/>
                      </a:cubicBezTo>
                      <a:cubicBezTo>
                        <a:pt x="1619250" y="2004671"/>
                        <a:pt x="1609725" y="2007846"/>
                        <a:pt x="1609725" y="2020546"/>
                      </a:cubicBezTo>
                      <a:cubicBezTo>
                        <a:pt x="1600200" y="2042771"/>
                        <a:pt x="1587500" y="2068171"/>
                        <a:pt x="1571625" y="2087221"/>
                      </a:cubicBezTo>
                      <a:cubicBezTo>
                        <a:pt x="1571625" y="2093571"/>
                        <a:pt x="1568450" y="2103096"/>
                        <a:pt x="1562100" y="2103096"/>
                      </a:cubicBezTo>
                      <a:cubicBezTo>
                        <a:pt x="1549400" y="2103096"/>
                        <a:pt x="1552575" y="2074521"/>
                        <a:pt x="1552575" y="2068171"/>
                      </a:cubicBezTo>
                      <a:lnTo>
                        <a:pt x="1527175" y="2077696"/>
                      </a:lnTo>
                      <a:lnTo>
                        <a:pt x="1524000" y="2109446"/>
                      </a:lnTo>
                      <a:lnTo>
                        <a:pt x="1495425" y="2166596"/>
                      </a:lnTo>
                      <a:lnTo>
                        <a:pt x="1492250" y="2166596"/>
                      </a:lnTo>
                      <a:lnTo>
                        <a:pt x="1466850" y="2223746"/>
                      </a:lnTo>
                      <a:cubicBezTo>
                        <a:pt x="1460500" y="2226921"/>
                        <a:pt x="1463675" y="2252321"/>
                        <a:pt x="1463675" y="2255496"/>
                      </a:cubicBezTo>
                      <a:cubicBezTo>
                        <a:pt x="1470025" y="2245971"/>
                        <a:pt x="1482725" y="2265021"/>
                        <a:pt x="1473200" y="2268196"/>
                      </a:cubicBezTo>
                      <a:cubicBezTo>
                        <a:pt x="1470025" y="2268196"/>
                        <a:pt x="1463675" y="2268196"/>
                        <a:pt x="1463675" y="2274546"/>
                      </a:cubicBezTo>
                      <a:cubicBezTo>
                        <a:pt x="1463675" y="2280896"/>
                        <a:pt x="1473200" y="2290421"/>
                        <a:pt x="1479550" y="2296771"/>
                      </a:cubicBezTo>
                      <a:cubicBezTo>
                        <a:pt x="1479550" y="2306296"/>
                        <a:pt x="1460500" y="2350746"/>
                        <a:pt x="1454150" y="2350746"/>
                      </a:cubicBezTo>
                      <a:cubicBezTo>
                        <a:pt x="1454150" y="2372971"/>
                        <a:pt x="1454150" y="2376146"/>
                        <a:pt x="1431925" y="2376146"/>
                      </a:cubicBezTo>
                      <a:lnTo>
                        <a:pt x="1431925" y="2411071"/>
                      </a:lnTo>
                      <a:cubicBezTo>
                        <a:pt x="1416050" y="2401546"/>
                        <a:pt x="1400175" y="2388846"/>
                        <a:pt x="1390650" y="2372971"/>
                      </a:cubicBezTo>
                      <a:cubicBezTo>
                        <a:pt x="1390650" y="2379321"/>
                        <a:pt x="1390650" y="2385671"/>
                        <a:pt x="1387475" y="2392021"/>
                      </a:cubicBezTo>
                      <a:lnTo>
                        <a:pt x="1406525" y="2423771"/>
                      </a:lnTo>
                      <a:cubicBezTo>
                        <a:pt x="1400175" y="2439646"/>
                        <a:pt x="1371600" y="2550771"/>
                        <a:pt x="1339850" y="2550771"/>
                      </a:cubicBezTo>
                      <a:cubicBezTo>
                        <a:pt x="1339850" y="2560296"/>
                        <a:pt x="1327150" y="2598396"/>
                        <a:pt x="1317625" y="2598396"/>
                      </a:cubicBezTo>
                      <a:cubicBezTo>
                        <a:pt x="1314450" y="2598396"/>
                        <a:pt x="1314450" y="2588871"/>
                        <a:pt x="1314450" y="2588871"/>
                      </a:cubicBezTo>
                      <a:lnTo>
                        <a:pt x="1301750" y="2585696"/>
                      </a:lnTo>
                      <a:lnTo>
                        <a:pt x="1292225" y="2598396"/>
                      </a:lnTo>
                      <a:lnTo>
                        <a:pt x="1314450" y="2620621"/>
                      </a:lnTo>
                      <a:cubicBezTo>
                        <a:pt x="1314450" y="2655546"/>
                        <a:pt x="1298575" y="2680946"/>
                        <a:pt x="1279525" y="2706346"/>
                      </a:cubicBezTo>
                      <a:cubicBezTo>
                        <a:pt x="1279525" y="2712696"/>
                        <a:pt x="1298575" y="2757146"/>
                        <a:pt x="1289050" y="2757146"/>
                      </a:cubicBezTo>
                      <a:cubicBezTo>
                        <a:pt x="1279525" y="2757146"/>
                        <a:pt x="1273175" y="2750796"/>
                        <a:pt x="1266825" y="2744446"/>
                      </a:cubicBezTo>
                      <a:cubicBezTo>
                        <a:pt x="1266825" y="2766671"/>
                        <a:pt x="1260475" y="2798421"/>
                        <a:pt x="1247775" y="2814296"/>
                      </a:cubicBezTo>
                      <a:lnTo>
                        <a:pt x="1231900" y="2788896"/>
                      </a:lnTo>
                      <a:lnTo>
                        <a:pt x="1241425" y="2757146"/>
                      </a:lnTo>
                      <a:cubicBezTo>
                        <a:pt x="1238250" y="2753971"/>
                        <a:pt x="1231900" y="2750796"/>
                        <a:pt x="1231900" y="2747621"/>
                      </a:cubicBezTo>
                      <a:cubicBezTo>
                        <a:pt x="1231900" y="2741271"/>
                        <a:pt x="1250950" y="2741271"/>
                        <a:pt x="1254125" y="2741271"/>
                      </a:cubicBezTo>
                      <a:cubicBezTo>
                        <a:pt x="1254125" y="2722221"/>
                        <a:pt x="1263650" y="2699996"/>
                        <a:pt x="1273175" y="2680946"/>
                      </a:cubicBezTo>
                      <a:cubicBezTo>
                        <a:pt x="1273175" y="2677771"/>
                        <a:pt x="1270000" y="2668246"/>
                        <a:pt x="1266825" y="2665071"/>
                      </a:cubicBezTo>
                      <a:lnTo>
                        <a:pt x="1244600" y="2693646"/>
                      </a:lnTo>
                      <a:lnTo>
                        <a:pt x="1228725" y="2696821"/>
                      </a:lnTo>
                      <a:lnTo>
                        <a:pt x="1228725" y="2741271"/>
                      </a:lnTo>
                      <a:cubicBezTo>
                        <a:pt x="1206500" y="2757146"/>
                        <a:pt x="1187450" y="2804771"/>
                        <a:pt x="1181100" y="2826996"/>
                      </a:cubicBezTo>
                      <a:cubicBezTo>
                        <a:pt x="1181100" y="2839696"/>
                        <a:pt x="1168400" y="2846046"/>
                        <a:pt x="1168400" y="2858746"/>
                      </a:cubicBezTo>
                      <a:lnTo>
                        <a:pt x="1158875" y="2884146"/>
                      </a:lnTo>
                      <a:lnTo>
                        <a:pt x="1162050" y="2884146"/>
                      </a:lnTo>
                      <a:cubicBezTo>
                        <a:pt x="1162050" y="2896846"/>
                        <a:pt x="1149350" y="2903196"/>
                        <a:pt x="1149350" y="2915896"/>
                      </a:cubicBezTo>
                      <a:cubicBezTo>
                        <a:pt x="1149350" y="2925421"/>
                        <a:pt x="1149350" y="2934946"/>
                        <a:pt x="1136650" y="2934946"/>
                      </a:cubicBezTo>
                      <a:cubicBezTo>
                        <a:pt x="1136650" y="2953996"/>
                        <a:pt x="1136650" y="2957171"/>
                        <a:pt x="1117600" y="2957171"/>
                      </a:cubicBezTo>
                      <a:lnTo>
                        <a:pt x="1117600" y="2992096"/>
                      </a:lnTo>
                      <a:lnTo>
                        <a:pt x="1101725" y="2985746"/>
                      </a:lnTo>
                      <a:lnTo>
                        <a:pt x="1082675" y="3030196"/>
                      </a:lnTo>
                      <a:lnTo>
                        <a:pt x="1089025" y="3036546"/>
                      </a:lnTo>
                      <a:lnTo>
                        <a:pt x="1076325" y="3046071"/>
                      </a:lnTo>
                      <a:lnTo>
                        <a:pt x="1069975" y="3058771"/>
                      </a:lnTo>
                      <a:lnTo>
                        <a:pt x="1079500" y="3080996"/>
                      </a:lnTo>
                      <a:lnTo>
                        <a:pt x="1076325" y="3106396"/>
                      </a:lnTo>
                      <a:cubicBezTo>
                        <a:pt x="1057275" y="3106396"/>
                        <a:pt x="1073150" y="3131796"/>
                        <a:pt x="1041400" y="3131796"/>
                      </a:cubicBezTo>
                      <a:lnTo>
                        <a:pt x="1041400" y="3115921"/>
                      </a:lnTo>
                      <a:lnTo>
                        <a:pt x="1031875" y="3119096"/>
                      </a:lnTo>
                      <a:cubicBezTo>
                        <a:pt x="1028700" y="3125446"/>
                        <a:pt x="1016000" y="3160371"/>
                        <a:pt x="1012825" y="3160371"/>
                      </a:cubicBezTo>
                      <a:cubicBezTo>
                        <a:pt x="1009650" y="3160371"/>
                        <a:pt x="1009650" y="3154021"/>
                        <a:pt x="1009650" y="3154021"/>
                      </a:cubicBezTo>
                      <a:cubicBezTo>
                        <a:pt x="990600" y="3154021"/>
                        <a:pt x="1003300" y="3138146"/>
                        <a:pt x="1009650" y="3131796"/>
                      </a:cubicBezTo>
                      <a:lnTo>
                        <a:pt x="996950" y="3103221"/>
                      </a:lnTo>
                      <a:lnTo>
                        <a:pt x="1009650" y="3080996"/>
                      </a:lnTo>
                      <a:lnTo>
                        <a:pt x="987425" y="3071471"/>
                      </a:lnTo>
                      <a:cubicBezTo>
                        <a:pt x="987425" y="3093696"/>
                        <a:pt x="965200" y="3106396"/>
                        <a:pt x="965200" y="3131796"/>
                      </a:cubicBezTo>
                      <a:cubicBezTo>
                        <a:pt x="946150" y="3157196"/>
                        <a:pt x="930275" y="3185771"/>
                        <a:pt x="914400" y="3211171"/>
                      </a:cubicBezTo>
                      <a:cubicBezTo>
                        <a:pt x="911225" y="3223871"/>
                        <a:pt x="901700" y="3261971"/>
                        <a:pt x="885825" y="3261971"/>
                      </a:cubicBezTo>
                      <a:cubicBezTo>
                        <a:pt x="885825" y="3265146"/>
                        <a:pt x="895350" y="3287371"/>
                        <a:pt x="895350" y="3287371"/>
                      </a:cubicBezTo>
                      <a:cubicBezTo>
                        <a:pt x="898525" y="3287371"/>
                        <a:pt x="898525" y="3277846"/>
                        <a:pt x="898525" y="3277846"/>
                      </a:cubicBezTo>
                      <a:cubicBezTo>
                        <a:pt x="914400" y="3239746"/>
                        <a:pt x="949325" y="3207996"/>
                        <a:pt x="952500" y="3166721"/>
                      </a:cubicBezTo>
                      <a:lnTo>
                        <a:pt x="968375" y="3166721"/>
                      </a:lnTo>
                      <a:cubicBezTo>
                        <a:pt x="981075" y="3166721"/>
                        <a:pt x="1009650" y="3166721"/>
                        <a:pt x="1009650" y="3182596"/>
                      </a:cubicBezTo>
                      <a:cubicBezTo>
                        <a:pt x="1009650" y="3211171"/>
                        <a:pt x="993775" y="3239746"/>
                        <a:pt x="977900" y="3261971"/>
                      </a:cubicBezTo>
                      <a:cubicBezTo>
                        <a:pt x="977900" y="3277846"/>
                        <a:pt x="987425" y="3287371"/>
                        <a:pt x="987425" y="3303246"/>
                      </a:cubicBezTo>
                      <a:lnTo>
                        <a:pt x="965200" y="3296896"/>
                      </a:lnTo>
                      <a:cubicBezTo>
                        <a:pt x="965200" y="3315946"/>
                        <a:pt x="962025" y="3341346"/>
                        <a:pt x="949325" y="3360396"/>
                      </a:cubicBezTo>
                      <a:lnTo>
                        <a:pt x="933450" y="3338171"/>
                      </a:lnTo>
                      <a:lnTo>
                        <a:pt x="942975" y="3309596"/>
                      </a:lnTo>
                      <a:cubicBezTo>
                        <a:pt x="939800" y="3306421"/>
                        <a:pt x="933450" y="3303246"/>
                        <a:pt x="933450" y="3300071"/>
                      </a:cubicBezTo>
                      <a:cubicBezTo>
                        <a:pt x="933450" y="3293721"/>
                        <a:pt x="949325" y="3293721"/>
                        <a:pt x="952500" y="3293721"/>
                      </a:cubicBezTo>
                      <a:lnTo>
                        <a:pt x="971550" y="3239746"/>
                      </a:lnTo>
                      <a:lnTo>
                        <a:pt x="968375" y="3227046"/>
                      </a:lnTo>
                      <a:lnTo>
                        <a:pt x="955675" y="3211171"/>
                      </a:lnTo>
                      <a:lnTo>
                        <a:pt x="939800" y="3227046"/>
                      </a:lnTo>
                      <a:lnTo>
                        <a:pt x="930275" y="3293721"/>
                      </a:lnTo>
                      <a:cubicBezTo>
                        <a:pt x="911225" y="3309596"/>
                        <a:pt x="892175" y="3350871"/>
                        <a:pt x="885825" y="3373096"/>
                      </a:cubicBezTo>
                      <a:cubicBezTo>
                        <a:pt x="885825" y="3395321"/>
                        <a:pt x="873125" y="3414371"/>
                        <a:pt x="866775" y="3436596"/>
                      </a:cubicBezTo>
                      <a:cubicBezTo>
                        <a:pt x="850900" y="3449296"/>
                        <a:pt x="838200" y="3465171"/>
                        <a:pt x="825500" y="3481046"/>
                      </a:cubicBezTo>
                      <a:lnTo>
                        <a:pt x="803275" y="3544546"/>
                      </a:lnTo>
                      <a:cubicBezTo>
                        <a:pt x="800100" y="3544546"/>
                        <a:pt x="790575" y="3544546"/>
                        <a:pt x="790575" y="3550896"/>
                      </a:cubicBezTo>
                      <a:cubicBezTo>
                        <a:pt x="790575" y="3554071"/>
                        <a:pt x="800100" y="3560421"/>
                        <a:pt x="803275" y="3563596"/>
                      </a:cubicBezTo>
                      <a:lnTo>
                        <a:pt x="768350" y="3582646"/>
                      </a:lnTo>
                      <a:lnTo>
                        <a:pt x="746125" y="3582646"/>
                      </a:lnTo>
                      <a:cubicBezTo>
                        <a:pt x="746125" y="3557246"/>
                        <a:pt x="758825" y="3544546"/>
                        <a:pt x="752475" y="3500096"/>
                      </a:cubicBezTo>
                      <a:cubicBezTo>
                        <a:pt x="739775" y="3519146"/>
                        <a:pt x="723900" y="3535021"/>
                        <a:pt x="723900" y="3560421"/>
                      </a:cubicBezTo>
                      <a:cubicBezTo>
                        <a:pt x="708025" y="3573121"/>
                        <a:pt x="695325" y="3585821"/>
                        <a:pt x="682625" y="3601696"/>
                      </a:cubicBezTo>
                      <a:cubicBezTo>
                        <a:pt x="641350" y="3601696"/>
                        <a:pt x="679450" y="3639796"/>
                        <a:pt x="654050" y="3639796"/>
                      </a:cubicBezTo>
                      <a:lnTo>
                        <a:pt x="641350" y="3639796"/>
                      </a:lnTo>
                      <a:cubicBezTo>
                        <a:pt x="641350" y="3658846"/>
                        <a:pt x="628650" y="3662021"/>
                        <a:pt x="628650" y="3677896"/>
                      </a:cubicBezTo>
                      <a:lnTo>
                        <a:pt x="606425" y="3696946"/>
                      </a:lnTo>
                      <a:lnTo>
                        <a:pt x="593725" y="3671546"/>
                      </a:lnTo>
                      <a:cubicBezTo>
                        <a:pt x="587375" y="3671546"/>
                        <a:pt x="584200" y="3668371"/>
                        <a:pt x="584200" y="3662021"/>
                      </a:cubicBezTo>
                      <a:cubicBezTo>
                        <a:pt x="584200" y="3636621"/>
                        <a:pt x="606425" y="3614396"/>
                        <a:pt x="606425" y="3585821"/>
                      </a:cubicBezTo>
                      <a:cubicBezTo>
                        <a:pt x="606425" y="3585821"/>
                        <a:pt x="606425" y="3579471"/>
                        <a:pt x="603250" y="3579471"/>
                      </a:cubicBezTo>
                      <a:cubicBezTo>
                        <a:pt x="600075" y="3579471"/>
                        <a:pt x="593725" y="3598521"/>
                        <a:pt x="590550" y="3601696"/>
                      </a:cubicBezTo>
                      <a:cubicBezTo>
                        <a:pt x="587375" y="3604871"/>
                        <a:pt x="584200" y="3608046"/>
                        <a:pt x="584200" y="3611221"/>
                      </a:cubicBezTo>
                      <a:cubicBezTo>
                        <a:pt x="584200" y="3620746"/>
                        <a:pt x="587375" y="3630271"/>
                        <a:pt x="574675" y="3630271"/>
                      </a:cubicBezTo>
                      <a:lnTo>
                        <a:pt x="561975" y="3636621"/>
                      </a:lnTo>
                      <a:lnTo>
                        <a:pt x="530225" y="3639796"/>
                      </a:lnTo>
                      <a:lnTo>
                        <a:pt x="520700" y="3665196"/>
                      </a:lnTo>
                      <a:cubicBezTo>
                        <a:pt x="511175" y="3668371"/>
                        <a:pt x="501650" y="3677896"/>
                        <a:pt x="495300" y="3684246"/>
                      </a:cubicBezTo>
                      <a:cubicBezTo>
                        <a:pt x="488950" y="3684246"/>
                        <a:pt x="479425" y="3687421"/>
                        <a:pt x="479425" y="3696946"/>
                      </a:cubicBezTo>
                      <a:lnTo>
                        <a:pt x="482600" y="3709646"/>
                      </a:lnTo>
                      <a:lnTo>
                        <a:pt x="454025" y="3709646"/>
                      </a:lnTo>
                      <a:cubicBezTo>
                        <a:pt x="454025" y="3700121"/>
                        <a:pt x="476250" y="3662021"/>
                        <a:pt x="460375" y="3662021"/>
                      </a:cubicBezTo>
                      <a:cubicBezTo>
                        <a:pt x="454025" y="3662021"/>
                        <a:pt x="447675" y="3668371"/>
                        <a:pt x="444500" y="3671546"/>
                      </a:cubicBezTo>
                      <a:lnTo>
                        <a:pt x="438150" y="3709646"/>
                      </a:lnTo>
                      <a:lnTo>
                        <a:pt x="422275" y="3731871"/>
                      </a:lnTo>
                      <a:cubicBezTo>
                        <a:pt x="422275" y="3750921"/>
                        <a:pt x="415925" y="3763621"/>
                        <a:pt x="403225" y="3776321"/>
                      </a:cubicBezTo>
                      <a:lnTo>
                        <a:pt x="403225" y="3801721"/>
                      </a:lnTo>
                      <a:cubicBezTo>
                        <a:pt x="393700" y="3811246"/>
                        <a:pt x="390525" y="3823946"/>
                        <a:pt x="390525" y="3836646"/>
                      </a:cubicBezTo>
                      <a:cubicBezTo>
                        <a:pt x="381000" y="3833471"/>
                        <a:pt x="368300" y="3839821"/>
                        <a:pt x="368300" y="3852521"/>
                      </a:cubicBezTo>
                      <a:lnTo>
                        <a:pt x="349250" y="3881096"/>
                      </a:lnTo>
                      <a:lnTo>
                        <a:pt x="323850" y="3871571"/>
                      </a:lnTo>
                      <a:cubicBezTo>
                        <a:pt x="333375" y="3852521"/>
                        <a:pt x="330200" y="3817596"/>
                        <a:pt x="342900" y="3804896"/>
                      </a:cubicBezTo>
                      <a:cubicBezTo>
                        <a:pt x="342900" y="3795371"/>
                        <a:pt x="346075" y="3789021"/>
                        <a:pt x="355600" y="3789021"/>
                      </a:cubicBezTo>
                      <a:cubicBezTo>
                        <a:pt x="365125" y="3789021"/>
                        <a:pt x="406400" y="3792196"/>
                        <a:pt x="377825" y="3776321"/>
                      </a:cubicBezTo>
                      <a:lnTo>
                        <a:pt x="390525" y="3744571"/>
                      </a:lnTo>
                      <a:lnTo>
                        <a:pt x="377825" y="3744571"/>
                      </a:lnTo>
                      <a:lnTo>
                        <a:pt x="390525" y="3728696"/>
                      </a:lnTo>
                      <a:lnTo>
                        <a:pt x="390525" y="3696946"/>
                      </a:lnTo>
                      <a:lnTo>
                        <a:pt x="412750" y="3681071"/>
                      </a:lnTo>
                      <a:lnTo>
                        <a:pt x="412750" y="3652496"/>
                      </a:lnTo>
                      <a:cubicBezTo>
                        <a:pt x="419100" y="3642971"/>
                        <a:pt x="425450" y="3633446"/>
                        <a:pt x="434975" y="3627096"/>
                      </a:cubicBezTo>
                      <a:lnTo>
                        <a:pt x="444500" y="3601696"/>
                      </a:lnTo>
                      <a:cubicBezTo>
                        <a:pt x="422275" y="3601696"/>
                        <a:pt x="441325" y="3538196"/>
                        <a:pt x="444500" y="3531846"/>
                      </a:cubicBezTo>
                      <a:cubicBezTo>
                        <a:pt x="457200" y="3531846"/>
                        <a:pt x="454025" y="3493746"/>
                        <a:pt x="454025" y="3487396"/>
                      </a:cubicBezTo>
                      <a:cubicBezTo>
                        <a:pt x="463550" y="3484221"/>
                        <a:pt x="466725" y="3471521"/>
                        <a:pt x="466725" y="3461996"/>
                      </a:cubicBezTo>
                      <a:cubicBezTo>
                        <a:pt x="466725" y="3449296"/>
                        <a:pt x="454025" y="3446121"/>
                        <a:pt x="454025" y="3433421"/>
                      </a:cubicBezTo>
                      <a:cubicBezTo>
                        <a:pt x="425450" y="3433421"/>
                        <a:pt x="447675" y="3490571"/>
                        <a:pt x="422275" y="3490571"/>
                      </a:cubicBezTo>
                      <a:cubicBezTo>
                        <a:pt x="422275" y="3509621"/>
                        <a:pt x="406400" y="3528671"/>
                        <a:pt x="390525" y="3538196"/>
                      </a:cubicBezTo>
                      <a:lnTo>
                        <a:pt x="390525" y="3579471"/>
                      </a:lnTo>
                      <a:cubicBezTo>
                        <a:pt x="330200" y="3608046"/>
                        <a:pt x="342900" y="3633446"/>
                        <a:pt x="317500" y="3696946"/>
                      </a:cubicBezTo>
                      <a:cubicBezTo>
                        <a:pt x="295275" y="3696946"/>
                        <a:pt x="282575" y="3719171"/>
                        <a:pt x="260350" y="3719171"/>
                      </a:cubicBezTo>
                      <a:lnTo>
                        <a:pt x="260350" y="3754096"/>
                      </a:lnTo>
                      <a:lnTo>
                        <a:pt x="250825" y="3754096"/>
                      </a:lnTo>
                      <a:cubicBezTo>
                        <a:pt x="238125" y="3754096"/>
                        <a:pt x="238125" y="3747746"/>
                        <a:pt x="238125" y="3735046"/>
                      </a:cubicBezTo>
                      <a:lnTo>
                        <a:pt x="247650" y="3709646"/>
                      </a:lnTo>
                      <a:cubicBezTo>
                        <a:pt x="247650" y="3706471"/>
                        <a:pt x="241300" y="3687421"/>
                        <a:pt x="238125" y="3687421"/>
                      </a:cubicBezTo>
                      <a:lnTo>
                        <a:pt x="238125" y="3696946"/>
                      </a:lnTo>
                      <a:cubicBezTo>
                        <a:pt x="225425" y="3706471"/>
                        <a:pt x="196850" y="3728696"/>
                        <a:pt x="196850" y="3744571"/>
                      </a:cubicBezTo>
                      <a:cubicBezTo>
                        <a:pt x="187325" y="3750921"/>
                        <a:pt x="184150" y="3766796"/>
                        <a:pt x="184150" y="3779496"/>
                      </a:cubicBezTo>
                      <a:lnTo>
                        <a:pt x="161925" y="3792196"/>
                      </a:lnTo>
                      <a:cubicBezTo>
                        <a:pt x="161925" y="3801721"/>
                        <a:pt x="158750" y="3817596"/>
                        <a:pt x="149225" y="3823946"/>
                      </a:cubicBezTo>
                      <a:lnTo>
                        <a:pt x="149225" y="3849346"/>
                      </a:lnTo>
                      <a:lnTo>
                        <a:pt x="136525" y="3858871"/>
                      </a:lnTo>
                      <a:cubicBezTo>
                        <a:pt x="136525" y="3877921"/>
                        <a:pt x="120650" y="3896971"/>
                        <a:pt x="104775" y="3909671"/>
                      </a:cubicBezTo>
                      <a:cubicBezTo>
                        <a:pt x="92075" y="3928721"/>
                        <a:pt x="73025" y="3960471"/>
                        <a:pt x="53975" y="3976346"/>
                      </a:cubicBezTo>
                      <a:cubicBezTo>
                        <a:pt x="53975" y="3985871"/>
                        <a:pt x="53975" y="3998571"/>
                        <a:pt x="44450" y="4004921"/>
                      </a:cubicBezTo>
                      <a:cubicBezTo>
                        <a:pt x="44450" y="4023971"/>
                        <a:pt x="31750" y="4046196"/>
                        <a:pt x="19050" y="4058896"/>
                      </a:cubicBezTo>
                      <a:cubicBezTo>
                        <a:pt x="19050" y="4065246"/>
                        <a:pt x="15875" y="4071596"/>
                        <a:pt x="9525" y="4071596"/>
                      </a:cubicBezTo>
                      <a:lnTo>
                        <a:pt x="0" y="4068421"/>
                      </a:lnTo>
                      <a:lnTo>
                        <a:pt x="9525" y="4036671"/>
                      </a:lnTo>
                      <a:cubicBezTo>
                        <a:pt x="15875" y="4030321"/>
                        <a:pt x="19050" y="4017621"/>
                        <a:pt x="19050" y="4008096"/>
                      </a:cubicBezTo>
                      <a:lnTo>
                        <a:pt x="31750" y="3979521"/>
                      </a:lnTo>
                      <a:cubicBezTo>
                        <a:pt x="31750" y="3966821"/>
                        <a:pt x="25400" y="3941421"/>
                        <a:pt x="44450" y="3941421"/>
                      </a:cubicBezTo>
                      <a:cubicBezTo>
                        <a:pt x="44450" y="3884271"/>
                        <a:pt x="88900" y="3776321"/>
                        <a:pt x="127000" y="3731871"/>
                      </a:cubicBezTo>
                      <a:cubicBezTo>
                        <a:pt x="127000" y="3709646"/>
                        <a:pt x="136525" y="3693771"/>
                        <a:pt x="136525" y="3671546"/>
                      </a:cubicBezTo>
                      <a:cubicBezTo>
                        <a:pt x="146050" y="3671546"/>
                        <a:pt x="149225" y="3662021"/>
                        <a:pt x="149225" y="3652496"/>
                      </a:cubicBezTo>
                      <a:cubicBezTo>
                        <a:pt x="149225" y="3623921"/>
                        <a:pt x="161925" y="3633446"/>
                        <a:pt x="161925" y="3614396"/>
                      </a:cubicBezTo>
                      <a:lnTo>
                        <a:pt x="177800" y="3582646"/>
                      </a:lnTo>
                      <a:cubicBezTo>
                        <a:pt x="187325" y="3579471"/>
                        <a:pt x="190500" y="3569946"/>
                        <a:pt x="190500" y="3560421"/>
                      </a:cubicBezTo>
                      <a:lnTo>
                        <a:pt x="187325" y="3544546"/>
                      </a:lnTo>
                      <a:lnTo>
                        <a:pt x="215900" y="3446121"/>
                      </a:lnTo>
                      <a:lnTo>
                        <a:pt x="228600" y="3436596"/>
                      </a:lnTo>
                      <a:lnTo>
                        <a:pt x="238125" y="3420721"/>
                      </a:lnTo>
                      <a:cubicBezTo>
                        <a:pt x="238125" y="3411196"/>
                        <a:pt x="241300" y="3395321"/>
                        <a:pt x="247650" y="3388971"/>
                      </a:cubicBezTo>
                      <a:cubicBezTo>
                        <a:pt x="244475" y="3379446"/>
                        <a:pt x="244475" y="3350871"/>
                        <a:pt x="260350" y="3350871"/>
                      </a:cubicBezTo>
                      <a:cubicBezTo>
                        <a:pt x="260350" y="3338171"/>
                        <a:pt x="292100" y="3274671"/>
                        <a:pt x="301625" y="3274671"/>
                      </a:cubicBezTo>
                      <a:lnTo>
                        <a:pt x="311150" y="3252446"/>
                      </a:lnTo>
                      <a:cubicBezTo>
                        <a:pt x="311150" y="3211171"/>
                        <a:pt x="333375" y="3188946"/>
                        <a:pt x="333375" y="3147671"/>
                      </a:cubicBezTo>
                      <a:lnTo>
                        <a:pt x="342900" y="3134971"/>
                      </a:lnTo>
                      <a:cubicBezTo>
                        <a:pt x="342900" y="3112746"/>
                        <a:pt x="377825" y="3074646"/>
                        <a:pt x="377825" y="3052421"/>
                      </a:cubicBezTo>
                      <a:cubicBezTo>
                        <a:pt x="400050" y="3042896"/>
                        <a:pt x="381000" y="3004796"/>
                        <a:pt x="403225" y="2995271"/>
                      </a:cubicBezTo>
                      <a:cubicBezTo>
                        <a:pt x="403225" y="2985746"/>
                        <a:pt x="450850" y="2852396"/>
                        <a:pt x="454025" y="2849221"/>
                      </a:cubicBezTo>
                      <a:cubicBezTo>
                        <a:pt x="450850" y="2839696"/>
                        <a:pt x="450850" y="2820646"/>
                        <a:pt x="466725" y="2820646"/>
                      </a:cubicBezTo>
                      <a:cubicBezTo>
                        <a:pt x="482600" y="2776196"/>
                        <a:pt x="527050" y="2728571"/>
                        <a:pt x="527050" y="2680946"/>
                      </a:cubicBezTo>
                      <a:cubicBezTo>
                        <a:pt x="530225" y="2677771"/>
                        <a:pt x="539750" y="2674596"/>
                        <a:pt x="539750" y="2668246"/>
                      </a:cubicBezTo>
                      <a:cubicBezTo>
                        <a:pt x="539750" y="2665071"/>
                        <a:pt x="530225" y="2665071"/>
                        <a:pt x="530225" y="2665071"/>
                      </a:cubicBezTo>
                      <a:lnTo>
                        <a:pt x="539750" y="2636496"/>
                      </a:lnTo>
                      <a:lnTo>
                        <a:pt x="552450" y="2630146"/>
                      </a:lnTo>
                      <a:cubicBezTo>
                        <a:pt x="565150" y="2614271"/>
                        <a:pt x="574675" y="2576171"/>
                        <a:pt x="581025" y="2557121"/>
                      </a:cubicBezTo>
                      <a:cubicBezTo>
                        <a:pt x="577850" y="2544421"/>
                        <a:pt x="581025" y="2531721"/>
                        <a:pt x="596900" y="2531721"/>
                      </a:cubicBezTo>
                      <a:lnTo>
                        <a:pt x="606425" y="2509496"/>
                      </a:lnTo>
                      <a:cubicBezTo>
                        <a:pt x="612775" y="2503146"/>
                        <a:pt x="628650" y="2445996"/>
                        <a:pt x="628650" y="2436471"/>
                      </a:cubicBezTo>
                      <a:cubicBezTo>
                        <a:pt x="628650" y="2414246"/>
                        <a:pt x="650875" y="2414246"/>
                        <a:pt x="650875" y="2392021"/>
                      </a:cubicBezTo>
                      <a:lnTo>
                        <a:pt x="676275" y="2347571"/>
                      </a:lnTo>
                      <a:cubicBezTo>
                        <a:pt x="676275" y="2341221"/>
                        <a:pt x="711200" y="2258671"/>
                        <a:pt x="711200" y="2258671"/>
                      </a:cubicBezTo>
                      <a:cubicBezTo>
                        <a:pt x="711200" y="2245971"/>
                        <a:pt x="704850" y="2226921"/>
                        <a:pt x="723900" y="2226921"/>
                      </a:cubicBezTo>
                      <a:cubicBezTo>
                        <a:pt x="739775" y="2182471"/>
                        <a:pt x="790575" y="2125321"/>
                        <a:pt x="790575" y="2074521"/>
                      </a:cubicBezTo>
                      <a:cubicBezTo>
                        <a:pt x="793750" y="2071346"/>
                        <a:pt x="803275" y="2064996"/>
                        <a:pt x="803275" y="2061821"/>
                      </a:cubicBezTo>
                      <a:cubicBezTo>
                        <a:pt x="803275" y="2055471"/>
                        <a:pt x="796925" y="2055471"/>
                        <a:pt x="793750" y="2055471"/>
                      </a:cubicBezTo>
                      <a:lnTo>
                        <a:pt x="803275" y="2026896"/>
                      </a:lnTo>
                      <a:cubicBezTo>
                        <a:pt x="812800" y="2020546"/>
                        <a:pt x="822325" y="2011021"/>
                        <a:pt x="828675" y="2001496"/>
                      </a:cubicBezTo>
                      <a:lnTo>
                        <a:pt x="847725" y="1937996"/>
                      </a:lnTo>
                      <a:cubicBezTo>
                        <a:pt x="844550" y="1925296"/>
                        <a:pt x="850900" y="1912596"/>
                        <a:pt x="866775" y="1912596"/>
                      </a:cubicBezTo>
                      <a:cubicBezTo>
                        <a:pt x="866775" y="1899896"/>
                        <a:pt x="876300" y="1899896"/>
                        <a:pt x="876300" y="1887196"/>
                      </a:cubicBezTo>
                      <a:cubicBezTo>
                        <a:pt x="879475" y="1884021"/>
                        <a:pt x="901700" y="1814171"/>
                        <a:pt x="901700" y="1807821"/>
                      </a:cubicBezTo>
                      <a:cubicBezTo>
                        <a:pt x="901700" y="1785596"/>
                        <a:pt x="923925" y="1782421"/>
                        <a:pt x="923925" y="1760196"/>
                      </a:cubicBezTo>
                      <a:lnTo>
                        <a:pt x="936625" y="1734796"/>
                      </a:lnTo>
                      <a:cubicBezTo>
                        <a:pt x="936625" y="1718921"/>
                        <a:pt x="955675" y="1715746"/>
                        <a:pt x="955675" y="1699871"/>
                      </a:cubicBezTo>
                      <a:cubicBezTo>
                        <a:pt x="965200" y="1699871"/>
                        <a:pt x="971550" y="1693521"/>
                        <a:pt x="974725" y="1683996"/>
                      </a:cubicBezTo>
                      <a:cubicBezTo>
                        <a:pt x="974725" y="1680821"/>
                        <a:pt x="974725" y="1680821"/>
                        <a:pt x="971550" y="1677646"/>
                      </a:cubicBezTo>
                      <a:lnTo>
                        <a:pt x="977900" y="1668121"/>
                      </a:lnTo>
                      <a:cubicBezTo>
                        <a:pt x="981075" y="1661771"/>
                        <a:pt x="981075" y="1658596"/>
                        <a:pt x="981075" y="1652246"/>
                      </a:cubicBezTo>
                      <a:cubicBezTo>
                        <a:pt x="1006475" y="1614146"/>
                        <a:pt x="1025525" y="1569696"/>
                        <a:pt x="1041400" y="1525246"/>
                      </a:cubicBezTo>
                      <a:cubicBezTo>
                        <a:pt x="1041400" y="1518896"/>
                        <a:pt x="1063625" y="1468096"/>
                        <a:pt x="1066800" y="1468096"/>
                      </a:cubicBezTo>
                      <a:cubicBezTo>
                        <a:pt x="1066800" y="1445871"/>
                        <a:pt x="1079500" y="1429996"/>
                        <a:pt x="1089025" y="1410946"/>
                      </a:cubicBezTo>
                      <a:lnTo>
                        <a:pt x="1101725" y="1401421"/>
                      </a:lnTo>
                      <a:cubicBezTo>
                        <a:pt x="1101725" y="1398246"/>
                        <a:pt x="1104900" y="1395071"/>
                        <a:pt x="1104900" y="1391896"/>
                      </a:cubicBezTo>
                      <a:cubicBezTo>
                        <a:pt x="1108075" y="1382371"/>
                        <a:pt x="1108075" y="1376021"/>
                        <a:pt x="1108075" y="1366496"/>
                      </a:cubicBezTo>
                      <a:cubicBezTo>
                        <a:pt x="1111250" y="1366496"/>
                        <a:pt x="1114425" y="1363321"/>
                        <a:pt x="1114425" y="1360146"/>
                      </a:cubicBezTo>
                      <a:cubicBezTo>
                        <a:pt x="1114425" y="1356971"/>
                        <a:pt x="1117600" y="1350621"/>
                        <a:pt x="1117600" y="1347446"/>
                      </a:cubicBezTo>
                      <a:lnTo>
                        <a:pt x="1120775" y="1347446"/>
                      </a:lnTo>
                      <a:cubicBezTo>
                        <a:pt x="1120775" y="1344271"/>
                        <a:pt x="1123950" y="1341096"/>
                        <a:pt x="1127125" y="1337921"/>
                      </a:cubicBezTo>
                      <a:lnTo>
                        <a:pt x="1136650" y="1309346"/>
                      </a:lnTo>
                      <a:cubicBezTo>
                        <a:pt x="1139825" y="1296646"/>
                        <a:pt x="1139825" y="1280771"/>
                        <a:pt x="1139825" y="1274421"/>
                      </a:cubicBezTo>
                      <a:cubicBezTo>
                        <a:pt x="1146175" y="1274421"/>
                        <a:pt x="1155700" y="1274421"/>
                        <a:pt x="1155700" y="1264896"/>
                      </a:cubicBezTo>
                      <a:cubicBezTo>
                        <a:pt x="1155700" y="1255371"/>
                        <a:pt x="1155700" y="1252196"/>
                        <a:pt x="1168400" y="1252196"/>
                      </a:cubicBezTo>
                      <a:lnTo>
                        <a:pt x="1181100" y="1226796"/>
                      </a:lnTo>
                      <a:lnTo>
                        <a:pt x="1193800" y="1217271"/>
                      </a:lnTo>
                      <a:lnTo>
                        <a:pt x="1216025" y="1175996"/>
                      </a:lnTo>
                      <a:cubicBezTo>
                        <a:pt x="1216025" y="1163296"/>
                        <a:pt x="1228725" y="1156946"/>
                        <a:pt x="1228725" y="1144246"/>
                      </a:cubicBezTo>
                      <a:lnTo>
                        <a:pt x="1244600" y="1118846"/>
                      </a:lnTo>
                      <a:lnTo>
                        <a:pt x="1254125" y="1099796"/>
                      </a:lnTo>
                      <a:cubicBezTo>
                        <a:pt x="1257300" y="1077571"/>
                        <a:pt x="1263650" y="1055346"/>
                        <a:pt x="1276350" y="1039471"/>
                      </a:cubicBezTo>
                      <a:cubicBezTo>
                        <a:pt x="1292225" y="998196"/>
                        <a:pt x="1301750" y="956921"/>
                        <a:pt x="1304925" y="934696"/>
                      </a:cubicBezTo>
                      <a:cubicBezTo>
                        <a:pt x="1308100" y="937871"/>
                        <a:pt x="1311275" y="937871"/>
                        <a:pt x="1314450" y="937871"/>
                      </a:cubicBezTo>
                      <a:lnTo>
                        <a:pt x="1327150" y="928346"/>
                      </a:lnTo>
                      <a:cubicBezTo>
                        <a:pt x="1330325" y="925171"/>
                        <a:pt x="1330325" y="918821"/>
                        <a:pt x="1323975" y="915646"/>
                      </a:cubicBezTo>
                      <a:cubicBezTo>
                        <a:pt x="1339850" y="896596"/>
                        <a:pt x="1365250" y="852146"/>
                        <a:pt x="1365250" y="826746"/>
                      </a:cubicBezTo>
                      <a:cubicBezTo>
                        <a:pt x="1374775" y="820396"/>
                        <a:pt x="1381125" y="810871"/>
                        <a:pt x="1374775" y="801346"/>
                      </a:cubicBezTo>
                      <a:cubicBezTo>
                        <a:pt x="1377950" y="779121"/>
                        <a:pt x="1397000" y="772771"/>
                        <a:pt x="1406525" y="760071"/>
                      </a:cubicBezTo>
                      <a:cubicBezTo>
                        <a:pt x="1416050" y="753721"/>
                        <a:pt x="1412875" y="747371"/>
                        <a:pt x="1409700" y="741021"/>
                      </a:cubicBezTo>
                      <a:lnTo>
                        <a:pt x="1438275" y="690221"/>
                      </a:lnTo>
                      <a:cubicBezTo>
                        <a:pt x="1441450" y="683871"/>
                        <a:pt x="1450975" y="674346"/>
                        <a:pt x="1450975" y="661646"/>
                      </a:cubicBezTo>
                      <a:cubicBezTo>
                        <a:pt x="1482725" y="626721"/>
                        <a:pt x="1489075" y="569571"/>
                        <a:pt x="1527175" y="537821"/>
                      </a:cubicBezTo>
                      <a:lnTo>
                        <a:pt x="1524000" y="515596"/>
                      </a:lnTo>
                      <a:lnTo>
                        <a:pt x="1558925" y="461621"/>
                      </a:lnTo>
                      <a:cubicBezTo>
                        <a:pt x="1558925" y="448921"/>
                        <a:pt x="1581150" y="388596"/>
                        <a:pt x="1597025" y="372721"/>
                      </a:cubicBezTo>
                      <a:cubicBezTo>
                        <a:pt x="1597025" y="360021"/>
                        <a:pt x="1603375" y="350496"/>
                        <a:pt x="1616075" y="340971"/>
                      </a:cubicBezTo>
                      <a:cubicBezTo>
                        <a:pt x="1606550" y="328271"/>
                        <a:pt x="1619250" y="318746"/>
                        <a:pt x="1628775" y="312396"/>
                      </a:cubicBezTo>
                      <a:lnTo>
                        <a:pt x="1746250" y="106021"/>
                      </a:lnTo>
                      <a:cubicBezTo>
                        <a:pt x="1762125" y="90146"/>
                        <a:pt x="1762125" y="71096"/>
                        <a:pt x="1781175" y="58396"/>
                      </a:cubicBezTo>
                      <a:cubicBezTo>
                        <a:pt x="1781175" y="48871"/>
                        <a:pt x="1787525" y="36171"/>
                        <a:pt x="1793875" y="29821"/>
                      </a:cubicBezTo>
                      <a:lnTo>
                        <a:pt x="1806575" y="7596"/>
                      </a:lnTo>
                      <a:cubicBezTo>
                        <a:pt x="1811338" y="2834"/>
                        <a:pt x="1819672" y="-143"/>
                        <a:pt x="1826221" y="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DE" sz="30000" dirty="0">
                    <a:latin typeface="Road Rage" pitchFamily="2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EBE981C-6FED-6420-5567-7032F2FA5771}"/>
                    </a:ext>
                  </a:extLst>
                </p:cNvPr>
                <p:cNvSpPr txBox="1"/>
                <p:nvPr/>
              </p:nvSpPr>
              <p:spPr>
                <a:xfrm>
                  <a:off x="8100132" y="3108681"/>
                  <a:ext cx="2123945" cy="1703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917" h="4071596">
                      <a:moveTo>
                        <a:pt x="247650" y="3665196"/>
                      </a:moveTo>
                      <a:cubicBezTo>
                        <a:pt x="247650" y="3668371"/>
                        <a:pt x="250825" y="3674721"/>
                        <a:pt x="254000" y="3674721"/>
                      </a:cubicBezTo>
                      <a:cubicBezTo>
                        <a:pt x="257175" y="3674721"/>
                        <a:pt x="260350" y="3671546"/>
                        <a:pt x="260350" y="3668371"/>
                      </a:cubicBezTo>
                      <a:close/>
                      <a:moveTo>
                        <a:pt x="260350" y="3639796"/>
                      </a:moveTo>
                      <a:cubicBezTo>
                        <a:pt x="260350" y="3642971"/>
                        <a:pt x="260350" y="3649321"/>
                        <a:pt x="266700" y="3649321"/>
                      </a:cubicBezTo>
                      <a:lnTo>
                        <a:pt x="269875" y="3649321"/>
                      </a:lnTo>
                      <a:cubicBezTo>
                        <a:pt x="269875" y="3642971"/>
                        <a:pt x="266700" y="3639796"/>
                        <a:pt x="260350" y="3639796"/>
                      </a:cubicBezTo>
                      <a:close/>
                      <a:moveTo>
                        <a:pt x="539750" y="3595346"/>
                      </a:moveTo>
                      <a:cubicBezTo>
                        <a:pt x="539750" y="3598521"/>
                        <a:pt x="539750" y="3604871"/>
                        <a:pt x="542925" y="3604871"/>
                      </a:cubicBezTo>
                      <a:lnTo>
                        <a:pt x="552450" y="3601696"/>
                      </a:lnTo>
                      <a:close/>
                      <a:moveTo>
                        <a:pt x="781050" y="3582646"/>
                      </a:moveTo>
                      <a:lnTo>
                        <a:pt x="793750" y="3604871"/>
                      </a:lnTo>
                      <a:lnTo>
                        <a:pt x="790575" y="3630271"/>
                      </a:lnTo>
                      <a:cubicBezTo>
                        <a:pt x="771525" y="3630271"/>
                        <a:pt x="787400" y="3652496"/>
                        <a:pt x="758825" y="3652496"/>
                      </a:cubicBezTo>
                      <a:cubicBezTo>
                        <a:pt x="758825" y="3627096"/>
                        <a:pt x="781050" y="3608046"/>
                        <a:pt x="781050" y="3582646"/>
                      </a:cubicBezTo>
                      <a:close/>
                      <a:moveTo>
                        <a:pt x="606425" y="3503271"/>
                      </a:moveTo>
                      <a:cubicBezTo>
                        <a:pt x="606425" y="3506446"/>
                        <a:pt x="606425" y="3512796"/>
                        <a:pt x="612775" y="3512796"/>
                      </a:cubicBezTo>
                      <a:lnTo>
                        <a:pt x="619125" y="3512796"/>
                      </a:lnTo>
                      <a:cubicBezTo>
                        <a:pt x="619125" y="3506446"/>
                        <a:pt x="612775" y="3503271"/>
                        <a:pt x="606425" y="3503271"/>
                      </a:cubicBezTo>
                      <a:close/>
                      <a:moveTo>
                        <a:pt x="812800" y="3398496"/>
                      </a:moveTo>
                      <a:cubicBezTo>
                        <a:pt x="812800" y="3401671"/>
                        <a:pt x="815975" y="3411196"/>
                        <a:pt x="819150" y="3411196"/>
                      </a:cubicBezTo>
                      <a:cubicBezTo>
                        <a:pt x="825500" y="3411196"/>
                        <a:pt x="825500" y="3404846"/>
                        <a:pt x="825500" y="3401671"/>
                      </a:cubicBezTo>
                      <a:close/>
                      <a:moveTo>
                        <a:pt x="482600" y="3360396"/>
                      </a:moveTo>
                      <a:lnTo>
                        <a:pt x="482600" y="3376271"/>
                      </a:lnTo>
                      <a:cubicBezTo>
                        <a:pt x="482600" y="3385796"/>
                        <a:pt x="488950" y="3385796"/>
                        <a:pt x="495300" y="3385796"/>
                      </a:cubicBezTo>
                      <a:close/>
                      <a:moveTo>
                        <a:pt x="711200" y="3338171"/>
                      </a:moveTo>
                      <a:cubicBezTo>
                        <a:pt x="692150" y="3338171"/>
                        <a:pt x="682625" y="3354046"/>
                        <a:pt x="682625" y="3373096"/>
                      </a:cubicBezTo>
                      <a:lnTo>
                        <a:pt x="682625" y="3376271"/>
                      </a:lnTo>
                      <a:cubicBezTo>
                        <a:pt x="682625" y="3376271"/>
                        <a:pt x="666750" y="3376271"/>
                        <a:pt x="666750" y="3379446"/>
                      </a:cubicBezTo>
                      <a:cubicBezTo>
                        <a:pt x="666750" y="3382621"/>
                        <a:pt x="692150" y="3385796"/>
                        <a:pt x="695325" y="3385796"/>
                      </a:cubicBezTo>
                      <a:lnTo>
                        <a:pt x="714375" y="3369921"/>
                      </a:lnTo>
                      <a:cubicBezTo>
                        <a:pt x="704850" y="3369921"/>
                        <a:pt x="701675" y="3357221"/>
                        <a:pt x="701675" y="3350871"/>
                      </a:cubicBezTo>
                      <a:close/>
                      <a:moveTo>
                        <a:pt x="514350" y="3325471"/>
                      </a:moveTo>
                      <a:cubicBezTo>
                        <a:pt x="511175" y="3325471"/>
                        <a:pt x="511175" y="3328646"/>
                        <a:pt x="508000" y="3328646"/>
                      </a:cubicBezTo>
                      <a:cubicBezTo>
                        <a:pt x="508000" y="3331821"/>
                        <a:pt x="511175" y="3341346"/>
                        <a:pt x="514350" y="3341346"/>
                      </a:cubicBezTo>
                      <a:cubicBezTo>
                        <a:pt x="520700" y="3341346"/>
                        <a:pt x="520700" y="3334996"/>
                        <a:pt x="520700" y="3331821"/>
                      </a:cubicBezTo>
                      <a:cubicBezTo>
                        <a:pt x="520700" y="3328646"/>
                        <a:pt x="517525" y="3325471"/>
                        <a:pt x="514350" y="3325471"/>
                      </a:cubicBezTo>
                      <a:close/>
                      <a:moveTo>
                        <a:pt x="885825" y="3293721"/>
                      </a:moveTo>
                      <a:cubicBezTo>
                        <a:pt x="863600" y="3293721"/>
                        <a:pt x="866775" y="3322296"/>
                        <a:pt x="866775" y="3338171"/>
                      </a:cubicBezTo>
                      <a:cubicBezTo>
                        <a:pt x="857250" y="3338171"/>
                        <a:pt x="844550" y="3341346"/>
                        <a:pt x="838200" y="3347696"/>
                      </a:cubicBezTo>
                      <a:lnTo>
                        <a:pt x="844550" y="3376271"/>
                      </a:lnTo>
                      <a:cubicBezTo>
                        <a:pt x="847725" y="3360396"/>
                        <a:pt x="857250" y="3338171"/>
                        <a:pt x="876300" y="3338171"/>
                      </a:cubicBezTo>
                      <a:cubicBezTo>
                        <a:pt x="876300" y="3322296"/>
                        <a:pt x="885825" y="3309596"/>
                        <a:pt x="885825" y="3293721"/>
                      </a:cubicBezTo>
                      <a:close/>
                      <a:moveTo>
                        <a:pt x="752475" y="3239746"/>
                      </a:moveTo>
                      <a:cubicBezTo>
                        <a:pt x="746125" y="3239746"/>
                        <a:pt x="746125" y="3252446"/>
                        <a:pt x="746125" y="3255621"/>
                      </a:cubicBezTo>
                      <a:cubicBezTo>
                        <a:pt x="746125" y="3271496"/>
                        <a:pt x="736600" y="3284196"/>
                        <a:pt x="723900" y="3290546"/>
                      </a:cubicBezTo>
                      <a:cubicBezTo>
                        <a:pt x="723900" y="3306421"/>
                        <a:pt x="714375" y="3319121"/>
                        <a:pt x="714375" y="3334996"/>
                      </a:cubicBezTo>
                      <a:cubicBezTo>
                        <a:pt x="733425" y="3312771"/>
                        <a:pt x="746125" y="3287371"/>
                        <a:pt x="758825" y="3261971"/>
                      </a:cubicBezTo>
                      <a:cubicBezTo>
                        <a:pt x="758825" y="3258796"/>
                        <a:pt x="755650" y="3239746"/>
                        <a:pt x="752475" y="3239746"/>
                      </a:cubicBezTo>
                      <a:close/>
                      <a:moveTo>
                        <a:pt x="552450" y="3211171"/>
                      </a:moveTo>
                      <a:lnTo>
                        <a:pt x="539750" y="3249271"/>
                      </a:lnTo>
                      <a:cubicBezTo>
                        <a:pt x="539750" y="3249271"/>
                        <a:pt x="527050" y="3249271"/>
                        <a:pt x="527050" y="3252446"/>
                      </a:cubicBezTo>
                      <a:cubicBezTo>
                        <a:pt x="527050" y="3258796"/>
                        <a:pt x="546100" y="3268321"/>
                        <a:pt x="552450" y="3271496"/>
                      </a:cubicBezTo>
                      <a:lnTo>
                        <a:pt x="574675" y="3239746"/>
                      </a:lnTo>
                      <a:close/>
                      <a:moveTo>
                        <a:pt x="596900" y="3100046"/>
                      </a:moveTo>
                      <a:cubicBezTo>
                        <a:pt x="584200" y="3125446"/>
                        <a:pt x="571500" y="3150846"/>
                        <a:pt x="561975" y="3179421"/>
                      </a:cubicBezTo>
                      <a:cubicBezTo>
                        <a:pt x="565150" y="3192121"/>
                        <a:pt x="574675" y="3201646"/>
                        <a:pt x="587375" y="3201646"/>
                      </a:cubicBezTo>
                      <a:cubicBezTo>
                        <a:pt x="593725" y="3185771"/>
                        <a:pt x="606425" y="3128621"/>
                        <a:pt x="619125" y="3119096"/>
                      </a:cubicBezTo>
                      <a:close/>
                      <a:moveTo>
                        <a:pt x="657225" y="2988921"/>
                      </a:moveTo>
                      <a:lnTo>
                        <a:pt x="641350" y="3007971"/>
                      </a:lnTo>
                      <a:lnTo>
                        <a:pt x="641350" y="3017496"/>
                      </a:lnTo>
                      <a:lnTo>
                        <a:pt x="647700" y="3017496"/>
                      </a:lnTo>
                      <a:cubicBezTo>
                        <a:pt x="660400" y="3017496"/>
                        <a:pt x="663575" y="3017496"/>
                        <a:pt x="663575" y="3004796"/>
                      </a:cubicBezTo>
                      <a:close/>
                      <a:moveTo>
                        <a:pt x="1035050" y="2966696"/>
                      </a:moveTo>
                      <a:lnTo>
                        <a:pt x="1009650" y="3007971"/>
                      </a:lnTo>
                      <a:cubicBezTo>
                        <a:pt x="1016000" y="3017496"/>
                        <a:pt x="1019175" y="3030196"/>
                        <a:pt x="1019175" y="3042896"/>
                      </a:cubicBezTo>
                      <a:cubicBezTo>
                        <a:pt x="1016000" y="3042896"/>
                        <a:pt x="1009650" y="3042896"/>
                        <a:pt x="1009650" y="3049246"/>
                      </a:cubicBezTo>
                      <a:cubicBezTo>
                        <a:pt x="1009650" y="3055596"/>
                        <a:pt x="1016000" y="3061946"/>
                        <a:pt x="1019175" y="3068296"/>
                      </a:cubicBezTo>
                      <a:lnTo>
                        <a:pt x="1041400" y="3077821"/>
                      </a:lnTo>
                      <a:lnTo>
                        <a:pt x="1044575" y="3068296"/>
                      </a:lnTo>
                      <a:lnTo>
                        <a:pt x="1028700" y="3055596"/>
                      </a:lnTo>
                      <a:cubicBezTo>
                        <a:pt x="1028700" y="3046071"/>
                        <a:pt x="1031875" y="3036546"/>
                        <a:pt x="1041400" y="3033371"/>
                      </a:cubicBezTo>
                      <a:cubicBezTo>
                        <a:pt x="1041400" y="3011146"/>
                        <a:pt x="1044575" y="2988921"/>
                        <a:pt x="1035050" y="2966696"/>
                      </a:cubicBezTo>
                      <a:close/>
                      <a:moveTo>
                        <a:pt x="692150" y="2938121"/>
                      </a:moveTo>
                      <a:lnTo>
                        <a:pt x="685800" y="2950821"/>
                      </a:lnTo>
                      <a:cubicBezTo>
                        <a:pt x="688975" y="2947646"/>
                        <a:pt x="692150" y="2944471"/>
                        <a:pt x="692150" y="2941296"/>
                      </a:cubicBezTo>
                      <a:close/>
                      <a:moveTo>
                        <a:pt x="1101725" y="2855571"/>
                      </a:moveTo>
                      <a:cubicBezTo>
                        <a:pt x="1101725" y="2858746"/>
                        <a:pt x="1101725" y="2861921"/>
                        <a:pt x="1104900" y="2865096"/>
                      </a:cubicBezTo>
                      <a:lnTo>
                        <a:pt x="1104900" y="2855571"/>
                      </a:lnTo>
                      <a:close/>
                      <a:moveTo>
                        <a:pt x="1139825" y="2820646"/>
                      </a:moveTo>
                      <a:cubicBezTo>
                        <a:pt x="1133475" y="2820646"/>
                        <a:pt x="1130300" y="2823821"/>
                        <a:pt x="1127125" y="2830171"/>
                      </a:cubicBezTo>
                      <a:lnTo>
                        <a:pt x="1136650" y="2830171"/>
                      </a:lnTo>
                      <a:cubicBezTo>
                        <a:pt x="1136650" y="2826996"/>
                        <a:pt x="1139825" y="2823821"/>
                        <a:pt x="1139825" y="2820646"/>
                      </a:cubicBezTo>
                      <a:close/>
                      <a:moveTo>
                        <a:pt x="1158875" y="2773021"/>
                      </a:moveTo>
                      <a:lnTo>
                        <a:pt x="1158875" y="2788896"/>
                      </a:lnTo>
                      <a:lnTo>
                        <a:pt x="1136650" y="2788896"/>
                      </a:lnTo>
                      <a:lnTo>
                        <a:pt x="1136650" y="2801596"/>
                      </a:lnTo>
                      <a:lnTo>
                        <a:pt x="1143000" y="2811121"/>
                      </a:lnTo>
                      <a:lnTo>
                        <a:pt x="1168400" y="2788896"/>
                      </a:lnTo>
                      <a:lnTo>
                        <a:pt x="1168400" y="2776196"/>
                      </a:lnTo>
                      <a:close/>
                      <a:moveTo>
                        <a:pt x="1181100" y="2741271"/>
                      </a:moveTo>
                      <a:lnTo>
                        <a:pt x="1171575" y="2744446"/>
                      </a:lnTo>
                      <a:lnTo>
                        <a:pt x="1171575" y="2769846"/>
                      </a:lnTo>
                      <a:cubicBezTo>
                        <a:pt x="1181100" y="2763496"/>
                        <a:pt x="1181100" y="2750796"/>
                        <a:pt x="1181100" y="2741271"/>
                      </a:cubicBezTo>
                      <a:close/>
                      <a:moveTo>
                        <a:pt x="1206500" y="2665071"/>
                      </a:moveTo>
                      <a:cubicBezTo>
                        <a:pt x="1200150" y="2684121"/>
                        <a:pt x="1193800" y="2706346"/>
                        <a:pt x="1181100" y="2706346"/>
                      </a:cubicBezTo>
                      <a:cubicBezTo>
                        <a:pt x="1181100" y="2709521"/>
                        <a:pt x="1187450" y="2731746"/>
                        <a:pt x="1190625" y="2731746"/>
                      </a:cubicBezTo>
                      <a:cubicBezTo>
                        <a:pt x="1193800" y="2731746"/>
                        <a:pt x="1193800" y="2725396"/>
                        <a:pt x="1193800" y="2722221"/>
                      </a:cubicBezTo>
                      <a:cubicBezTo>
                        <a:pt x="1203325" y="2709521"/>
                        <a:pt x="1219200" y="2680946"/>
                        <a:pt x="1219200" y="2665071"/>
                      </a:cubicBezTo>
                      <a:close/>
                      <a:moveTo>
                        <a:pt x="1311275" y="2563471"/>
                      </a:moveTo>
                      <a:cubicBezTo>
                        <a:pt x="1308100" y="2569821"/>
                        <a:pt x="1308100" y="2572996"/>
                        <a:pt x="1308100" y="2579346"/>
                      </a:cubicBezTo>
                      <a:cubicBezTo>
                        <a:pt x="1311275" y="2576171"/>
                        <a:pt x="1314450" y="2569821"/>
                        <a:pt x="1314450" y="2563471"/>
                      </a:cubicBezTo>
                      <a:close/>
                      <a:moveTo>
                        <a:pt x="1292225" y="2499971"/>
                      </a:moveTo>
                      <a:cubicBezTo>
                        <a:pt x="1292225" y="2525371"/>
                        <a:pt x="1266825" y="2538071"/>
                        <a:pt x="1266825" y="2563471"/>
                      </a:cubicBezTo>
                      <a:lnTo>
                        <a:pt x="1247775" y="2588871"/>
                      </a:lnTo>
                      <a:cubicBezTo>
                        <a:pt x="1244600" y="2592046"/>
                        <a:pt x="1250950" y="2598396"/>
                        <a:pt x="1254125" y="2598396"/>
                      </a:cubicBezTo>
                      <a:lnTo>
                        <a:pt x="1273175" y="2595221"/>
                      </a:lnTo>
                      <a:cubicBezTo>
                        <a:pt x="1279525" y="2579346"/>
                        <a:pt x="1289050" y="2560296"/>
                        <a:pt x="1289050" y="2541246"/>
                      </a:cubicBezTo>
                      <a:cubicBezTo>
                        <a:pt x="1295400" y="2528546"/>
                        <a:pt x="1301750" y="2509496"/>
                        <a:pt x="1311275" y="2499971"/>
                      </a:cubicBezTo>
                      <a:close/>
                      <a:moveTo>
                        <a:pt x="1349375" y="2458696"/>
                      </a:moveTo>
                      <a:lnTo>
                        <a:pt x="1330325" y="2477746"/>
                      </a:lnTo>
                      <a:cubicBezTo>
                        <a:pt x="1333500" y="2468221"/>
                        <a:pt x="1314450" y="2468221"/>
                        <a:pt x="1314450" y="2477746"/>
                      </a:cubicBezTo>
                      <a:lnTo>
                        <a:pt x="1336675" y="2506321"/>
                      </a:lnTo>
                      <a:lnTo>
                        <a:pt x="1349375" y="2506321"/>
                      </a:lnTo>
                      <a:lnTo>
                        <a:pt x="1352550" y="2477746"/>
                      </a:lnTo>
                      <a:close/>
                      <a:moveTo>
                        <a:pt x="1384300" y="2401546"/>
                      </a:moveTo>
                      <a:lnTo>
                        <a:pt x="1368425" y="2426946"/>
                      </a:lnTo>
                      <a:lnTo>
                        <a:pt x="1377950" y="2426946"/>
                      </a:lnTo>
                      <a:cubicBezTo>
                        <a:pt x="1381125" y="2420596"/>
                        <a:pt x="1384300" y="2411071"/>
                        <a:pt x="1384300" y="2401546"/>
                      </a:cubicBezTo>
                      <a:close/>
                      <a:moveTo>
                        <a:pt x="1317625" y="2392021"/>
                      </a:moveTo>
                      <a:cubicBezTo>
                        <a:pt x="1317625" y="2395196"/>
                        <a:pt x="1314450" y="2395196"/>
                        <a:pt x="1314450" y="2398371"/>
                      </a:cubicBezTo>
                      <a:lnTo>
                        <a:pt x="1314450" y="2414246"/>
                      </a:lnTo>
                      <a:cubicBezTo>
                        <a:pt x="1314450" y="2426946"/>
                        <a:pt x="1317625" y="2442821"/>
                        <a:pt x="1323975" y="2452346"/>
                      </a:cubicBezTo>
                      <a:lnTo>
                        <a:pt x="1333500" y="2395196"/>
                      </a:lnTo>
                      <a:close/>
                      <a:moveTo>
                        <a:pt x="1352550" y="2344396"/>
                      </a:moveTo>
                      <a:lnTo>
                        <a:pt x="1339850" y="2350746"/>
                      </a:lnTo>
                      <a:lnTo>
                        <a:pt x="1327150" y="2372971"/>
                      </a:lnTo>
                      <a:lnTo>
                        <a:pt x="1343025" y="2366621"/>
                      </a:lnTo>
                      <a:lnTo>
                        <a:pt x="1352550" y="2350746"/>
                      </a:lnTo>
                      <a:close/>
                      <a:moveTo>
                        <a:pt x="1393825" y="2217396"/>
                      </a:moveTo>
                      <a:cubicBezTo>
                        <a:pt x="1393825" y="2236446"/>
                        <a:pt x="1397000" y="2268196"/>
                        <a:pt x="1390650" y="2287246"/>
                      </a:cubicBezTo>
                      <a:cubicBezTo>
                        <a:pt x="1397000" y="2280896"/>
                        <a:pt x="1400175" y="2271371"/>
                        <a:pt x="1400175" y="2258671"/>
                      </a:cubicBezTo>
                      <a:lnTo>
                        <a:pt x="1416050" y="2226921"/>
                      </a:lnTo>
                      <a:close/>
                      <a:moveTo>
                        <a:pt x="1495425" y="2017371"/>
                      </a:moveTo>
                      <a:lnTo>
                        <a:pt x="1492250" y="2039596"/>
                      </a:lnTo>
                      <a:cubicBezTo>
                        <a:pt x="1482725" y="2049121"/>
                        <a:pt x="1473200" y="2064996"/>
                        <a:pt x="1466850" y="2077696"/>
                      </a:cubicBezTo>
                      <a:cubicBezTo>
                        <a:pt x="1466850" y="2090396"/>
                        <a:pt x="1463675" y="2103096"/>
                        <a:pt x="1454150" y="2112621"/>
                      </a:cubicBezTo>
                      <a:cubicBezTo>
                        <a:pt x="1447800" y="2106271"/>
                        <a:pt x="1435100" y="2118971"/>
                        <a:pt x="1441450" y="2122146"/>
                      </a:cubicBezTo>
                      <a:lnTo>
                        <a:pt x="1422400" y="2144371"/>
                      </a:lnTo>
                      <a:lnTo>
                        <a:pt x="1412875" y="2176121"/>
                      </a:lnTo>
                      <a:lnTo>
                        <a:pt x="1406525" y="2176121"/>
                      </a:lnTo>
                      <a:lnTo>
                        <a:pt x="1406525" y="2198346"/>
                      </a:lnTo>
                      <a:lnTo>
                        <a:pt x="1422400" y="2204696"/>
                      </a:lnTo>
                      <a:cubicBezTo>
                        <a:pt x="1419225" y="2201521"/>
                        <a:pt x="1422400" y="2198346"/>
                        <a:pt x="1425575" y="2201521"/>
                      </a:cubicBezTo>
                      <a:lnTo>
                        <a:pt x="1431925" y="2188821"/>
                      </a:lnTo>
                      <a:cubicBezTo>
                        <a:pt x="1435100" y="2191996"/>
                        <a:pt x="1441450" y="2179296"/>
                        <a:pt x="1441450" y="2179296"/>
                      </a:cubicBezTo>
                      <a:lnTo>
                        <a:pt x="1463675" y="2141196"/>
                      </a:lnTo>
                      <a:cubicBezTo>
                        <a:pt x="1463675" y="2128496"/>
                        <a:pt x="1482725" y="2064996"/>
                        <a:pt x="1492250" y="2058646"/>
                      </a:cubicBezTo>
                      <a:lnTo>
                        <a:pt x="1508125" y="2068171"/>
                      </a:lnTo>
                      <a:cubicBezTo>
                        <a:pt x="1511300" y="2055471"/>
                        <a:pt x="1514475" y="2039596"/>
                        <a:pt x="1524000" y="2030071"/>
                      </a:cubicBezTo>
                      <a:lnTo>
                        <a:pt x="1508125" y="2026896"/>
                      </a:lnTo>
                      <a:close/>
                      <a:moveTo>
                        <a:pt x="1546225" y="1985621"/>
                      </a:moveTo>
                      <a:cubicBezTo>
                        <a:pt x="1546225" y="1988796"/>
                        <a:pt x="1546225" y="1991971"/>
                        <a:pt x="1543050" y="1991971"/>
                      </a:cubicBezTo>
                      <a:lnTo>
                        <a:pt x="1539875" y="2017371"/>
                      </a:lnTo>
                      <a:lnTo>
                        <a:pt x="1543050" y="2026896"/>
                      </a:lnTo>
                      <a:cubicBezTo>
                        <a:pt x="1549400" y="2017371"/>
                        <a:pt x="1555750" y="2004671"/>
                        <a:pt x="1555750" y="1995146"/>
                      </a:cubicBezTo>
                      <a:cubicBezTo>
                        <a:pt x="1555750" y="1988796"/>
                        <a:pt x="1552575" y="1985621"/>
                        <a:pt x="1546225" y="1985621"/>
                      </a:cubicBezTo>
                      <a:close/>
                      <a:moveTo>
                        <a:pt x="1517650" y="1976096"/>
                      </a:moveTo>
                      <a:lnTo>
                        <a:pt x="1517650" y="1988796"/>
                      </a:lnTo>
                      <a:cubicBezTo>
                        <a:pt x="1520825" y="1985621"/>
                        <a:pt x="1524000" y="1979271"/>
                        <a:pt x="1524000" y="1976096"/>
                      </a:cubicBezTo>
                      <a:close/>
                      <a:moveTo>
                        <a:pt x="1568450" y="1864971"/>
                      </a:moveTo>
                      <a:cubicBezTo>
                        <a:pt x="1565275" y="1864971"/>
                        <a:pt x="1552575" y="1868146"/>
                        <a:pt x="1552575" y="1874496"/>
                      </a:cubicBezTo>
                      <a:cubicBezTo>
                        <a:pt x="1552575" y="1877671"/>
                        <a:pt x="1558925" y="1877671"/>
                        <a:pt x="1562100" y="1877671"/>
                      </a:cubicBezTo>
                      <a:close/>
                      <a:moveTo>
                        <a:pt x="1701800" y="1591921"/>
                      </a:moveTo>
                      <a:lnTo>
                        <a:pt x="1701800" y="1604621"/>
                      </a:lnTo>
                      <a:lnTo>
                        <a:pt x="1704975" y="1595096"/>
                      </a:lnTo>
                      <a:close/>
                      <a:moveTo>
                        <a:pt x="1717675" y="1506196"/>
                      </a:moveTo>
                      <a:lnTo>
                        <a:pt x="1717675" y="1509371"/>
                      </a:lnTo>
                      <a:cubicBezTo>
                        <a:pt x="1717675" y="1518896"/>
                        <a:pt x="1720850" y="1525246"/>
                        <a:pt x="1730375" y="1525246"/>
                      </a:cubicBezTo>
                      <a:close/>
                      <a:moveTo>
                        <a:pt x="1819275" y="1433171"/>
                      </a:moveTo>
                      <a:cubicBezTo>
                        <a:pt x="1819275" y="1436346"/>
                        <a:pt x="1816100" y="1439521"/>
                        <a:pt x="1812925" y="1442696"/>
                      </a:cubicBezTo>
                      <a:lnTo>
                        <a:pt x="1797050" y="1452221"/>
                      </a:lnTo>
                      <a:lnTo>
                        <a:pt x="1790700" y="1445871"/>
                      </a:lnTo>
                      <a:cubicBezTo>
                        <a:pt x="1787525" y="1455396"/>
                        <a:pt x="1784350" y="1461746"/>
                        <a:pt x="1784350" y="1464921"/>
                      </a:cubicBezTo>
                      <a:cubicBezTo>
                        <a:pt x="1771650" y="1483971"/>
                        <a:pt x="1752600" y="1499846"/>
                        <a:pt x="1752600" y="1525246"/>
                      </a:cubicBezTo>
                      <a:lnTo>
                        <a:pt x="1739900" y="1553821"/>
                      </a:lnTo>
                      <a:cubicBezTo>
                        <a:pt x="1730375" y="1560171"/>
                        <a:pt x="1730375" y="1572871"/>
                        <a:pt x="1730375" y="1582396"/>
                      </a:cubicBezTo>
                      <a:cubicBezTo>
                        <a:pt x="1730375" y="1610971"/>
                        <a:pt x="1692275" y="1639546"/>
                        <a:pt x="1692275" y="1668121"/>
                      </a:cubicBezTo>
                      <a:lnTo>
                        <a:pt x="1679575" y="1677646"/>
                      </a:lnTo>
                      <a:cubicBezTo>
                        <a:pt x="1676400" y="1690346"/>
                        <a:pt x="1666875" y="1703046"/>
                        <a:pt x="1660525" y="1715746"/>
                      </a:cubicBezTo>
                      <a:lnTo>
                        <a:pt x="1660525" y="1737971"/>
                      </a:lnTo>
                      <a:cubicBezTo>
                        <a:pt x="1682750" y="1731621"/>
                        <a:pt x="1704975" y="1696696"/>
                        <a:pt x="1704975" y="1677646"/>
                      </a:cubicBezTo>
                      <a:cubicBezTo>
                        <a:pt x="1711325" y="1677646"/>
                        <a:pt x="1717675" y="1677646"/>
                        <a:pt x="1717675" y="1671296"/>
                      </a:cubicBezTo>
                      <a:cubicBezTo>
                        <a:pt x="1717675" y="1661771"/>
                        <a:pt x="1714500" y="1652246"/>
                        <a:pt x="1727200" y="1652246"/>
                      </a:cubicBezTo>
                      <a:lnTo>
                        <a:pt x="1765300" y="1550646"/>
                      </a:lnTo>
                      <a:cubicBezTo>
                        <a:pt x="1774825" y="1550646"/>
                        <a:pt x="1781175" y="1547471"/>
                        <a:pt x="1781175" y="1541121"/>
                      </a:cubicBezTo>
                      <a:cubicBezTo>
                        <a:pt x="1781175" y="1528421"/>
                        <a:pt x="1781175" y="1525246"/>
                        <a:pt x="1793875" y="1525246"/>
                      </a:cubicBezTo>
                      <a:lnTo>
                        <a:pt x="1809750" y="1493496"/>
                      </a:lnTo>
                      <a:cubicBezTo>
                        <a:pt x="1809750" y="1483971"/>
                        <a:pt x="1812925" y="1458571"/>
                        <a:pt x="1819275" y="1433171"/>
                      </a:cubicBezTo>
                      <a:close/>
                      <a:moveTo>
                        <a:pt x="1825625" y="1417296"/>
                      </a:moveTo>
                      <a:lnTo>
                        <a:pt x="1816100" y="1426821"/>
                      </a:lnTo>
                      <a:cubicBezTo>
                        <a:pt x="1817687" y="1428409"/>
                        <a:pt x="1819275" y="1429202"/>
                        <a:pt x="1820069" y="1429996"/>
                      </a:cubicBezTo>
                      <a:lnTo>
                        <a:pt x="1820392" y="1430836"/>
                      </a:lnTo>
                      <a:lnTo>
                        <a:pt x="1823641" y="1424043"/>
                      </a:lnTo>
                      <a:cubicBezTo>
                        <a:pt x="1824831" y="1421265"/>
                        <a:pt x="1825625" y="1418884"/>
                        <a:pt x="1825625" y="1417296"/>
                      </a:cubicBezTo>
                      <a:close/>
                      <a:moveTo>
                        <a:pt x="1825625" y="1376021"/>
                      </a:moveTo>
                      <a:lnTo>
                        <a:pt x="1824131" y="1378636"/>
                      </a:lnTo>
                      <a:lnTo>
                        <a:pt x="1831975" y="1376021"/>
                      </a:lnTo>
                      <a:close/>
                      <a:moveTo>
                        <a:pt x="1869281" y="1359353"/>
                      </a:moveTo>
                      <a:cubicBezTo>
                        <a:pt x="1865313" y="1359353"/>
                        <a:pt x="1860550" y="1360146"/>
                        <a:pt x="1857375" y="1360146"/>
                      </a:cubicBezTo>
                      <a:cubicBezTo>
                        <a:pt x="1851025" y="1372846"/>
                        <a:pt x="1847850" y="1385546"/>
                        <a:pt x="1838325" y="1398246"/>
                      </a:cubicBezTo>
                      <a:cubicBezTo>
                        <a:pt x="1844675" y="1398246"/>
                        <a:pt x="1851025" y="1401421"/>
                        <a:pt x="1857375" y="1407771"/>
                      </a:cubicBezTo>
                      <a:lnTo>
                        <a:pt x="1866900" y="1376021"/>
                      </a:lnTo>
                      <a:cubicBezTo>
                        <a:pt x="1870075" y="1372846"/>
                        <a:pt x="1876425" y="1366496"/>
                        <a:pt x="1876425" y="1363321"/>
                      </a:cubicBezTo>
                      <a:cubicBezTo>
                        <a:pt x="1876425" y="1360146"/>
                        <a:pt x="1873250" y="1359353"/>
                        <a:pt x="1869281" y="1359353"/>
                      </a:cubicBezTo>
                      <a:close/>
                      <a:moveTo>
                        <a:pt x="1870075" y="1271246"/>
                      </a:moveTo>
                      <a:lnTo>
                        <a:pt x="1857375" y="1277596"/>
                      </a:lnTo>
                      <a:cubicBezTo>
                        <a:pt x="1857375" y="1290296"/>
                        <a:pt x="1854200" y="1299821"/>
                        <a:pt x="1851025" y="1309346"/>
                      </a:cubicBezTo>
                      <a:cubicBezTo>
                        <a:pt x="1860550" y="1296646"/>
                        <a:pt x="1863725" y="1283946"/>
                        <a:pt x="1870075" y="1271246"/>
                      </a:cubicBezTo>
                      <a:close/>
                      <a:moveTo>
                        <a:pt x="1892300" y="1239496"/>
                      </a:moveTo>
                      <a:cubicBezTo>
                        <a:pt x="1892300" y="1245846"/>
                        <a:pt x="1892300" y="1249021"/>
                        <a:pt x="1895475" y="1252196"/>
                      </a:cubicBezTo>
                      <a:lnTo>
                        <a:pt x="1901825" y="1252196"/>
                      </a:lnTo>
                      <a:cubicBezTo>
                        <a:pt x="1905000" y="1252196"/>
                        <a:pt x="1905000" y="1249021"/>
                        <a:pt x="1905000" y="1245846"/>
                      </a:cubicBezTo>
                      <a:cubicBezTo>
                        <a:pt x="1905000" y="1239496"/>
                        <a:pt x="1901825" y="1239496"/>
                        <a:pt x="1895475" y="1239496"/>
                      </a:cubicBezTo>
                      <a:close/>
                      <a:moveTo>
                        <a:pt x="1917700" y="1163296"/>
                      </a:moveTo>
                      <a:lnTo>
                        <a:pt x="1917700" y="1185521"/>
                      </a:lnTo>
                      <a:cubicBezTo>
                        <a:pt x="1911350" y="1185521"/>
                        <a:pt x="1905000" y="1188696"/>
                        <a:pt x="1905000" y="1195046"/>
                      </a:cubicBezTo>
                      <a:cubicBezTo>
                        <a:pt x="1905000" y="1201396"/>
                        <a:pt x="1908175" y="1210921"/>
                        <a:pt x="1914525" y="1210921"/>
                      </a:cubicBezTo>
                      <a:cubicBezTo>
                        <a:pt x="1917700" y="1210921"/>
                        <a:pt x="1917700" y="1204571"/>
                        <a:pt x="1917700" y="1204571"/>
                      </a:cubicBezTo>
                      <a:lnTo>
                        <a:pt x="1933575" y="1175996"/>
                      </a:lnTo>
                      <a:close/>
                      <a:moveTo>
                        <a:pt x="1930400" y="1122021"/>
                      </a:moveTo>
                      <a:lnTo>
                        <a:pt x="1930400" y="1131546"/>
                      </a:lnTo>
                      <a:lnTo>
                        <a:pt x="1917700" y="1147421"/>
                      </a:lnTo>
                      <a:lnTo>
                        <a:pt x="1917700" y="1153771"/>
                      </a:lnTo>
                      <a:lnTo>
                        <a:pt x="1933575" y="1141071"/>
                      </a:lnTo>
                      <a:lnTo>
                        <a:pt x="1933575" y="1131546"/>
                      </a:lnTo>
                      <a:cubicBezTo>
                        <a:pt x="1933575" y="1131546"/>
                        <a:pt x="1933575" y="1122021"/>
                        <a:pt x="1930400" y="1122021"/>
                      </a:cubicBezTo>
                      <a:close/>
                      <a:moveTo>
                        <a:pt x="1727200" y="579096"/>
                      </a:moveTo>
                      <a:lnTo>
                        <a:pt x="1692275" y="610846"/>
                      </a:lnTo>
                      <a:cubicBezTo>
                        <a:pt x="1670050" y="629896"/>
                        <a:pt x="1689100" y="658471"/>
                        <a:pt x="1679575" y="664821"/>
                      </a:cubicBezTo>
                      <a:lnTo>
                        <a:pt x="1701800" y="661646"/>
                      </a:lnTo>
                      <a:lnTo>
                        <a:pt x="1704975" y="661646"/>
                      </a:lnTo>
                      <a:lnTo>
                        <a:pt x="1701800" y="629896"/>
                      </a:lnTo>
                      <a:lnTo>
                        <a:pt x="1730375" y="607671"/>
                      </a:lnTo>
                      <a:lnTo>
                        <a:pt x="1739900" y="582271"/>
                      </a:lnTo>
                      <a:close/>
                      <a:moveTo>
                        <a:pt x="1826221" y="6"/>
                      </a:moveTo>
                      <a:cubicBezTo>
                        <a:pt x="1828403" y="55"/>
                        <a:pt x="1830387" y="452"/>
                        <a:pt x="1831975" y="1246"/>
                      </a:cubicBezTo>
                      <a:cubicBezTo>
                        <a:pt x="1838325" y="10771"/>
                        <a:pt x="1797050" y="93321"/>
                        <a:pt x="1784350" y="106021"/>
                      </a:cubicBezTo>
                      <a:lnTo>
                        <a:pt x="1787525" y="106021"/>
                      </a:lnTo>
                      <a:cubicBezTo>
                        <a:pt x="1797050" y="115546"/>
                        <a:pt x="1797050" y="121896"/>
                        <a:pt x="1790700" y="131421"/>
                      </a:cubicBezTo>
                      <a:cubicBezTo>
                        <a:pt x="1784350" y="179046"/>
                        <a:pt x="1755775" y="233021"/>
                        <a:pt x="1743075" y="280646"/>
                      </a:cubicBezTo>
                      <a:cubicBezTo>
                        <a:pt x="1749425" y="290171"/>
                        <a:pt x="1743075" y="290171"/>
                        <a:pt x="1733550" y="296521"/>
                      </a:cubicBezTo>
                      <a:cubicBezTo>
                        <a:pt x="1733550" y="302871"/>
                        <a:pt x="1730375" y="309221"/>
                        <a:pt x="1736725" y="309221"/>
                      </a:cubicBezTo>
                      <a:cubicBezTo>
                        <a:pt x="1733550" y="318746"/>
                        <a:pt x="1717675" y="337796"/>
                        <a:pt x="1724025" y="344146"/>
                      </a:cubicBezTo>
                      <a:lnTo>
                        <a:pt x="1743075" y="325096"/>
                      </a:lnTo>
                      <a:cubicBezTo>
                        <a:pt x="1749425" y="318746"/>
                        <a:pt x="1752600" y="312396"/>
                        <a:pt x="1746250" y="306046"/>
                      </a:cubicBezTo>
                      <a:cubicBezTo>
                        <a:pt x="1752600" y="299696"/>
                        <a:pt x="1762125" y="286996"/>
                        <a:pt x="1765300" y="277471"/>
                      </a:cubicBezTo>
                      <a:lnTo>
                        <a:pt x="1790700" y="220321"/>
                      </a:lnTo>
                      <a:lnTo>
                        <a:pt x="1809750" y="204446"/>
                      </a:lnTo>
                      <a:cubicBezTo>
                        <a:pt x="1816100" y="198096"/>
                        <a:pt x="1822450" y="188571"/>
                        <a:pt x="1816100" y="182221"/>
                      </a:cubicBezTo>
                      <a:lnTo>
                        <a:pt x="1828800" y="156821"/>
                      </a:lnTo>
                      <a:cubicBezTo>
                        <a:pt x="1822450" y="134596"/>
                        <a:pt x="1854200" y="125071"/>
                        <a:pt x="1847850" y="102846"/>
                      </a:cubicBezTo>
                      <a:lnTo>
                        <a:pt x="1889125" y="67921"/>
                      </a:lnTo>
                      <a:cubicBezTo>
                        <a:pt x="1905000" y="86971"/>
                        <a:pt x="1905000" y="86971"/>
                        <a:pt x="1889125" y="99671"/>
                      </a:cubicBezTo>
                      <a:cubicBezTo>
                        <a:pt x="1905000" y="118721"/>
                        <a:pt x="1873250" y="121896"/>
                        <a:pt x="1885950" y="137771"/>
                      </a:cubicBezTo>
                      <a:cubicBezTo>
                        <a:pt x="1876425" y="150471"/>
                        <a:pt x="1854200" y="207621"/>
                        <a:pt x="1860550" y="217146"/>
                      </a:cubicBezTo>
                      <a:lnTo>
                        <a:pt x="1835150" y="277471"/>
                      </a:lnTo>
                      <a:cubicBezTo>
                        <a:pt x="1847850" y="293346"/>
                        <a:pt x="1851025" y="312396"/>
                        <a:pt x="1831975" y="328271"/>
                      </a:cubicBezTo>
                      <a:cubicBezTo>
                        <a:pt x="1825625" y="353671"/>
                        <a:pt x="1812925" y="385421"/>
                        <a:pt x="1793875" y="404471"/>
                      </a:cubicBezTo>
                      <a:lnTo>
                        <a:pt x="1803400" y="429871"/>
                      </a:lnTo>
                      <a:lnTo>
                        <a:pt x="1781175" y="445746"/>
                      </a:lnTo>
                      <a:lnTo>
                        <a:pt x="1781175" y="480671"/>
                      </a:lnTo>
                      <a:cubicBezTo>
                        <a:pt x="1771650" y="493371"/>
                        <a:pt x="1774825" y="506071"/>
                        <a:pt x="1762125" y="512421"/>
                      </a:cubicBezTo>
                      <a:cubicBezTo>
                        <a:pt x="1758950" y="518771"/>
                        <a:pt x="1762125" y="534646"/>
                        <a:pt x="1765300" y="537821"/>
                      </a:cubicBezTo>
                      <a:cubicBezTo>
                        <a:pt x="1768475" y="544171"/>
                        <a:pt x="1774825" y="540996"/>
                        <a:pt x="1774825" y="537821"/>
                      </a:cubicBezTo>
                      <a:cubicBezTo>
                        <a:pt x="1758950" y="518771"/>
                        <a:pt x="1790700" y="506071"/>
                        <a:pt x="1800225" y="499721"/>
                      </a:cubicBezTo>
                      <a:lnTo>
                        <a:pt x="1800225" y="452096"/>
                      </a:lnTo>
                      <a:lnTo>
                        <a:pt x="1803400" y="452096"/>
                      </a:lnTo>
                      <a:cubicBezTo>
                        <a:pt x="1806575" y="445746"/>
                        <a:pt x="1809750" y="436221"/>
                        <a:pt x="1803400" y="429871"/>
                      </a:cubicBezTo>
                      <a:cubicBezTo>
                        <a:pt x="1822450" y="413996"/>
                        <a:pt x="1825625" y="391771"/>
                        <a:pt x="1844675" y="379071"/>
                      </a:cubicBezTo>
                      <a:cubicBezTo>
                        <a:pt x="1822450" y="356846"/>
                        <a:pt x="1838325" y="356846"/>
                        <a:pt x="1860550" y="337796"/>
                      </a:cubicBezTo>
                      <a:cubicBezTo>
                        <a:pt x="1876425" y="325096"/>
                        <a:pt x="1876425" y="258421"/>
                        <a:pt x="1895475" y="242546"/>
                      </a:cubicBezTo>
                      <a:cubicBezTo>
                        <a:pt x="1901825" y="239371"/>
                        <a:pt x="1908175" y="242546"/>
                        <a:pt x="1911350" y="245721"/>
                      </a:cubicBezTo>
                      <a:cubicBezTo>
                        <a:pt x="1927225" y="261596"/>
                        <a:pt x="1911350" y="293346"/>
                        <a:pt x="1898650" y="302871"/>
                      </a:cubicBezTo>
                      <a:cubicBezTo>
                        <a:pt x="1882775" y="344146"/>
                        <a:pt x="1876425" y="379071"/>
                        <a:pt x="1860550" y="417171"/>
                      </a:cubicBezTo>
                      <a:cubicBezTo>
                        <a:pt x="1866900" y="423521"/>
                        <a:pt x="1860550" y="426696"/>
                        <a:pt x="1854200" y="433046"/>
                      </a:cubicBezTo>
                      <a:cubicBezTo>
                        <a:pt x="1847850" y="439396"/>
                        <a:pt x="1851025" y="445746"/>
                        <a:pt x="1857375" y="448921"/>
                      </a:cubicBezTo>
                      <a:cubicBezTo>
                        <a:pt x="1847850" y="458446"/>
                        <a:pt x="1838325" y="471146"/>
                        <a:pt x="1838325" y="480671"/>
                      </a:cubicBezTo>
                      <a:lnTo>
                        <a:pt x="1825625" y="502896"/>
                      </a:lnTo>
                      <a:cubicBezTo>
                        <a:pt x="1835150" y="515596"/>
                        <a:pt x="1831975" y="528296"/>
                        <a:pt x="1822450" y="534646"/>
                      </a:cubicBezTo>
                      <a:cubicBezTo>
                        <a:pt x="1841500" y="534646"/>
                        <a:pt x="1889125" y="525121"/>
                        <a:pt x="1905000" y="544171"/>
                      </a:cubicBezTo>
                      <a:cubicBezTo>
                        <a:pt x="1914525" y="556871"/>
                        <a:pt x="1914525" y="572746"/>
                        <a:pt x="1905000" y="575921"/>
                      </a:cubicBezTo>
                      <a:cubicBezTo>
                        <a:pt x="1905000" y="579096"/>
                        <a:pt x="1898650" y="588621"/>
                        <a:pt x="1901825" y="591796"/>
                      </a:cubicBezTo>
                      <a:lnTo>
                        <a:pt x="1911350" y="585446"/>
                      </a:lnTo>
                      <a:lnTo>
                        <a:pt x="1952625" y="553696"/>
                      </a:lnTo>
                      <a:lnTo>
                        <a:pt x="1958975" y="531471"/>
                      </a:lnTo>
                      <a:cubicBezTo>
                        <a:pt x="1952625" y="521946"/>
                        <a:pt x="1958975" y="521946"/>
                        <a:pt x="1965325" y="515596"/>
                      </a:cubicBezTo>
                      <a:cubicBezTo>
                        <a:pt x="1968500" y="509246"/>
                        <a:pt x="1965325" y="506071"/>
                        <a:pt x="1962150" y="502896"/>
                      </a:cubicBezTo>
                      <a:cubicBezTo>
                        <a:pt x="1981200" y="483846"/>
                        <a:pt x="1993900" y="458446"/>
                        <a:pt x="2012950" y="439396"/>
                      </a:cubicBezTo>
                      <a:cubicBezTo>
                        <a:pt x="2019300" y="410821"/>
                        <a:pt x="2038350" y="382246"/>
                        <a:pt x="2063750" y="369546"/>
                      </a:cubicBezTo>
                      <a:lnTo>
                        <a:pt x="2060575" y="353671"/>
                      </a:lnTo>
                      <a:cubicBezTo>
                        <a:pt x="2057400" y="344146"/>
                        <a:pt x="2063750" y="334621"/>
                        <a:pt x="2073275" y="328271"/>
                      </a:cubicBezTo>
                      <a:cubicBezTo>
                        <a:pt x="2079625" y="315571"/>
                        <a:pt x="2085975" y="312396"/>
                        <a:pt x="2092325" y="321921"/>
                      </a:cubicBezTo>
                      <a:cubicBezTo>
                        <a:pt x="2105025" y="334621"/>
                        <a:pt x="2111375" y="344146"/>
                        <a:pt x="2095500" y="360021"/>
                      </a:cubicBezTo>
                      <a:cubicBezTo>
                        <a:pt x="2085975" y="369546"/>
                        <a:pt x="2054225" y="407646"/>
                        <a:pt x="2066925" y="426696"/>
                      </a:cubicBezTo>
                      <a:cubicBezTo>
                        <a:pt x="2063750" y="442571"/>
                        <a:pt x="2047875" y="499721"/>
                        <a:pt x="2028825" y="518771"/>
                      </a:cubicBezTo>
                      <a:cubicBezTo>
                        <a:pt x="2038350" y="528296"/>
                        <a:pt x="2032000" y="534646"/>
                        <a:pt x="2025650" y="537821"/>
                      </a:cubicBezTo>
                      <a:cubicBezTo>
                        <a:pt x="2012950" y="547346"/>
                        <a:pt x="2038350" y="579096"/>
                        <a:pt x="2041525" y="585446"/>
                      </a:cubicBezTo>
                      <a:cubicBezTo>
                        <a:pt x="2032000" y="598146"/>
                        <a:pt x="1978025" y="702921"/>
                        <a:pt x="1990725" y="715621"/>
                      </a:cubicBezTo>
                      <a:lnTo>
                        <a:pt x="1965325" y="737846"/>
                      </a:lnTo>
                      <a:cubicBezTo>
                        <a:pt x="1955800" y="756896"/>
                        <a:pt x="1946275" y="772771"/>
                        <a:pt x="1939925" y="791821"/>
                      </a:cubicBezTo>
                      <a:lnTo>
                        <a:pt x="1943100" y="801346"/>
                      </a:lnTo>
                      <a:cubicBezTo>
                        <a:pt x="1965325" y="801346"/>
                        <a:pt x="1965325" y="747371"/>
                        <a:pt x="1990725" y="747371"/>
                      </a:cubicBezTo>
                      <a:cubicBezTo>
                        <a:pt x="1997075" y="747371"/>
                        <a:pt x="2003425" y="744196"/>
                        <a:pt x="2012950" y="741021"/>
                      </a:cubicBezTo>
                      <a:lnTo>
                        <a:pt x="1990725" y="731496"/>
                      </a:lnTo>
                      <a:lnTo>
                        <a:pt x="2000250" y="725146"/>
                      </a:lnTo>
                      <a:cubicBezTo>
                        <a:pt x="2009775" y="718796"/>
                        <a:pt x="2016125" y="725146"/>
                        <a:pt x="2022475" y="731496"/>
                      </a:cubicBezTo>
                      <a:cubicBezTo>
                        <a:pt x="2028825" y="721971"/>
                        <a:pt x="2035175" y="715621"/>
                        <a:pt x="2035175" y="706096"/>
                      </a:cubicBezTo>
                      <a:cubicBezTo>
                        <a:pt x="2041525" y="699746"/>
                        <a:pt x="2041525" y="683871"/>
                        <a:pt x="2044700" y="671171"/>
                      </a:cubicBezTo>
                      <a:cubicBezTo>
                        <a:pt x="2035175" y="671171"/>
                        <a:pt x="2025650" y="664821"/>
                        <a:pt x="2019300" y="655296"/>
                      </a:cubicBezTo>
                      <a:cubicBezTo>
                        <a:pt x="2028825" y="648946"/>
                        <a:pt x="2035175" y="639421"/>
                        <a:pt x="2035175" y="626721"/>
                      </a:cubicBezTo>
                      <a:lnTo>
                        <a:pt x="2066925" y="633071"/>
                      </a:lnTo>
                      <a:cubicBezTo>
                        <a:pt x="2057400" y="642596"/>
                        <a:pt x="2057400" y="652121"/>
                        <a:pt x="2051050" y="661646"/>
                      </a:cubicBezTo>
                      <a:lnTo>
                        <a:pt x="2063750" y="671171"/>
                      </a:lnTo>
                      <a:cubicBezTo>
                        <a:pt x="2070100" y="671171"/>
                        <a:pt x="2073275" y="674346"/>
                        <a:pt x="2073275" y="680696"/>
                      </a:cubicBezTo>
                      <a:cubicBezTo>
                        <a:pt x="2073275" y="693396"/>
                        <a:pt x="2063750" y="706096"/>
                        <a:pt x="2057400" y="715621"/>
                      </a:cubicBezTo>
                      <a:cubicBezTo>
                        <a:pt x="2066925" y="718796"/>
                        <a:pt x="2079625" y="715621"/>
                        <a:pt x="2085975" y="718796"/>
                      </a:cubicBezTo>
                      <a:cubicBezTo>
                        <a:pt x="2092325" y="728321"/>
                        <a:pt x="2070100" y="750546"/>
                        <a:pt x="2060575" y="760071"/>
                      </a:cubicBezTo>
                      <a:cubicBezTo>
                        <a:pt x="2060575" y="772771"/>
                        <a:pt x="2054225" y="785471"/>
                        <a:pt x="2047875" y="785471"/>
                      </a:cubicBezTo>
                      <a:lnTo>
                        <a:pt x="2032000" y="807696"/>
                      </a:lnTo>
                      <a:lnTo>
                        <a:pt x="2032000" y="836271"/>
                      </a:lnTo>
                      <a:lnTo>
                        <a:pt x="2041525" y="826746"/>
                      </a:lnTo>
                      <a:lnTo>
                        <a:pt x="2054225" y="801346"/>
                      </a:lnTo>
                      <a:cubicBezTo>
                        <a:pt x="2057400" y="794996"/>
                        <a:pt x="2063750" y="791821"/>
                        <a:pt x="2066925" y="791821"/>
                      </a:cubicBezTo>
                      <a:cubicBezTo>
                        <a:pt x="2066925" y="794996"/>
                        <a:pt x="2060575" y="804521"/>
                        <a:pt x="2060575" y="810871"/>
                      </a:cubicBezTo>
                      <a:cubicBezTo>
                        <a:pt x="2073275" y="826746"/>
                        <a:pt x="2022475" y="858496"/>
                        <a:pt x="2035175" y="874371"/>
                      </a:cubicBezTo>
                      <a:lnTo>
                        <a:pt x="2022475" y="896596"/>
                      </a:lnTo>
                      <a:cubicBezTo>
                        <a:pt x="2022475" y="902946"/>
                        <a:pt x="2019300" y="912471"/>
                        <a:pt x="2016125" y="921996"/>
                      </a:cubicBezTo>
                      <a:cubicBezTo>
                        <a:pt x="2028825" y="906121"/>
                        <a:pt x="2044700" y="887071"/>
                        <a:pt x="2044700" y="864846"/>
                      </a:cubicBezTo>
                      <a:lnTo>
                        <a:pt x="2070100" y="874371"/>
                      </a:lnTo>
                      <a:lnTo>
                        <a:pt x="2063750" y="909296"/>
                      </a:lnTo>
                      <a:lnTo>
                        <a:pt x="2079625" y="906121"/>
                      </a:lnTo>
                      <a:lnTo>
                        <a:pt x="2095500" y="925171"/>
                      </a:lnTo>
                      <a:lnTo>
                        <a:pt x="2079625" y="972796"/>
                      </a:lnTo>
                      <a:cubicBezTo>
                        <a:pt x="2054225" y="995021"/>
                        <a:pt x="2041525" y="1033121"/>
                        <a:pt x="2022475" y="1052171"/>
                      </a:cubicBezTo>
                      <a:lnTo>
                        <a:pt x="2016125" y="1052171"/>
                      </a:lnTo>
                      <a:lnTo>
                        <a:pt x="2016125" y="1061696"/>
                      </a:lnTo>
                      <a:lnTo>
                        <a:pt x="1997075" y="1093446"/>
                      </a:lnTo>
                      <a:cubicBezTo>
                        <a:pt x="1997075" y="1122021"/>
                        <a:pt x="1965325" y="1134721"/>
                        <a:pt x="1965325" y="1169646"/>
                      </a:cubicBezTo>
                      <a:cubicBezTo>
                        <a:pt x="1958975" y="1179171"/>
                        <a:pt x="1936750" y="1229971"/>
                        <a:pt x="1930400" y="1229971"/>
                      </a:cubicBezTo>
                      <a:cubicBezTo>
                        <a:pt x="1930400" y="1239496"/>
                        <a:pt x="1930400" y="1252196"/>
                        <a:pt x="1927225" y="1264896"/>
                      </a:cubicBezTo>
                      <a:lnTo>
                        <a:pt x="1930400" y="1264896"/>
                      </a:lnTo>
                      <a:cubicBezTo>
                        <a:pt x="1933575" y="1268071"/>
                        <a:pt x="1933575" y="1271246"/>
                        <a:pt x="1927225" y="1274421"/>
                      </a:cubicBezTo>
                      <a:lnTo>
                        <a:pt x="1920875" y="1274421"/>
                      </a:lnTo>
                      <a:cubicBezTo>
                        <a:pt x="1917700" y="1283946"/>
                        <a:pt x="1911350" y="1287121"/>
                        <a:pt x="1905000" y="1287121"/>
                      </a:cubicBezTo>
                      <a:cubicBezTo>
                        <a:pt x="1905000" y="1309346"/>
                        <a:pt x="1892300" y="1328396"/>
                        <a:pt x="1892300" y="1350621"/>
                      </a:cubicBezTo>
                      <a:lnTo>
                        <a:pt x="1911350" y="1376021"/>
                      </a:lnTo>
                      <a:cubicBezTo>
                        <a:pt x="1914525" y="1376021"/>
                        <a:pt x="1917700" y="1376021"/>
                        <a:pt x="1917700" y="1379196"/>
                      </a:cubicBezTo>
                      <a:cubicBezTo>
                        <a:pt x="1917700" y="1385546"/>
                        <a:pt x="1911350" y="1395071"/>
                        <a:pt x="1905000" y="1398246"/>
                      </a:cubicBezTo>
                      <a:cubicBezTo>
                        <a:pt x="1905000" y="1407771"/>
                        <a:pt x="1901825" y="1417296"/>
                        <a:pt x="1889125" y="1417296"/>
                      </a:cubicBezTo>
                      <a:lnTo>
                        <a:pt x="1879600" y="1417296"/>
                      </a:lnTo>
                      <a:lnTo>
                        <a:pt x="1876425" y="1452221"/>
                      </a:lnTo>
                      <a:lnTo>
                        <a:pt x="1844675" y="1512546"/>
                      </a:lnTo>
                      <a:lnTo>
                        <a:pt x="1831975" y="1522071"/>
                      </a:lnTo>
                      <a:cubicBezTo>
                        <a:pt x="1831975" y="1541121"/>
                        <a:pt x="1819275" y="1566521"/>
                        <a:pt x="1809750" y="1585571"/>
                      </a:cubicBezTo>
                      <a:lnTo>
                        <a:pt x="1809750" y="1623671"/>
                      </a:lnTo>
                      <a:lnTo>
                        <a:pt x="1784350" y="1645896"/>
                      </a:lnTo>
                      <a:lnTo>
                        <a:pt x="1771650" y="1677646"/>
                      </a:lnTo>
                      <a:lnTo>
                        <a:pt x="1752600" y="1693521"/>
                      </a:lnTo>
                      <a:cubicBezTo>
                        <a:pt x="1752600" y="1715746"/>
                        <a:pt x="1730375" y="1722096"/>
                        <a:pt x="1730375" y="1747496"/>
                      </a:cubicBezTo>
                      <a:lnTo>
                        <a:pt x="1701800" y="1801471"/>
                      </a:lnTo>
                      <a:cubicBezTo>
                        <a:pt x="1679575" y="1801471"/>
                        <a:pt x="1692275" y="1852271"/>
                        <a:pt x="1663700" y="1852271"/>
                      </a:cubicBezTo>
                      <a:lnTo>
                        <a:pt x="1666875" y="1763371"/>
                      </a:lnTo>
                      <a:lnTo>
                        <a:pt x="1647825" y="1757021"/>
                      </a:lnTo>
                      <a:lnTo>
                        <a:pt x="1635125" y="1779246"/>
                      </a:lnTo>
                      <a:cubicBezTo>
                        <a:pt x="1628775" y="1801471"/>
                        <a:pt x="1609725" y="1864971"/>
                        <a:pt x="1609725" y="1887196"/>
                      </a:cubicBezTo>
                      <a:cubicBezTo>
                        <a:pt x="1609725" y="1915771"/>
                        <a:pt x="1606550" y="1912596"/>
                        <a:pt x="1574800" y="1912596"/>
                      </a:cubicBezTo>
                      <a:lnTo>
                        <a:pt x="1571625" y="1922121"/>
                      </a:lnTo>
                      <a:cubicBezTo>
                        <a:pt x="1577975" y="1928471"/>
                        <a:pt x="1590675" y="1950696"/>
                        <a:pt x="1571625" y="1950696"/>
                      </a:cubicBezTo>
                      <a:cubicBezTo>
                        <a:pt x="1568450" y="1950696"/>
                        <a:pt x="1552575" y="1953871"/>
                        <a:pt x="1552575" y="1957046"/>
                      </a:cubicBezTo>
                      <a:lnTo>
                        <a:pt x="1552575" y="1960221"/>
                      </a:lnTo>
                      <a:lnTo>
                        <a:pt x="1597025" y="1985621"/>
                      </a:lnTo>
                      <a:cubicBezTo>
                        <a:pt x="1612900" y="1969746"/>
                        <a:pt x="1619250" y="1944346"/>
                        <a:pt x="1619250" y="1922121"/>
                      </a:cubicBezTo>
                      <a:cubicBezTo>
                        <a:pt x="1628775" y="1912596"/>
                        <a:pt x="1631950" y="1903071"/>
                        <a:pt x="1631950" y="1890371"/>
                      </a:cubicBezTo>
                      <a:lnTo>
                        <a:pt x="1644650" y="1861796"/>
                      </a:lnTo>
                      <a:cubicBezTo>
                        <a:pt x="1644650" y="1858621"/>
                        <a:pt x="1644650" y="1849096"/>
                        <a:pt x="1647825" y="1849096"/>
                      </a:cubicBezTo>
                      <a:cubicBezTo>
                        <a:pt x="1660525" y="1849096"/>
                        <a:pt x="1670050" y="1880846"/>
                        <a:pt x="1670050" y="1890371"/>
                      </a:cubicBezTo>
                      <a:cubicBezTo>
                        <a:pt x="1670050" y="1893546"/>
                        <a:pt x="1670050" y="1899896"/>
                        <a:pt x="1663700" y="1899896"/>
                      </a:cubicBezTo>
                      <a:cubicBezTo>
                        <a:pt x="1657350" y="1925296"/>
                        <a:pt x="1641475" y="1972921"/>
                        <a:pt x="1619250" y="1991971"/>
                      </a:cubicBezTo>
                      <a:cubicBezTo>
                        <a:pt x="1619250" y="2004671"/>
                        <a:pt x="1609725" y="2007846"/>
                        <a:pt x="1609725" y="2020546"/>
                      </a:cubicBezTo>
                      <a:cubicBezTo>
                        <a:pt x="1600200" y="2042771"/>
                        <a:pt x="1587500" y="2068171"/>
                        <a:pt x="1571625" y="2087221"/>
                      </a:cubicBezTo>
                      <a:cubicBezTo>
                        <a:pt x="1571625" y="2093571"/>
                        <a:pt x="1568450" y="2103096"/>
                        <a:pt x="1562100" y="2103096"/>
                      </a:cubicBezTo>
                      <a:cubicBezTo>
                        <a:pt x="1549400" y="2103096"/>
                        <a:pt x="1552575" y="2074521"/>
                        <a:pt x="1552575" y="2068171"/>
                      </a:cubicBezTo>
                      <a:lnTo>
                        <a:pt x="1527175" y="2077696"/>
                      </a:lnTo>
                      <a:lnTo>
                        <a:pt x="1524000" y="2109446"/>
                      </a:lnTo>
                      <a:lnTo>
                        <a:pt x="1495425" y="2166596"/>
                      </a:lnTo>
                      <a:lnTo>
                        <a:pt x="1492250" y="2166596"/>
                      </a:lnTo>
                      <a:lnTo>
                        <a:pt x="1466850" y="2223746"/>
                      </a:lnTo>
                      <a:cubicBezTo>
                        <a:pt x="1460500" y="2226921"/>
                        <a:pt x="1463675" y="2252321"/>
                        <a:pt x="1463675" y="2255496"/>
                      </a:cubicBezTo>
                      <a:cubicBezTo>
                        <a:pt x="1470025" y="2245971"/>
                        <a:pt x="1482725" y="2265021"/>
                        <a:pt x="1473200" y="2268196"/>
                      </a:cubicBezTo>
                      <a:cubicBezTo>
                        <a:pt x="1470025" y="2268196"/>
                        <a:pt x="1463675" y="2268196"/>
                        <a:pt x="1463675" y="2274546"/>
                      </a:cubicBezTo>
                      <a:cubicBezTo>
                        <a:pt x="1463675" y="2280896"/>
                        <a:pt x="1473200" y="2290421"/>
                        <a:pt x="1479550" y="2296771"/>
                      </a:cubicBezTo>
                      <a:cubicBezTo>
                        <a:pt x="1479550" y="2306296"/>
                        <a:pt x="1460500" y="2350746"/>
                        <a:pt x="1454150" y="2350746"/>
                      </a:cubicBezTo>
                      <a:cubicBezTo>
                        <a:pt x="1454150" y="2372971"/>
                        <a:pt x="1454150" y="2376146"/>
                        <a:pt x="1431925" y="2376146"/>
                      </a:cubicBezTo>
                      <a:lnTo>
                        <a:pt x="1431925" y="2411071"/>
                      </a:lnTo>
                      <a:cubicBezTo>
                        <a:pt x="1416050" y="2401546"/>
                        <a:pt x="1400175" y="2388846"/>
                        <a:pt x="1390650" y="2372971"/>
                      </a:cubicBezTo>
                      <a:cubicBezTo>
                        <a:pt x="1390650" y="2379321"/>
                        <a:pt x="1390650" y="2385671"/>
                        <a:pt x="1387475" y="2392021"/>
                      </a:cubicBezTo>
                      <a:lnTo>
                        <a:pt x="1406525" y="2423771"/>
                      </a:lnTo>
                      <a:cubicBezTo>
                        <a:pt x="1400175" y="2439646"/>
                        <a:pt x="1371600" y="2550771"/>
                        <a:pt x="1339850" y="2550771"/>
                      </a:cubicBezTo>
                      <a:cubicBezTo>
                        <a:pt x="1339850" y="2560296"/>
                        <a:pt x="1327150" y="2598396"/>
                        <a:pt x="1317625" y="2598396"/>
                      </a:cubicBezTo>
                      <a:cubicBezTo>
                        <a:pt x="1314450" y="2598396"/>
                        <a:pt x="1314450" y="2588871"/>
                        <a:pt x="1314450" y="2588871"/>
                      </a:cubicBezTo>
                      <a:lnTo>
                        <a:pt x="1301750" y="2585696"/>
                      </a:lnTo>
                      <a:lnTo>
                        <a:pt x="1292225" y="2598396"/>
                      </a:lnTo>
                      <a:lnTo>
                        <a:pt x="1314450" y="2620621"/>
                      </a:lnTo>
                      <a:cubicBezTo>
                        <a:pt x="1314450" y="2655546"/>
                        <a:pt x="1298575" y="2680946"/>
                        <a:pt x="1279525" y="2706346"/>
                      </a:cubicBezTo>
                      <a:cubicBezTo>
                        <a:pt x="1279525" y="2712696"/>
                        <a:pt x="1298575" y="2757146"/>
                        <a:pt x="1289050" y="2757146"/>
                      </a:cubicBezTo>
                      <a:cubicBezTo>
                        <a:pt x="1279525" y="2757146"/>
                        <a:pt x="1273175" y="2750796"/>
                        <a:pt x="1266825" y="2744446"/>
                      </a:cubicBezTo>
                      <a:cubicBezTo>
                        <a:pt x="1266825" y="2766671"/>
                        <a:pt x="1260475" y="2798421"/>
                        <a:pt x="1247775" y="2814296"/>
                      </a:cubicBezTo>
                      <a:lnTo>
                        <a:pt x="1231900" y="2788896"/>
                      </a:lnTo>
                      <a:lnTo>
                        <a:pt x="1241425" y="2757146"/>
                      </a:lnTo>
                      <a:cubicBezTo>
                        <a:pt x="1238250" y="2753971"/>
                        <a:pt x="1231900" y="2750796"/>
                        <a:pt x="1231900" y="2747621"/>
                      </a:cubicBezTo>
                      <a:cubicBezTo>
                        <a:pt x="1231900" y="2741271"/>
                        <a:pt x="1250950" y="2741271"/>
                        <a:pt x="1254125" y="2741271"/>
                      </a:cubicBezTo>
                      <a:cubicBezTo>
                        <a:pt x="1254125" y="2722221"/>
                        <a:pt x="1263650" y="2699996"/>
                        <a:pt x="1273175" y="2680946"/>
                      </a:cubicBezTo>
                      <a:cubicBezTo>
                        <a:pt x="1273175" y="2677771"/>
                        <a:pt x="1270000" y="2668246"/>
                        <a:pt x="1266825" y="2665071"/>
                      </a:cubicBezTo>
                      <a:lnTo>
                        <a:pt x="1244600" y="2693646"/>
                      </a:lnTo>
                      <a:lnTo>
                        <a:pt x="1228725" y="2696821"/>
                      </a:lnTo>
                      <a:lnTo>
                        <a:pt x="1228725" y="2741271"/>
                      </a:lnTo>
                      <a:cubicBezTo>
                        <a:pt x="1206500" y="2757146"/>
                        <a:pt x="1187450" y="2804771"/>
                        <a:pt x="1181100" y="2826996"/>
                      </a:cubicBezTo>
                      <a:cubicBezTo>
                        <a:pt x="1181100" y="2839696"/>
                        <a:pt x="1168400" y="2846046"/>
                        <a:pt x="1168400" y="2858746"/>
                      </a:cubicBezTo>
                      <a:lnTo>
                        <a:pt x="1158875" y="2884146"/>
                      </a:lnTo>
                      <a:lnTo>
                        <a:pt x="1162050" y="2884146"/>
                      </a:lnTo>
                      <a:cubicBezTo>
                        <a:pt x="1162050" y="2896846"/>
                        <a:pt x="1149350" y="2903196"/>
                        <a:pt x="1149350" y="2915896"/>
                      </a:cubicBezTo>
                      <a:cubicBezTo>
                        <a:pt x="1149350" y="2925421"/>
                        <a:pt x="1149350" y="2934946"/>
                        <a:pt x="1136650" y="2934946"/>
                      </a:cubicBezTo>
                      <a:cubicBezTo>
                        <a:pt x="1136650" y="2953996"/>
                        <a:pt x="1136650" y="2957171"/>
                        <a:pt x="1117600" y="2957171"/>
                      </a:cubicBezTo>
                      <a:lnTo>
                        <a:pt x="1117600" y="2992096"/>
                      </a:lnTo>
                      <a:lnTo>
                        <a:pt x="1101725" y="2985746"/>
                      </a:lnTo>
                      <a:lnTo>
                        <a:pt x="1082675" y="3030196"/>
                      </a:lnTo>
                      <a:lnTo>
                        <a:pt x="1089025" y="3036546"/>
                      </a:lnTo>
                      <a:lnTo>
                        <a:pt x="1076325" y="3046071"/>
                      </a:lnTo>
                      <a:lnTo>
                        <a:pt x="1069975" y="3058771"/>
                      </a:lnTo>
                      <a:lnTo>
                        <a:pt x="1079500" y="3080996"/>
                      </a:lnTo>
                      <a:lnTo>
                        <a:pt x="1076325" y="3106396"/>
                      </a:lnTo>
                      <a:cubicBezTo>
                        <a:pt x="1057275" y="3106396"/>
                        <a:pt x="1073150" y="3131796"/>
                        <a:pt x="1041400" y="3131796"/>
                      </a:cubicBezTo>
                      <a:lnTo>
                        <a:pt x="1041400" y="3115921"/>
                      </a:lnTo>
                      <a:lnTo>
                        <a:pt x="1031875" y="3119096"/>
                      </a:lnTo>
                      <a:cubicBezTo>
                        <a:pt x="1028700" y="3125446"/>
                        <a:pt x="1016000" y="3160371"/>
                        <a:pt x="1012825" y="3160371"/>
                      </a:cubicBezTo>
                      <a:cubicBezTo>
                        <a:pt x="1009650" y="3160371"/>
                        <a:pt x="1009650" y="3154021"/>
                        <a:pt x="1009650" y="3154021"/>
                      </a:cubicBezTo>
                      <a:cubicBezTo>
                        <a:pt x="990600" y="3154021"/>
                        <a:pt x="1003300" y="3138146"/>
                        <a:pt x="1009650" y="3131796"/>
                      </a:cubicBezTo>
                      <a:lnTo>
                        <a:pt x="996950" y="3103221"/>
                      </a:lnTo>
                      <a:lnTo>
                        <a:pt x="1009650" y="3080996"/>
                      </a:lnTo>
                      <a:lnTo>
                        <a:pt x="987425" y="3071471"/>
                      </a:lnTo>
                      <a:cubicBezTo>
                        <a:pt x="987425" y="3093696"/>
                        <a:pt x="965200" y="3106396"/>
                        <a:pt x="965200" y="3131796"/>
                      </a:cubicBezTo>
                      <a:cubicBezTo>
                        <a:pt x="946150" y="3157196"/>
                        <a:pt x="930275" y="3185771"/>
                        <a:pt x="914400" y="3211171"/>
                      </a:cubicBezTo>
                      <a:cubicBezTo>
                        <a:pt x="911225" y="3223871"/>
                        <a:pt x="901700" y="3261971"/>
                        <a:pt x="885825" y="3261971"/>
                      </a:cubicBezTo>
                      <a:cubicBezTo>
                        <a:pt x="885825" y="3265146"/>
                        <a:pt x="895350" y="3287371"/>
                        <a:pt x="895350" y="3287371"/>
                      </a:cubicBezTo>
                      <a:cubicBezTo>
                        <a:pt x="898525" y="3287371"/>
                        <a:pt x="898525" y="3277846"/>
                        <a:pt x="898525" y="3277846"/>
                      </a:cubicBezTo>
                      <a:cubicBezTo>
                        <a:pt x="914400" y="3239746"/>
                        <a:pt x="949325" y="3207996"/>
                        <a:pt x="952500" y="3166721"/>
                      </a:cubicBezTo>
                      <a:lnTo>
                        <a:pt x="968375" y="3166721"/>
                      </a:lnTo>
                      <a:cubicBezTo>
                        <a:pt x="981075" y="3166721"/>
                        <a:pt x="1009650" y="3166721"/>
                        <a:pt x="1009650" y="3182596"/>
                      </a:cubicBezTo>
                      <a:cubicBezTo>
                        <a:pt x="1009650" y="3211171"/>
                        <a:pt x="993775" y="3239746"/>
                        <a:pt x="977900" y="3261971"/>
                      </a:cubicBezTo>
                      <a:cubicBezTo>
                        <a:pt x="977900" y="3277846"/>
                        <a:pt x="987425" y="3287371"/>
                        <a:pt x="987425" y="3303246"/>
                      </a:cubicBezTo>
                      <a:lnTo>
                        <a:pt x="965200" y="3296896"/>
                      </a:lnTo>
                      <a:cubicBezTo>
                        <a:pt x="965200" y="3315946"/>
                        <a:pt x="962025" y="3341346"/>
                        <a:pt x="949325" y="3360396"/>
                      </a:cubicBezTo>
                      <a:lnTo>
                        <a:pt x="933450" y="3338171"/>
                      </a:lnTo>
                      <a:lnTo>
                        <a:pt x="942975" y="3309596"/>
                      </a:lnTo>
                      <a:cubicBezTo>
                        <a:pt x="939800" y="3306421"/>
                        <a:pt x="933450" y="3303246"/>
                        <a:pt x="933450" y="3300071"/>
                      </a:cubicBezTo>
                      <a:cubicBezTo>
                        <a:pt x="933450" y="3293721"/>
                        <a:pt x="949325" y="3293721"/>
                        <a:pt x="952500" y="3293721"/>
                      </a:cubicBezTo>
                      <a:lnTo>
                        <a:pt x="971550" y="3239746"/>
                      </a:lnTo>
                      <a:lnTo>
                        <a:pt x="968375" y="3227046"/>
                      </a:lnTo>
                      <a:lnTo>
                        <a:pt x="955675" y="3211171"/>
                      </a:lnTo>
                      <a:lnTo>
                        <a:pt x="939800" y="3227046"/>
                      </a:lnTo>
                      <a:lnTo>
                        <a:pt x="930275" y="3293721"/>
                      </a:lnTo>
                      <a:cubicBezTo>
                        <a:pt x="911225" y="3309596"/>
                        <a:pt x="892175" y="3350871"/>
                        <a:pt x="885825" y="3373096"/>
                      </a:cubicBezTo>
                      <a:cubicBezTo>
                        <a:pt x="885825" y="3395321"/>
                        <a:pt x="873125" y="3414371"/>
                        <a:pt x="866775" y="3436596"/>
                      </a:cubicBezTo>
                      <a:cubicBezTo>
                        <a:pt x="850900" y="3449296"/>
                        <a:pt x="838200" y="3465171"/>
                        <a:pt x="825500" y="3481046"/>
                      </a:cubicBezTo>
                      <a:lnTo>
                        <a:pt x="803275" y="3544546"/>
                      </a:lnTo>
                      <a:cubicBezTo>
                        <a:pt x="800100" y="3544546"/>
                        <a:pt x="790575" y="3544546"/>
                        <a:pt x="790575" y="3550896"/>
                      </a:cubicBezTo>
                      <a:cubicBezTo>
                        <a:pt x="790575" y="3554071"/>
                        <a:pt x="800100" y="3560421"/>
                        <a:pt x="803275" y="3563596"/>
                      </a:cubicBezTo>
                      <a:lnTo>
                        <a:pt x="768350" y="3582646"/>
                      </a:lnTo>
                      <a:lnTo>
                        <a:pt x="746125" y="3582646"/>
                      </a:lnTo>
                      <a:cubicBezTo>
                        <a:pt x="746125" y="3557246"/>
                        <a:pt x="758825" y="3544546"/>
                        <a:pt x="752475" y="3500096"/>
                      </a:cubicBezTo>
                      <a:cubicBezTo>
                        <a:pt x="739775" y="3519146"/>
                        <a:pt x="723900" y="3535021"/>
                        <a:pt x="723900" y="3560421"/>
                      </a:cubicBezTo>
                      <a:cubicBezTo>
                        <a:pt x="708025" y="3573121"/>
                        <a:pt x="695325" y="3585821"/>
                        <a:pt x="682625" y="3601696"/>
                      </a:cubicBezTo>
                      <a:cubicBezTo>
                        <a:pt x="641350" y="3601696"/>
                        <a:pt x="679450" y="3639796"/>
                        <a:pt x="654050" y="3639796"/>
                      </a:cubicBezTo>
                      <a:lnTo>
                        <a:pt x="641350" y="3639796"/>
                      </a:lnTo>
                      <a:cubicBezTo>
                        <a:pt x="641350" y="3658846"/>
                        <a:pt x="628650" y="3662021"/>
                        <a:pt x="628650" y="3677896"/>
                      </a:cubicBezTo>
                      <a:lnTo>
                        <a:pt x="606425" y="3696946"/>
                      </a:lnTo>
                      <a:lnTo>
                        <a:pt x="593725" y="3671546"/>
                      </a:lnTo>
                      <a:cubicBezTo>
                        <a:pt x="587375" y="3671546"/>
                        <a:pt x="584200" y="3668371"/>
                        <a:pt x="584200" y="3662021"/>
                      </a:cubicBezTo>
                      <a:cubicBezTo>
                        <a:pt x="584200" y="3636621"/>
                        <a:pt x="606425" y="3614396"/>
                        <a:pt x="606425" y="3585821"/>
                      </a:cubicBezTo>
                      <a:cubicBezTo>
                        <a:pt x="606425" y="3585821"/>
                        <a:pt x="606425" y="3579471"/>
                        <a:pt x="603250" y="3579471"/>
                      </a:cubicBezTo>
                      <a:cubicBezTo>
                        <a:pt x="600075" y="3579471"/>
                        <a:pt x="593725" y="3598521"/>
                        <a:pt x="590550" y="3601696"/>
                      </a:cubicBezTo>
                      <a:cubicBezTo>
                        <a:pt x="587375" y="3604871"/>
                        <a:pt x="584200" y="3608046"/>
                        <a:pt x="584200" y="3611221"/>
                      </a:cubicBezTo>
                      <a:cubicBezTo>
                        <a:pt x="584200" y="3620746"/>
                        <a:pt x="587375" y="3630271"/>
                        <a:pt x="574675" y="3630271"/>
                      </a:cubicBezTo>
                      <a:lnTo>
                        <a:pt x="561975" y="3636621"/>
                      </a:lnTo>
                      <a:lnTo>
                        <a:pt x="530225" y="3639796"/>
                      </a:lnTo>
                      <a:lnTo>
                        <a:pt x="520700" y="3665196"/>
                      </a:lnTo>
                      <a:cubicBezTo>
                        <a:pt x="511175" y="3668371"/>
                        <a:pt x="501650" y="3677896"/>
                        <a:pt x="495300" y="3684246"/>
                      </a:cubicBezTo>
                      <a:cubicBezTo>
                        <a:pt x="488950" y="3684246"/>
                        <a:pt x="479425" y="3687421"/>
                        <a:pt x="479425" y="3696946"/>
                      </a:cubicBezTo>
                      <a:lnTo>
                        <a:pt x="482600" y="3709646"/>
                      </a:lnTo>
                      <a:lnTo>
                        <a:pt x="454025" y="3709646"/>
                      </a:lnTo>
                      <a:cubicBezTo>
                        <a:pt x="454025" y="3700121"/>
                        <a:pt x="476250" y="3662021"/>
                        <a:pt x="460375" y="3662021"/>
                      </a:cubicBezTo>
                      <a:cubicBezTo>
                        <a:pt x="454025" y="3662021"/>
                        <a:pt x="447675" y="3668371"/>
                        <a:pt x="444500" y="3671546"/>
                      </a:cubicBezTo>
                      <a:lnTo>
                        <a:pt x="438150" y="3709646"/>
                      </a:lnTo>
                      <a:lnTo>
                        <a:pt x="422275" y="3731871"/>
                      </a:lnTo>
                      <a:cubicBezTo>
                        <a:pt x="422275" y="3750921"/>
                        <a:pt x="415925" y="3763621"/>
                        <a:pt x="403225" y="3776321"/>
                      </a:cubicBezTo>
                      <a:lnTo>
                        <a:pt x="403225" y="3801721"/>
                      </a:lnTo>
                      <a:cubicBezTo>
                        <a:pt x="393700" y="3811246"/>
                        <a:pt x="390525" y="3823946"/>
                        <a:pt x="390525" y="3836646"/>
                      </a:cubicBezTo>
                      <a:cubicBezTo>
                        <a:pt x="381000" y="3833471"/>
                        <a:pt x="368300" y="3839821"/>
                        <a:pt x="368300" y="3852521"/>
                      </a:cubicBezTo>
                      <a:lnTo>
                        <a:pt x="349250" y="3881096"/>
                      </a:lnTo>
                      <a:lnTo>
                        <a:pt x="323850" y="3871571"/>
                      </a:lnTo>
                      <a:cubicBezTo>
                        <a:pt x="333375" y="3852521"/>
                        <a:pt x="330200" y="3817596"/>
                        <a:pt x="342900" y="3804896"/>
                      </a:cubicBezTo>
                      <a:cubicBezTo>
                        <a:pt x="342900" y="3795371"/>
                        <a:pt x="346075" y="3789021"/>
                        <a:pt x="355600" y="3789021"/>
                      </a:cubicBezTo>
                      <a:cubicBezTo>
                        <a:pt x="365125" y="3789021"/>
                        <a:pt x="406400" y="3792196"/>
                        <a:pt x="377825" y="3776321"/>
                      </a:cubicBezTo>
                      <a:lnTo>
                        <a:pt x="390525" y="3744571"/>
                      </a:lnTo>
                      <a:lnTo>
                        <a:pt x="377825" y="3744571"/>
                      </a:lnTo>
                      <a:lnTo>
                        <a:pt x="390525" y="3728696"/>
                      </a:lnTo>
                      <a:lnTo>
                        <a:pt x="390525" y="3696946"/>
                      </a:lnTo>
                      <a:lnTo>
                        <a:pt x="412750" y="3681071"/>
                      </a:lnTo>
                      <a:lnTo>
                        <a:pt x="412750" y="3652496"/>
                      </a:lnTo>
                      <a:cubicBezTo>
                        <a:pt x="419100" y="3642971"/>
                        <a:pt x="425450" y="3633446"/>
                        <a:pt x="434975" y="3627096"/>
                      </a:cubicBezTo>
                      <a:lnTo>
                        <a:pt x="444500" y="3601696"/>
                      </a:lnTo>
                      <a:cubicBezTo>
                        <a:pt x="422275" y="3601696"/>
                        <a:pt x="441325" y="3538196"/>
                        <a:pt x="444500" y="3531846"/>
                      </a:cubicBezTo>
                      <a:cubicBezTo>
                        <a:pt x="457200" y="3531846"/>
                        <a:pt x="454025" y="3493746"/>
                        <a:pt x="454025" y="3487396"/>
                      </a:cubicBezTo>
                      <a:cubicBezTo>
                        <a:pt x="463550" y="3484221"/>
                        <a:pt x="466725" y="3471521"/>
                        <a:pt x="466725" y="3461996"/>
                      </a:cubicBezTo>
                      <a:cubicBezTo>
                        <a:pt x="466725" y="3449296"/>
                        <a:pt x="454025" y="3446121"/>
                        <a:pt x="454025" y="3433421"/>
                      </a:cubicBezTo>
                      <a:cubicBezTo>
                        <a:pt x="425450" y="3433421"/>
                        <a:pt x="447675" y="3490571"/>
                        <a:pt x="422275" y="3490571"/>
                      </a:cubicBezTo>
                      <a:cubicBezTo>
                        <a:pt x="422275" y="3509621"/>
                        <a:pt x="406400" y="3528671"/>
                        <a:pt x="390525" y="3538196"/>
                      </a:cubicBezTo>
                      <a:lnTo>
                        <a:pt x="390525" y="3579471"/>
                      </a:lnTo>
                      <a:cubicBezTo>
                        <a:pt x="330200" y="3608046"/>
                        <a:pt x="342900" y="3633446"/>
                        <a:pt x="317500" y="3696946"/>
                      </a:cubicBezTo>
                      <a:cubicBezTo>
                        <a:pt x="295275" y="3696946"/>
                        <a:pt x="282575" y="3719171"/>
                        <a:pt x="260350" y="3719171"/>
                      </a:cubicBezTo>
                      <a:lnTo>
                        <a:pt x="260350" y="3754096"/>
                      </a:lnTo>
                      <a:lnTo>
                        <a:pt x="250825" y="3754096"/>
                      </a:lnTo>
                      <a:cubicBezTo>
                        <a:pt x="238125" y="3754096"/>
                        <a:pt x="238125" y="3747746"/>
                        <a:pt x="238125" y="3735046"/>
                      </a:cubicBezTo>
                      <a:lnTo>
                        <a:pt x="247650" y="3709646"/>
                      </a:lnTo>
                      <a:cubicBezTo>
                        <a:pt x="247650" y="3706471"/>
                        <a:pt x="241300" y="3687421"/>
                        <a:pt x="238125" y="3687421"/>
                      </a:cubicBezTo>
                      <a:lnTo>
                        <a:pt x="238125" y="3696946"/>
                      </a:lnTo>
                      <a:cubicBezTo>
                        <a:pt x="225425" y="3706471"/>
                        <a:pt x="196850" y="3728696"/>
                        <a:pt x="196850" y="3744571"/>
                      </a:cubicBezTo>
                      <a:cubicBezTo>
                        <a:pt x="187325" y="3750921"/>
                        <a:pt x="184150" y="3766796"/>
                        <a:pt x="184150" y="3779496"/>
                      </a:cubicBezTo>
                      <a:lnTo>
                        <a:pt x="161925" y="3792196"/>
                      </a:lnTo>
                      <a:cubicBezTo>
                        <a:pt x="161925" y="3801721"/>
                        <a:pt x="158750" y="3817596"/>
                        <a:pt x="149225" y="3823946"/>
                      </a:cubicBezTo>
                      <a:lnTo>
                        <a:pt x="149225" y="3849346"/>
                      </a:lnTo>
                      <a:lnTo>
                        <a:pt x="136525" y="3858871"/>
                      </a:lnTo>
                      <a:cubicBezTo>
                        <a:pt x="136525" y="3877921"/>
                        <a:pt x="120650" y="3896971"/>
                        <a:pt x="104775" y="3909671"/>
                      </a:cubicBezTo>
                      <a:cubicBezTo>
                        <a:pt x="92075" y="3928721"/>
                        <a:pt x="73025" y="3960471"/>
                        <a:pt x="53975" y="3976346"/>
                      </a:cubicBezTo>
                      <a:cubicBezTo>
                        <a:pt x="53975" y="3985871"/>
                        <a:pt x="53975" y="3998571"/>
                        <a:pt x="44450" y="4004921"/>
                      </a:cubicBezTo>
                      <a:cubicBezTo>
                        <a:pt x="44450" y="4023971"/>
                        <a:pt x="31750" y="4046196"/>
                        <a:pt x="19050" y="4058896"/>
                      </a:cubicBezTo>
                      <a:cubicBezTo>
                        <a:pt x="19050" y="4065246"/>
                        <a:pt x="15875" y="4071596"/>
                        <a:pt x="9525" y="4071596"/>
                      </a:cubicBezTo>
                      <a:lnTo>
                        <a:pt x="0" y="4068421"/>
                      </a:lnTo>
                      <a:lnTo>
                        <a:pt x="9525" y="4036671"/>
                      </a:lnTo>
                      <a:cubicBezTo>
                        <a:pt x="15875" y="4030321"/>
                        <a:pt x="19050" y="4017621"/>
                        <a:pt x="19050" y="4008096"/>
                      </a:cubicBezTo>
                      <a:lnTo>
                        <a:pt x="31750" y="3979521"/>
                      </a:lnTo>
                      <a:cubicBezTo>
                        <a:pt x="31750" y="3966821"/>
                        <a:pt x="25400" y="3941421"/>
                        <a:pt x="44450" y="3941421"/>
                      </a:cubicBezTo>
                      <a:cubicBezTo>
                        <a:pt x="44450" y="3884271"/>
                        <a:pt x="88900" y="3776321"/>
                        <a:pt x="127000" y="3731871"/>
                      </a:cubicBezTo>
                      <a:cubicBezTo>
                        <a:pt x="127000" y="3709646"/>
                        <a:pt x="136525" y="3693771"/>
                        <a:pt x="136525" y="3671546"/>
                      </a:cubicBezTo>
                      <a:cubicBezTo>
                        <a:pt x="146050" y="3671546"/>
                        <a:pt x="149225" y="3662021"/>
                        <a:pt x="149225" y="3652496"/>
                      </a:cubicBezTo>
                      <a:cubicBezTo>
                        <a:pt x="149225" y="3623921"/>
                        <a:pt x="161925" y="3633446"/>
                        <a:pt x="161925" y="3614396"/>
                      </a:cubicBezTo>
                      <a:lnTo>
                        <a:pt x="177800" y="3582646"/>
                      </a:lnTo>
                      <a:cubicBezTo>
                        <a:pt x="187325" y="3579471"/>
                        <a:pt x="190500" y="3569946"/>
                        <a:pt x="190500" y="3560421"/>
                      </a:cubicBezTo>
                      <a:lnTo>
                        <a:pt x="187325" y="3544546"/>
                      </a:lnTo>
                      <a:lnTo>
                        <a:pt x="215900" y="3446121"/>
                      </a:lnTo>
                      <a:lnTo>
                        <a:pt x="228600" y="3436596"/>
                      </a:lnTo>
                      <a:lnTo>
                        <a:pt x="238125" y="3420721"/>
                      </a:lnTo>
                      <a:cubicBezTo>
                        <a:pt x="238125" y="3411196"/>
                        <a:pt x="241300" y="3395321"/>
                        <a:pt x="247650" y="3388971"/>
                      </a:cubicBezTo>
                      <a:cubicBezTo>
                        <a:pt x="244475" y="3379446"/>
                        <a:pt x="244475" y="3350871"/>
                        <a:pt x="260350" y="3350871"/>
                      </a:cubicBezTo>
                      <a:cubicBezTo>
                        <a:pt x="260350" y="3338171"/>
                        <a:pt x="292100" y="3274671"/>
                        <a:pt x="301625" y="3274671"/>
                      </a:cubicBezTo>
                      <a:lnTo>
                        <a:pt x="311150" y="3252446"/>
                      </a:lnTo>
                      <a:cubicBezTo>
                        <a:pt x="311150" y="3211171"/>
                        <a:pt x="333375" y="3188946"/>
                        <a:pt x="333375" y="3147671"/>
                      </a:cubicBezTo>
                      <a:lnTo>
                        <a:pt x="342900" y="3134971"/>
                      </a:lnTo>
                      <a:cubicBezTo>
                        <a:pt x="342900" y="3112746"/>
                        <a:pt x="377825" y="3074646"/>
                        <a:pt x="377825" y="3052421"/>
                      </a:cubicBezTo>
                      <a:cubicBezTo>
                        <a:pt x="400050" y="3042896"/>
                        <a:pt x="381000" y="3004796"/>
                        <a:pt x="403225" y="2995271"/>
                      </a:cubicBezTo>
                      <a:cubicBezTo>
                        <a:pt x="403225" y="2985746"/>
                        <a:pt x="450850" y="2852396"/>
                        <a:pt x="454025" y="2849221"/>
                      </a:cubicBezTo>
                      <a:cubicBezTo>
                        <a:pt x="450850" y="2839696"/>
                        <a:pt x="450850" y="2820646"/>
                        <a:pt x="466725" y="2820646"/>
                      </a:cubicBezTo>
                      <a:cubicBezTo>
                        <a:pt x="482600" y="2776196"/>
                        <a:pt x="527050" y="2728571"/>
                        <a:pt x="527050" y="2680946"/>
                      </a:cubicBezTo>
                      <a:cubicBezTo>
                        <a:pt x="530225" y="2677771"/>
                        <a:pt x="539750" y="2674596"/>
                        <a:pt x="539750" y="2668246"/>
                      </a:cubicBezTo>
                      <a:cubicBezTo>
                        <a:pt x="539750" y="2665071"/>
                        <a:pt x="530225" y="2665071"/>
                        <a:pt x="530225" y="2665071"/>
                      </a:cubicBezTo>
                      <a:lnTo>
                        <a:pt x="539750" y="2636496"/>
                      </a:lnTo>
                      <a:lnTo>
                        <a:pt x="552450" y="2630146"/>
                      </a:lnTo>
                      <a:cubicBezTo>
                        <a:pt x="565150" y="2614271"/>
                        <a:pt x="574675" y="2576171"/>
                        <a:pt x="581025" y="2557121"/>
                      </a:cubicBezTo>
                      <a:cubicBezTo>
                        <a:pt x="577850" y="2544421"/>
                        <a:pt x="581025" y="2531721"/>
                        <a:pt x="596900" y="2531721"/>
                      </a:cubicBezTo>
                      <a:lnTo>
                        <a:pt x="606425" y="2509496"/>
                      </a:lnTo>
                      <a:cubicBezTo>
                        <a:pt x="612775" y="2503146"/>
                        <a:pt x="628650" y="2445996"/>
                        <a:pt x="628650" y="2436471"/>
                      </a:cubicBezTo>
                      <a:cubicBezTo>
                        <a:pt x="628650" y="2414246"/>
                        <a:pt x="650875" y="2414246"/>
                        <a:pt x="650875" y="2392021"/>
                      </a:cubicBezTo>
                      <a:lnTo>
                        <a:pt x="676275" y="2347571"/>
                      </a:lnTo>
                      <a:cubicBezTo>
                        <a:pt x="676275" y="2341221"/>
                        <a:pt x="711200" y="2258671"/>
                        <a:pt x="711200" y="2258671"/>
                      </a:cubicBezTo>
                      <a:cubicBezTo>
                        <a:pt x="711200" y="2245971"/>
                        <a:pt x="704850" y="2226921"/>
                        <a:pt x="723900" y="2226921"/>
                      </a:cubicBezTo>
                      <a:cubicBezTo>
                        <a:pt x="739775" y="2182471"/>
                        <a:pt x="790575" y="2125321"/>
                        <a:pt x="790575" y="2074521"/>
                      </a:cubicBezTo>
                      <a:cubicBezTo>
                        <a:pt x="793750" y="2071346"/>
                        <a:pt x="803275" y="2064996"/>
                        <a:pt x="803275" y="2061821"/>
                      </a:cubicBezTo>
                      <a:cubicBezTo>
                        <a:pt x="803275" y="2055471"/>
                        <a:pt x="796925" y="2055471"/>
                        <a:pt x="793750" y="2055471"/>
                      </a:cubicBezTo>
                      <a:lnTo>
                        <a:pt x="803275" y="2026896"/>
                      </a:lnTo>
                      <a:cubicBezTo>
                        <a:pt x="812800" y="2020546"/>
                        <a:pt x="822325" y="2011021"/>
                        <a:pt x="828675" y="2001496"/>
                      </a:cubicBezTo>
                      <a:lnTo>
                        <a:pt x="847725" y="1937996"/>
                      </a:lnTo>
                      <a:cubicBezTo>
                        <a:pt x="844550" y="1925296"/>
                        <a:pt x="850900" y="1912596"/>
                        <a:pt x="866775" y="1912596"/>
                      </a:cubicBezTo>
                      <a:cubicBezTo>
                        <a:pt x="866775" y="1899896"/>
                        <a:pt x="876300" y="1899896"/>
                        <a:pt x="876300" y="1887196"/>
                      </a:cubicBezTo>
                      <a:cubicBezTo>
                        <a:pt x="879475" y="1884021"/>
                        <a:pt x="901700" y="1814171"/>
                        <a:pt x="901700" y="1807821"/>
                      </a:cubicBezTo>
                      <a:cubicBezTo>
                        <a:pt x="901700" y="1785596"/>
                        <a:pt x="923925" y="1782421"/>
                        <a:pt x="923925" y="1760196"/>
                      </a:cubicBezTo>
                      <a:lnTo>
                        <a:pt x="936625" y="1734796"/>
                      </a:lnTo>
                      <a:cubicBezTo>
                        <a:pt x="936625" y="1718921"/>
                        <a:pt x="955675" y="1715746"/>
                        <a:pt x="955675" y="1699871"/>
                      </a:cubicBezTo>
                      <a:cubicBezTo>
                        <a:pt x="965200" y="1699871"/>
                        <a:pt x="971550" y="1693521"/>
                        <a:pt x="974725" y="1683996"/>
                      </a:cubicBezTo>
                      <a:cubicBezTo>
                        <a:pt x="974725" y="1680821"/>
                        <a:pt x="974725" y="1680821"/>
                        <a:pt x="971550" y="1677646"/>
                      </a:cubicBezTo>
                      <a:lnTo>
                        <a:pt x="977900" y="1668121"/>
                      </a:lnTo>
                      <a:cubicBezTo>
                        <a:pt x="981075" y="1661771"/>
                        <a:pt x="981075" y="1658596"/>
                        <a:pt x="981075" y="1652246"/>
                      </a:cubicBezTo>
                      <a:cubicBezTo>
                        <a:pt x="1006475" y="1614146"/>
                        <a:pt x="1025525" y="1569696"/>
                        <a:pt x="1041400" y="1525246"/>
                      </a:cubicBezTo>
                      <a:cubicBezTo>
                        <a:pt x="1041400" y="1518896"/>
                        <a:pt x="1063625" y="1468096"/>
                        <a:pt x="1066800" y="1468096"/>
                      </a:cubicBezTo>
                      <a:cubicBezTo>
                        <a:pt x="1066800" y="1445871"/>
                        <a:pt x="1079500" y="1429996"/>
                        <a:pt x="1089025" y="1410946"/>
                      </a:cubicBezTo>
                      <a:lnTo>
                        <a:pt x="1101725" y="1401421"/>
                      </a:lnTo>
                      <a:cubicBezTo>
                        <a:pt x="1101725" y="1398246"/>
                        <a:pt x="1104900" y="1395071"/>
                        <a:pt x="1104900" y="1391896"/>
                      </a:cubicBezTo>
                      <a:cubicBezTo>
                        <a:pt x="1108075" y="1382371"/>
                        <a:pt x="1108075" y="1376021"/>
                        <a:pt x="1108075" y="1366496"/>
                      </a:cubicBezTo>
                      <a:cubicBezTo>
                        <a:pt x="1111250" y="1366496"/>
                        <a:pt x="1114425" y="1363321"/>
                        <a:pt x="1114425" y="1360146"/>
                      </a:cubicBezTo>
                      <a:cubicBezTo>
                        <a:pt x="1114425" y="1356971"/>
                        <a:pt x="1117600" y="1350621"/>
                        <a:pt x="1117600" y="1347446"/>
                      </a:cubicBezTo>
                      <a:lnTo>
                        <a:pt x="1120775" y="1347446"/>
                      </a:lnTo>
                      <a:cubicBezTo>
                        <a:pt x="1120775" y="1344271"/>
                        <a:pt x="1123950" y="1341096"/>
                        <a:pt x="1127125" y="1337921"/>
                      </a:cubicBezTo>
                      <a:lnTo>
                        <a:pt x="1136650" y="1309346"/>
                      </a:lnTo>
                      <a:cubicBezTo>
                        <a:pt x="1139825" y="1296646"/>
                        <a:pt x="1139825" y="1280771"/>
                        <a:pt x="1139825" y="1274421"/>
                      </a:cubicBezTo>
                      <a:cubicBezTo>
                        <a:pt x="1146175" y="1274421"/>
                        <a:pt x="1155700" y="1274421"/>
                        <a:pt x="1155700" y="1264896"/>
                      </a:cubicBezTo>
                      <a:cubicBezTo>
                        <a:pt x="1155700" y="1255371"/>
                        <a:pt x="1155700" y="1252196"/>
                        <a:pt x="1168400" y="1252196"/>
                      </a:cubicBezTo>
                      <a:lnTo>
                        <a:pt x="1181100" y="1226796"/>
                      </a:lnTo>
                      <a:lnTo>
                        <a:pt x="1193800" y="1217271"/>
                      </a:lnTo>
                      <a:lnTo>
                        <a:pt x="1216025" y="1175996"/>
                      </a:lnTo>
                      <a:cubicBezTo>
                        <a:pt x="1216025" y="1163296"/>
                        <a:pt x="1228725" y="1156946"/>
                        <a:pt x="1228725" y="1144246"/>
                      </a:cubicBezTo>
                      <a:lnTo>
                        <a:pt x="1244600" y="1118846"/>
                      </a:lnTo>
                      <a:lnTo>
                        <a:pt x="1254125" y="1099796"/>
                      </a:lnTo>
                      <a:cubicBezTo>
                        <a:pt x="1257300" y="1077571"/>
                        <a:pt x="1263650" y="1055346"/>
                        <a:pt x="1276350" y="1039471"/>
                      </a:cubicBezTo>
                      <a:cubicBezTo>
                        <a:pt x="1292225" y="998196"/>
                        <a:pt x="1301750" y="956921"/>
                        <a:pt x="1304925" y="934696"/>
                      </a:cubicBezTo>
                      <a:cubicBezTo>
                        <a:pt x="1308100" y="937871"/>
                        <a:pt x="1311275" y="937871"/>
                        <a:pt x="1314450" y="937871"/>
                      </a:cubicBezTo>
                      <a:lnTo>
                        <a:pt x="1327150" y="928346"/>
                      </a:lnTo>
                      <a:cubicBezTo>
                        <a:pt x="1330325" y="925171"/>
                        <a:pt x="1330325" y="918821"/>
                        <a:pt x="1323975" y="915646"/>
                      </a:cubicBezTo>
                      <a:cubicBezTo>
                        <a:pt x="1339850" y="896596"/>
                        <a:pt x="1365250" y="852146"/>
                        <a:pt x="1365250" y="826746"/>
                      </a:cubicBezTo>
                      <a:cubicBezTo>
                        <a:pt x="1374775" y="820396"/>
                        <a:pt x="1381125" y="810871"/>
                        <a:pt x="1374775" y="801346"/>
                      </a:cubicBezTo>
                      <a:cubicBezTo>
                        <a:pt x="1377950" y="779121"/>
                        <a:pt x="1397000" y="772771"/>
                        <a:pt x="1406525" y="760071"/>
                      </a:cubicBezTo>
                      <a:cubicBezTo>
                        <a:pt x="1416050" y="753721"/>
                        <a:pt x="1412875" y="747371"/>
                        <a:pt x="1409700" y="741021"/>
                      </a:cubicBezTo>
                      <a:lnTo>
                        <a:pt x="1438275" y="690221"/>
                      </a:lnTo>
                      <a:cubicBezTo>
                        <a:pt x="1441450" y="683871"/>
                        <a:pt x="1450975" y="674346"/>
                        <a:pt x="1450975" y="661646"/>
                      </a:cubicBezTo>
                      <a:cubicBezTo>
                        <a:pt x="1482725" y="626721"/>
                        <a:pt x="1489075" y="569571"/>
                        <a:pt x="1527175" y="537821"/>
                      </a:cubicBezTo>
                      <a:lnTo>
                        <a:pt x="1524000" y="515596"/>
                      </a:lnTo>
                      <a:lnTo>
                        <a:pt x="1558925" y="461621"/>
                      </a:lnTo>
                      <a:cubicBezTo>
                        <a:pt x="1558925" y="448921"/>
                        <a:pt x="1581150" y="388596"/>
                        <a:pt x="1597025" y="372721"/>
                      </a:cubicBezTo>
                      <a:cubicBezTo>
                        <a:pt x="1597025" y="360021"/>
                        <a:pt x="1603375" y="350496"/>
                        <a:pt x="1616075" y="340971"/>
                      </a:cubicBezTo>
                      <a:cubicBezTo>
                        <a:pt x="1606550" y="328271"/>
                        <a:pt x="1619250" y="318746"/>
                        <a:pt x="1628775" y="312396"/>
                      </a:cubicBezTo>
                      <a:lnTo>
                        <a:pt x="1746250" y="106021"/>
                      </a:lnTo>
                      <a:cubicBezTo>
                        <a:pt x="1762125" y="90146"/>
                        <a:pt x="1762125" y="71096"/>
                        <a:pt x="1781175" y="58396"/>
                      </a:cubicBezTo>
                      <a:cubicBezTo>
                        <a:pt x="1781175" y="48871"/>
                        <a:pt x="1787525" y="36171"/>
                        <a:pt x="1793875" y="29821"/>
                      </a:cubicBezTo>
                      <a:lnTo>
                        <a:pt x="1806575" y="7596"/>
                      </a:lnTo>
                      <a:cubicBezTo>
                        <a:pt x="1811338" y="2834"/>
                        <a:pt x="1819672" y="-143"/>
                        <a:pt x="1826221" y="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DE" sz="30000" dirty="0">
                    <a:latin typeface="Road Rage" pitchFamily="2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20A99F7-6337-87AC-854D-7425EEF5A37A}"/>
                    </a:ext>
                  </a:extLst>
                </p:cNvPr>
                <p:cNvSpPr txBox="1"/>
                <p:nvPr/>
              </p:nvSpPr>
              <p:spPr>
                <a:xfrm rot="392181">
                  <a:off x="8266977" y="2799104"/>
                  <a:ext cx="965235" cy="1196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917" h="4071596">
                      <a:moveTo>
                        <a:pt x="247650" y="3665196"/>
                      </a:moveTo>
                      <a:cubicBezTo>
                        <a:pt x="247650" y="3668371"/>
                        <a:pt x="250825" y="3674721"/>
                        <a:pt x="254000" y="3674721"/>
                      </a:cubicBezTo>
                      <a:cubicBezTo>
                        <a:pt x="257175" y="3674721"/>
                        <a:pt x="260350" y="3671546"/>
                        <a:pt x="260350" y="3668371"/>
                      </a:cubicBezTo>
                      <a:close/>
                      <a:moveTo>
                        <a:pt x="260350" y="3639796"/>
                      </a:moveTo>
                      <a:cubicBezTo>
                        <a:pt x="260350" y="3642971"/>
                        <a:pt x="260350" y="3649321"/>
                        <a:pt x="266700" y="3649321"/>
                      </a:cubicBezTo>
                      <a:lnTo>
                        <a:pt x="269875" y="3649321"/>
                      </a:lnTo>
                      <a:cubicBezTo>
                        <a:pt x="269875" y="3642971"/>
                        <a:pt x="266700" y="3639796"/>
                        <a:pt x="260350" y="3639796"/>
                      </a:cubicBezTo>
                      <a:close/>
                      <a:moveTo>
                        <a:pt x="539750" y="3595346"/>
                      </a:moveTo>
                      <a:cubicBezTo>
                        <a:pt x="539750" y="3598521"/>
                        <a:pt x="539750" y="3604871"/>
                        <a:pt x="542925" y="3604871"/>
                      </a:cubicBezTo>
                      <a:lnTo>
                        <a:pt x="552450" y="3601696"/>
                      </a:lnTo>
                      <a:close/>
                      <a:moveTo>
                        <a:pt x="781050" y="3582646"/>
                      </a:moveTo>
                      <a:lnTo>
                        <a:pt x="793750" y="3604871"/>
                      </a:lnTo>
                      <a:lnTo>
                        <a:pt x="790575" y="3630271"/>
                      </a:lnTo>
                      <a:cubicBezTo>
                        <a:pt x="771525" y="3630271"/>
                        <a:pt x="787400" y="3652496"/>
                        <a:pt x="758825" y="3652496"/>
                      </a:cubicBezTo>
                      <a:cubicBezTo>
                        <a:pt x="758825" y="3627096"/>
                        <a:pt x="781050" y="3608046"/>
                        <a:pt x="781050" y="3582646"/>
                      </a:cubicBezTo>
                      <a:close/>
                      <a:moveTo>
                        <a:pt x="606425" y="3503271"/>
                      </a:moveTo>
                      <a:cubicBezTo>
                        <a:pt x="606425" y="3506446"/>
                        <a:pt x="606425" y="3512796"/>
                        <a:pt x="612775" y="3512796"/>
                      </a:cubicBezTo>
                      <a:lnTo>
                        <a:pt x="619125" y="3512796"/>
                      </a:lnTo>
                      <a:cubicBezTo>
                        <a:pt x="619125" y="3506446"/>
                        <a:pt x="612775" y="3503271"/>
                        <a:pt x="606425" y="3503271"/>
                      </a:cubicBezTo>
                      <a:close/>
                      <a:moveTo>
                        <a:pt x="812800" y="3398496"/>
                      </a:moveTo>
                      <a:cubicBezTo>
                        <a:pt x="812800" y="3401671"/>
                        <a:pt x="815975" y="3411196"/>
                        <a:pt x="819150" y="3411196"/>
                      </a:cubicBezTo>
                      <a:cubicBezTo>
                        <a:pt x="825500" y="3411196"/>
                        <a:pt x="825500" y="3404846"/>
                        <a:pt x="825500" y="3401671"/>
                      </a:cubicBezTo>
                      <a:close/>
                      <a:moveTo>
                        <a:pt x="482600" y="3360396"/>
                      </a:moveTo>
                      <a:lnTo>
                        <a:pt x="482600" y="3376271"/>
                      </a:lnTo>
                      <a:cubicBezTo>
                        <a:pt x="482600" y="3385796"/>
                        <a:pt x="488950" y="3385796"/>
                        <a:pt x="495300" y="3385796"/>
                      </a:cubicBezTo>
                      <a:close/>
                      <a:moveTo>
                        <a:pt x="711200" y="3338171"/>
                      </a:moveTo>
                      <a:cubicBezTo>
                        <a:pt x="692150" y="3338171"/>
                        <a:pt x="682625" y="3354046"/>
                        <a:pt x="682625" y="3373096"/>
                      </a:cubicBezTo>
                      <a:lnTo>
                        <a:pt x="682625" y="3376271"/>
                      </a:lnTo>
                      <a:cubicBezTo>
                        <a:pt x="682625" y="3376271"/>
                        <a:pt x="666750" y="3376271"/>
                        <a:pt x="666750" y="3379446"/>
                      </a:cubicBezTo>
                      <a:cubicBezTo>
                        <a:pt x="666750" y="3382621"/>
                        <a:pt x="692150" y="3385796"/>
                        <a:pt x="695325" y="3385796"/>
                      </a:cubicBezTo>
                      <a:lnTo>
                        <a:pt x="714375" y="3369921"/>
                      </a:lnTo>
                      <a:cubicBezTo>
                        <a:pt x="704850" y="3369921"/>
                        <a:pt x="701675" y="3357221"/>
                        <a:pt x="701675" y="3350871"/>
                      </a:cubicBezTo>
                      <a:close/>
                      <a:moveTo>
                        <a:pt x="514350" y="3325471"/>
                      </a:moveTo>
                      <a:cubicBezTo>
                        <a:pt x="511175" y="3325471"/>
                        <a:pt x="511175" y="3328646"/>
                        <a:pt x="508000" y="3328646"/>
                      </a:cubicBezTo>
                      <a:cubicBezTo>
                        <a:pt x="508000" y="3331821"/>
                        <a:pt x="511175" y="3341346"/>
                        <a:pt x="514350" y="3341346"/>
                      </a:cubicBezTo>
                      <a:cubicBezTo>
                        <a:pt x="520700" y="3341346"/>
                        <a:pt x="520700" y="3334996"/>
                        <a:pt x="520700" y="3331821"/>
                      </a:cubicBezTo>
                      <a:cubicBezTo>
                        <a:pt x="520700" y="3328646"/>
                        <a:pt x="517525" y="3325471"/>
                        <a:pt x="514350" y="3325471"/>
                      </a:cubicBezTo>
                      <a:close/>
                      <a:moveTo>
                        <a:pt x="885825" y="3293721"/>
                      </a:moveTo>
                      <a:cubicBezTo>
                        <a:pt x="863600" y="3293721"/>
                        <a:pt x="866775" y="3322296"/>
                        <a:pt x="866775" y="3338171"/>
                      </a:cubicBezTo>
                      <a:cubicBezTo>
                        <a:pt x="857250" y="3338171"/>
                        <a:pt x="844550" y="3341346"/>
                        <a:pt x="838200" y="3347696"/>
                      </a:cubicBezTo>
                      <a:lnTo>
                        <a:pt x="844550" y="3376271"/>
                      </a:lnTo>
                      <a:cubicBezTo>
                        <a:pt x="847725" y="3360396"/>
                        <a:pt x="857250" y="3338171"/>
                        <a:pt x="876300" y="3338171"/>
                      </a:cubicBezTo>
                      <a:cubicBezTo>
                        <a:pt x="876300" y="3322296"/>
                        <a:pt x="885825" y="3309596"/>
                        <a:pt x="885825" y="3293721"/>
                      </a:cubicBezTo>
                      <a:close/>
                      <a:moveTo>
                        <a:pt x="752475" y="3239746"/>
                      </a:moveTo>
                      <a:cubicBezTo>
                        <a:pt x="746125" y="3239746"/>
                        <a:pt x="746125" y="3252446"/>
                        <a:pt x="746125" y="3255621"/>
                      </a:cubicBezTo>
                      <a:cubicBezTo>
                        <a:pt x="746125" y="3271496"/>
                        <a:pt x="736600" y="3284196"/>
                        <a:pt x="723900" y="3290546"/>
                      </a:cubicBezTo>
                      <a:cubicBezTo>
                        <a:pt x="723900" y="3306421"/>
                        <a:pt x="714375" y="3319121"/>
                        <a:pt x="714375" y="3334996"/>
                      </a:cubicBezTo>
                      <a:cubicBezTo>
                        <a:pt x="733425" y="3312771"/>
                        <a:pt x="746125" y="3287371"/>
                        <a:pt x="758825" y="3261971"/>
                      </a:cubicBezTo>
                      <a:cubicBezTo>
                        <a:pt x="758825" y="3258796"/>
                        <a:pt x="755650" y="3239746"/>
                        <a:pt x="752475" y="3239746"/>
                      </a:cubicBezTo>
                      <a:close/>
                      <a:moveTo>
                        <a:pt x="552450" y="3211171"/>
                      </a:moveTo>
                      <a:lnTo>
                        <a:pt x="539750" y="3249271"/>
                      </a:lnTo>
                      <a:cubicBezTo>
                        <a:pt x="539750" y="3249271"/>
                        <a:pt x="527050" y="3249271"/>
                        <a:pt x="527050" y="3252446"/>
                      </a:cubicBezTo>
                      <a:cubicBezTo>
                        <a:pt x="527050" y="3258796"/>
                        <a:pt x="546100" y="3268321"/>
                        <a:pt x="552450" y="3271496"/>
                      </a:cubicBezTo>
                      <a:lnTo>
                        <a:pt x="574675" y="3239746"/>
                      </a:lnTo>
                      <a:close/>
                      <a:moveTo>
                        <a:pt x="596900" y="3100046"/>
                      </a:moveTo>
                      <a:cubicBezTo>
                        <a:pt x="584200" y="3125446"/>
                        <a:pt x="571500" y="3150846"/>
                        <a:pt x="561975" y="3179421"/>
                      </a:cubicBezTo>
                      <a:cubicBezTo>
                        <a:pt x="565150" y="3192121"/>
                        <a:pt x="574675" y="3201646"/>
                        <a:pt x="587375" y="3201646"/>
                      </a:cubicBezTo>
                      <a:cubicBezTo>
                        <a:pt x="593725" y="3185771"/>
                        <a:pt x="606425" y="3128621"/>
                        <a:pt x="619125" y="3119096"/>
                      </a:cubicBezTo>
                      <a:close/>
                      <a:moveTo>
                        <a:pt x="657225" y="2988921"/>
                      </a:moveTo>
                      <a:lnTo>
                        <a:pt x="641350" y="3007971"/>
                      </a:lnTo>
                      <a:lnTo>
                        <a:pt x="641350" y="3017496"/>
                      </a:lnTo>
                      <a:lnTo>
                        <a:pt x="647700" y="3017496"/>
                      </a:lnTo>
                      <a:cubicBezTo>
                        <a:pt x="660400" y="3017496"/>
                        <a:pt x="663575" y="3017496"/>
                        <a:pt x="663575" y="3004796"/>
                      </a:cubicBezTo>
                      <a:close/>
                      <a:moveTo>
                        <a:pt x="1035050" y="2966696"/>
                      </a:moveTo>
                      <a:lnTo>
                        <a:pt x="1009650" y="3007971"/>
                      </a:lnTo>
                      <a:cubicBezTo>
                        <a:pt x="1016000" y="3017496"/>
                        <a:pt x="1019175" y="3030196"/>
                        <a:pt x="1019175" y="3042896"/>
                      </a:cubicBezTo>
                      <a:cubicBezTo>
                        <a:pt x="1016000" y="3042896"/>
                        <a:pt x="1009650" y="3042896"/>
                        <a:pt x="1009650" y="3049246"/>
                      </a:cubicBezTo>
                      <a:cubicBezTo>
                        <a:pt x="1009650" y="3055596"/>
                        <a:pt x="1016000" y="3061946"/>
                        <a:pt x="1019175" y="3068296"/>
                      </a:cubicBezTo>
                      <a:lnTo>
                        <a:pt x="1041400" y="3077821"/>
                      </a:lnTo>
                      <a:lnTo>
                        <a:pt x="1044575" y="3068296"/>
                      </a:lnTo>
                      <a:lnTo>
                        <a:pt x="1028700" y="3055596"/>
                      </a:lnTo>
                      <a:cubicBezTo>
                        <a:pt x="1028700" y="3046071"/>
                        <a:pt x="1031875" y="3036546"/>
                        <a:pt x="1041400" y="3033371"/>
                      </a:cubicBezTo>
                      <a:cubicBezTo>
                        <a:pt x="1041400" y="3011146"/>
                        <a:pt x="1044575" y="2988921"/>
                        <a:pt x="1035050" y="2966696"/>
                      </a:cubicBezTo>
                      <a:close/>
                      <a:moveTo>
                        <a:pt x="692150" y="2938121"/>
                      </a:moveTo>
                      <a:lnTo>
                        <a:pt x="685800" y="2950821"/>
                      </a:lnTo>
                      <a:cubicBezTo>
                        <a:pt x="688975" y="2947646"/>
                        <a:pt x="692150" y="2944471"/>
                        <a:pt x="692150" y="2941296"/>
                      </a:cubicBezTo>
                      <a:close/>
                      <a:moveTo>
                        <a:pt x="1101725" y="2855571"/>
                      </a:moveTo>
                      <a:cubicBezTo>
                        <a:pt x="1101725" y="2858746"/>
                        <a:pt x="1101725" y="2861921"/>
                        <a:pt x="1104900" y="2865096"/>
                      </a:cubicBezTo>
                      <a:lnTo>
                        <a:pt x="1104900" y="2855571"/>
                      </a:lnTo>
                      <a:close/>
                      <a:moveTo>
                        <a:pt x="1139825" y="2820646"/>
                      </a:moveTo>
                      <a:cubicBezTo>
                        <a:pt x="1133475" y="2820646"/>
                        <a:pt x="1130300" y="2823821"/>
                        <a:pt x="1127125" y="2830171"/>
                      </a:cubicBezTo>
                      <a:lnTo>
                        <a:pt x="1136650" y="2830171"/>
                      </a:lnTo>
                      <a:cubicBezTo>
                        <a:pt x="1136650" y="2826996"/>
                        <a:pt x="1139825" y="2823821"/>
                        <a:pt x="1139825" y="2820646"/>
                      </a:cubicBezTo>
                      <a:close/>
                      <a:moveTo>
                        <a:pt x="1158875" y="2773021"/>
                      </a:moveTo>
                      <a:lnTo>
                        <a:pt x="1158875" y="2788896"/>
                      </a:lnTo>
                      <a:lnTo>
                        <a:pt x="1136650" y="2788896"/>
                      </a:lnTo>
                      <a:lnTo>
                        <a:pt x="1136650" y="2801596"/>
                      </a:lnTo>
                      <a:lnTo>
                        <a:pt x="1143000" y="2811121"/>
                      </a:lnTo>
                      <a:lnTo>
                        <a:pt x="1168400" y="2788896"/>
                      </a:lnTo>
                      <a:lnTo>
                        <a:pt x="1168400" y="2776196"/>
                      </a:lnTo>
                      <a:close/>
                      <a:moveTo>
                        <a:pt x="1181100" y="2741271"/>
                      </a:moveTo>
                      <a:lnTo>
                        <a:pt x="1171575" y="2744446"/>
                      </a:lnTo>
                      <a:lnTo>
                        <a:pt x="1171575" y="2769846"/>
                      </a:lnTo>
                      <a:cubicBezTo>
                        <a:pt x="1181100" y="2763496"/>
                        <a:pt x="1181100" y="2750796"/>
                        <a:pt x="1181100" y="2741271"/>
                      </a:cubicBezTo>
                      <a:close/>
                      <a:moveTo>
                        <a:pt x="1206500" y="2665071"/>
                      </a:moveTo>
                      <a:cubicBezTo>
                        <a:pt x="1200150" y="2684121"/>
                        <a:pt x="1193800" y="2706346"/>
                        <a:pt x="1181100" y="2706346"/>
                      </a:cubicBezTo>
                      <a:cubicBezTo>
                        <a:pt x="1181100" y="2709521"/>
                        <a:pt x="1187450" y="2731746"/>
                        <a:pt x="1190625" y="2731746"/>
                      </a:cubicBezTo>
                      <a:cubicBezTo>
                        <a:pt x="1193800" y="2731746"/>
                        <a:pt x="1193800" y="2725396"/>
                        <a:pt x="1193800" y="2722221"/>
                      </a:cubicBezTo>
                      <a:cubicBezTo>
                        <a:pt x="1203325" y="2709521"/>
                        <a:pt x="1219200" y="2680946"/>
                        <a:pt x="1219200" y="2665071"/>
                      </a:cubicBezTo>
                      <a:close/>
                      <a:moveTo>
                        <a:pt x="1311275" y="2563471"/>
                      </a:moveTo>
                      <a:cubicBezTo>
                        <a:pt x="1308100" y="2569821"/>
                        <a:pt x="1308100" y="2572996"/>
                        <a:pt x="1308100" y="2579346"/>
                      </a:cubicBezTo>
                      <a:cubicBezTo>
                        <a:pt x="1311275" y="2576171"/>
                        <a:pt x="1314450" y="2569821"/>
                        <a:pt x="1314450" y="2563471"/>
                      </a:cubicBezTo>
                      <a:close/>
                      <a:moveTo>
                        <a:pt x="1292225" y="2499971"/>
                      </a:moveTo>
                      <a:cubicBezTo>
                        <a:pt x="1292225" y="2525371"/>
                        <a:pt x="1266825" y="2538071"/>
                        <a:pt x="1266825" y="2563471"/>
                      </a:cubicBezTo>
                      <a:lnTo>
                        <a:pt x="1247775" y="2588871"/>
                      </a:lnTo>
                      <a:cubicBezTo>
                        <a:pt x="1244600" y="2592046"/>
                        <a:pt x="1250950" y="2598396"/>
                        <a:pt x="1254125" y="2598396"/>
                      </a:cubicBezTo>
                      <a:lnTo>
                        <a:pt x="1273175" y="2595221"/>
                      </a:lnTo>
                      <a:cubicBezTo>
                        <a:pt x="1279525" y="2579346"/>
                        <a:pt x="1289050" y="2560296"/>
                        <a:pt x="1289050" y="2541246"/>
                      </a:cubicBezTo>
                      <a:cubicBezTo>
                        <a:pt x="1295400" y="2528546"/>
                        <a:pt x="1301750" y="2509496"/>
                        <a:pt x="1311275" y="2499971"/>
                      </a:cubicBezTo>
                      <a:close/>
                      <a:moveTo>
                        <a:pt x="1349375" y="2458696"/>
                      </a:moveTo>
                      <a:lnTo>
                        <a:pt x="1330325" y="2477746"/>
                      </a:lnTo>
                      <a:cubicBezTo>
                        <a:pt x="1333500" y="2468221"/>
                        <a:pt x="1314450" y="2468221"/>
                        <a:pt x="1314450" y="2477746"/>
                      </a:cubicBezTo>
                      <a:lnTo>
                        <a:pt x="1336675" y="2506321"/>
                      </a:lnTo>
                      <a:lnTo>
                        <a:pt x="1349375" y="2506321"/>
                      </a:lnTo>
                      <a:lnTo>
                        <a:pt x="1352550" y="2477746"/>
                      </a:lnTo>
                      <a:close/>
                      <a:moveTo>
                        <a:pt x="1384300" y="2401546"/>
                      </a:moveTo>
                      <a:lnTo>
                        <a:pt x="1368425" y="2426946"/>
                      </a:lnTo>
                      <a:lnTo>
                        <a:pt x="1377950" y="2426946"/>
                      </a:lnTo>
                      <a:cubicBezTo>
                        <a:pt x="1381125" y="2420596"/>
                        <a:pt x="1384300" y="2411071"/>
                        <a:pt x="1384300" y="2401546"/>
                      </a:cubicBezTo>
                      <a:close/>
                      <a:moveTo>
                        <a:pt x="1317625" y="2392021"/>
                      </a:moveTo>
                      <a:cubicBezTo>
                        <a:pt x="1317625" y="2395196"/>
                        <a:pt x="1314450" y="2395196"/>
                        <a:pt x="1314450" y="2398371"/>
                      </a:cubicBezTo>
                      <a:lnTo>
                        <a:pt x="1314450" y="2414246"/>
                      </a:lnTo>
                      <a:cubicBezTo>
                        <a:pt x="1314450" y="2426946"/>
                        <a:pt x="1317625" y="2442821"/>
                        <a:pt x="1323975" y="2452346"/>
                      </a:cubicBezTo>
                      <a:lnTo>
                        <a:pt x="1333500" y="2395196"/>
                      </a:lnTo>
                      <a:close/>
                      <a:moveTo>
                        <a:pt x="1352550" y="2344396"/>
                      </a:moveTo>
                      <a:lnTo>
                        <a:pt x="1339850" y="2350746"/>
                      </a:lnTo>
                      <a:lnTo>
                        <a:pt x="1327150" y="2372971"/>
                      </a:lnTo>
                      <a:lnTo>
                        <a:pt x="1343025" y="2366621"/>
                      </a:lnTo>
                      <a:lnTo>
                        <a:pt x="1352550" y="2350746"/>
                      </a:lnTo>
                      <a:close/>
                      <a:moveTo>
                        <a:pt x="1393825" y="2217396"/>
                      </a:moveTo>
                      <a:cubicBezTo>
                        <a:pt x="1393825" y="2236446"/>
                        <a:pt x="1397000" y="2268196"/>
                        <a:pt x="1390650" y="2287246"/>
                      </a:cubicBezTo>
                      <a:cubicBezTo>
                        <a:pt x="1397000" y="2280896"/>
                        <a:pt x="1400175" y="2271371"/>
                        <a:pt x="1400175" y="2258671"/>
                      </a:cubicBezTo>
                      <a:lnTo>
                        <a:pt x="1416050" y="2226921"/>
                      </a:lnTo>
                      <a:close/>
                      <a:moveTo>
                        <a:pt x="1495425" y="2017371"/>
                      </a:moveTo>
                      <a:lnTo>
                        <a:pt x="1492250" y="2039596"/>
                      </a:lnTo>
                      <a:cubicBezTo>
                        <a:pt x="1482725" y="2049121"/>
                        <a:pt x="1473200" y="2064996"/>
                        <a:pt x="1466850" y="2077696"/>
                      </a:cubicBezTo>
                      <a:cubicBezTo>
                        <a:pt x="1466850" y="2090396"/>
                        <a:pt x="1463675" y="2103096"/>
                        <a:pt x="1454150" y="2112621"/>
                      </a:cubicBezTo>
                      <a:cubicBezTo>
                        <a:pt x="1447800" y="2106271"/>
                        <a:pt x="1435100" y="2118971"/>
                        <a:pt x="1441450" y="2122146"/>
                      </a:cubicBezTo>
                      <a:lnTo>
                        <a:pt x="1422400" y="2144371"/>
                      </a:lnTo>
                      <a:lnTo>
                        <a:pt x="1412875" y="2176121"/>
                      </a:lnTo>
                      <a:lnTo>
                        <a:pt x="1406525" y="2176121"/>
                      </a:lnTo>
                      <a:lnTo>
                        <a:pt x="1406525" y="2198346"/>
                      </a:lnTo>
                      <a:lnTo>
                        <a:pt x="1422400" y="2204696"/>
                      </a:lnTo>
                      <a:cubicBezTo>
                        <a:pt x="1419225" y="2201521"/>
                        <a:pt x="1422400" y="2198346"/>
                        <a:pt x="1425575" y="2201521"/>
                      </a:cubicBezTo>
                      <a:lnTo>
                        <a:pt x="1431925" y="2188821"/>
                      </a:lnTo>
                      <a:cubicBezTo>
                        <a:pt x="1435100" y="2191996"/>
                        <a:pt x="1441450" y="2179296"/>
                        <a:pt x="1441450" y="2179296"/>
                      </a:cubicBezTo>
                      <a:lnTo>
                        <a:pt x="1463675" y="2141196"/>
                      </a:lnTo>
                      <a:cubicBezTo>
                        <a:pt x="1463675" y="2128496"/>
                        <a:pt x="1482725" y="2064996"/>
                        <a:pt x="1492250" y="2058646"/>
                      </a:cubicBezTo>
                      <a:lnTo>
                        <a:pt x="1508125" y="2068171"/>
                      </a:lnTo>
                      <a:cubicBezTo>
                        <a:pt x="1511300" y="2055471"/>
                        <a:pt x="1514475" y="2039596"/>
                        <a:pt x="1524000" y="2030071"/>
                      </a:cubicBezTo>
                      <a:lnTo>
                        <a:pt x="1508125" y="2026896"/>
                      </a:lnTo>
                      <a:close/>
                      <a:moveTo>
                        <a:pt x="1546225" y="1985621"/>
                      </a:moveTo>
                      <a:cubicBezTo>
                        <a:pt x="1546225" y="1988796"/>
                        <a:pt x="1546225" y="1991971"/>
                        <a:pt x="1543050" y="1991971"/>
                      </a:cubicBezTo>
                      <a:lnTo>
                        <a:pt x="1539875" y="2017371"/>
                      </a:lnTo>
                      <a:lnTo>
                        <a:pt x="1543050" y="2026896"/>
                      </a:lnTo>
                      <a:cubicBezTo>
                        <a:pt x="1549400" y="2017371"/>
                        <a:pt x="1555750" y="2004671"/>
                        <a:pt x="1555750" y="1995146"/>
                      </a:cubicBezTo>
                      <a:cubicBezTo>
                        <a:pt x="1555750" y="1988796"/>
                        <a:pt x="1552575" y="1985621"/>
                        <a:pt x="1546225" y="1985621"/>
                      </a:cubicBezTo>
                      <a:close/>
                      <a:moveTo>
                        <a:pt x="1517650" y="1976096"/>
                      </a:moveTo>
                      <a:lnTo>
                        <a:pt x="1517650" y="1988796"/>
                      </a:lnTo>
                      <a:cubicBezTo>
                        <a:pt x="1520825" y="1985621"/>
                        <a:pt x="1524000" y="1979271"/>
                        <a:pt x="1524000" y="1976096"/>
                      </a:cubicBezTo>
                      <a:close/>
                      <a:moveTo>
                        <a:pt x="1568450" y="1864971"/>
                      </a:moveTo>
                      <a:cubicBezTo>
                        <a:pt x="1565275" y="1864971"/>
                        <a:pt x="1552575" y="1868146"/>
                        <a:pt x="1552575" y="1874496"/>
                      </a:cubicBezTo>
                      <a:cubicBezTo>
                        <a:pt x="1552575" y="1877671"/>
                        <a:pt x="1558925" y="1877671"/>
                        <a:pt x="1562100" y="1877671"/>
                      </a:cubicBezTo>
                      <a:close/>
                      <a:moveTo>
                        <a:pt x="1701800" y="1591921"/>
                      </a:moveTo>
                      <a:lnTo>
                        <a:pt x="1701800" y="1604621"/>
                      </a:lnTo>
                      <a:lnTo>
                        <a:pt x="1704975" y="1595096"/>
                      </a:lnTo>
                      <a:close/>
                      <a:moveTo>
                        <a:pt x="1717675" y="1506196"/>
                      </a:moveTo>
                      <a:lnTo>
                        <a:pt x="1717675" y="1509371"/>
                      </a:lnTo>
                      <a:cubicBezTo>
                        <a:pt x="1717675" y="1518896"/>
                        <a:pt x="1720850" y="1525246"/>
                        <a:pt x="1730375" y="1525246"/>
                      </a:cubicBezTo>
                      <a:close/>
                      <a:moveTo>
                        <a:pt x="1819275" y="1433171"/>
                      </a:moveTo>
                      <a:cubicBezTo>
                        <a:pt x="1819275" y="1436346"/>
                        <a:pt x="1816100" y="1439521"/>
                        <a:pt x="1812925" y="1442696"/>
                      </a:cubicBezTo>
                      <a:lnTo>
                        <a:pt x="1797050" y="1452221"/>
                      </a:lnTo>
                      <a:lnTo>
                        <a:pt x="1790700" y="1445871"/>
                      </a:lnTo>
                      <a:cubicBezTo>
                        <a:pt x="1787525" y="1455396"/>
                        <a:pt x="1784350" y="1461746"/>
                        <a:pt x="1784350" y="1464921"/>
                      </a:cubicBezTo>
                      <a:cubicBezTo>
                        <a:pt x="1771650" y="1483971"/>
                        <a:pt x="1752600" y="1499846"/>
                        <a:pt x="1752600" y="1525246"/>
                      </a:cubicBezTo>
                      <a:lnTo>
                        <a:pt x="1739900" y="1553821"/>
                      </a:lnTo>
                      <a:cubicBezTo>
                        <a:pt x="1730375" y="1560171"/>
                        <a:pt x="1730375" y="1572871"/>
                        <a:pt x="1730375" y="1582396"/>
                      </a:cubicBezTo>
                      <a:cubicBezTo>
                        <a:pt x="1730375" y="1610971"/>
                        <a:pt x="1692275" y="1639546"/>
                        <a:pt x="1692275" y="1668121"/>
                      </a:cubicBezTo>
                      <a:lnTo>
                        <a:pt x="1679575" y="1677646"/>
                      </a:lnTo>
                      <a:cubicBezTo>
                        <a:pt x="1676400" y="1690346"/>
                        <a:pt x="1666875" y="1703046"/>
                        <a:pt x="1660525" y="1715746"/>
                      </a:cubicBezTo>
                      <a:lnTo>
                        <a:pt x="1660525" y="1737971"/>
                      </a:lnTo>
                      <a:cubicBezTo>
                        <a:pt x="1682750" y="1731621"/>
                        <a:pt x="1704975" y="1696696"/>
                        <a:pt x="1704975" y="1677646"/>
                      </a:cubicBezTo>
                      <a:cubicBezTo>
                        <a:pt x="1711325" y="1677646"/>
                        <a:pt x="1717675" y="1677646"/>
                        <a:pt x="1717675" y="1671296"/>
                      </a:cubicBezTo>
                      <a:cubicBezTo>
                        <a:pt x="1717675" y="1661771"/>
                        <a:pt x="1714500" y="1652246"/>
                        <a:pt x="1727200" y="1652246"/>
                      </a:cubicBezTo>
                      <a:lnTo>
                        <a:pt x="1765300" y="1550646"/>
                      </a:lnTo>
                      <a:cubicBezTo>
                        <a:pt x="1774825" y="1550646"/>
                        <a:pt x="1781175" y="1547471"/>
                        <a:pt x="1781175" y="1541121"/>
                      </a:cubicBezTo>
                      <a:cubicBezTo>
                        <a:pt x="1781175" y="1528421"/>
                        <a:pt x="1781175" y="1525246"/>
                        <a:pt x="1793875" y="1525246"/>
                      </a:cubicBezTo>
                      <a:lnTo>
                        <a:pt x="1809750" y="1493496"/>
                      </a:lnTo>
                      <a:cubicBezTo>
                        <a:pt x="1809750" y="1483971"/>
                        <a:pt x="1812925" y="1458571"/>
                        <a:pt x="1819275" y="1433171"/>
                      </a:cubicBezTo>
                      <a:close/>
                      <a:moveTo>
                        <a:pt x="1825625" y="1417296"/>
                      </a:moveTo>
                      <a:lnTo>
                        <a:pt x="1816100" y="1426821"/>
                      </a:lnTo>
                      <a:cubicBezTo>
                        <a:pt x="1817687" y="1428409"/>
                        <a:pt x="1819275" y="1429202"/>
                        <a:pt x="1820069" y="1429996"/>
                      </a:cubicBezTo>
                      <a:lnTo>
                        <a:pt x="1820392" y="1430836"/>
                      </a:lnTo>
                      <a:lnTo>
                        <a:pt x="1823641" y="1424043"/>
                      </a:lnTo>
                      <a:cubicBezTo>
                        <a:pt x="1824831" y="1421265"/>
                        <a:pt x="1825625" y="1418884"/>
                        <a:pt x="1825625" y="1417296"/>
                      </a:cubicBezTo>
                      <a:close/>
                      <a:moveTo>
                        <a:pt x="1825625" y="1376021"/>
                      </a:moveTo>
                      <a:lnTo>
                        <a:pt x="1824131" y="1378636"/>
                      </a:lnTo>
                      <a:lnTo>
                        <a:pt x="1831975" y="1376021"/>
                      </a:lnTo>
                      <a:close/>
                      <a:moveTo>
                        <a:pt x="1869281" y="1359353"/>
                      </a:moveTo>
                      <a:cubicBezTo>
                        <a:pt x="1865313" y="1359353"/>
                        <a:pt x="1860550" y="1360146"/>
                        <a:pt x="1857375" y="1360146"/>
                      </a:cubicBezTo>
                      <a:cubicBezTo>
                        <a:pt x="1851025" y="1372846"/>
                        <a:pt x="1847850" y="1385546"/>
                        <a:pt x="1838325" y="1398246"/>
                      </a:cubicBezTo>
                      <a:cubicBezTo>
                        <a:pt x="1844675" y="1398246"/>
                        <a:pt x="1851025" y="1401421"/>
                        <a:pt x="1857375" y="1407771"/>
                      </a:cubicBezTo>
                      <a:lnTo>
                        <a:pt x="1866900" y="1376021"/>
                      </a:lnTo>
                      <a:cubicBezTo>
                        <a:pt x="1870075" y="1372846"/>
                        <a:pt x="1876425" y="1366496"/>
                        <a:pt x="1876425" y="1363321"/>
                      </a:cubicBezTo>
                      <a:cubicBezTo>
                        <a:pt x="1876425" y="1360146"/>
                        <a:pt x="1873250" y="1359353"/>
                        <a:pt x="1869281" y="1359353"/>
                      </a:cubicBezTo>
                      <a:close/>
                      <a:moveTo>
                        <a:pt x="1870075" y="1271246"/>
                      </a:moveTo>
                      <a:lnTo>
                        <a:pt x="1857375" y="1277596"/>
                      </a:lnTo>
                      <a:cubicBezTo>
                        <a:pt x="1857375" y="1290296"/>
                        <a:pt x="1854200" y="1299821"/>
                        <a:pt x="1851025" y="1309346"/>
                      </a:cubicBezTo>
                      <a:cubicBezTo>
                        <a:pt x="1860550" y="1296646"/>
                        <a:pt x="1863725" y="1283946"/>
                        <a:pt x="1870075" y="1271246"/>
                      </a:cubicBezTo>
                      <a:close/>
                      <a:moveTo>
                        <a:pt x="1892300" y="1239496"/>
                      </a:moveTo>
                      <a:cubicBezTo>
                        <a:pt x="1892300" y="1245846"/>
                        <a:pt x="1892300" y="1249021"/>
                        <a:pt x="1895475" y="1252196"/>
                      </a:cubicBezTo>
                      <a:lnTo>
                        <a:pt x="1901825" y="1252196"/>
                      </a:lnTo>
                      <a:cubicBezTo>
                        <a:pt x="1905000" y="1252196"/>
                        <a:pt x="1905000" y="1249021"/>
                        <a:pt x="1905000" y="1245846"/>
                      </a:cubicBezTo>
                      <a:cubicBezTo>
                        <a:pt x="1905000" y="1239496"/>
                        <a:pt x="1901825" y="1239496"/>
                        <a:pt x="1895475" y="1239496"/>
                      </a:cubicBezTo>
                      <a:close/>
                      <a:moveTo>
                        <a:pt x="1917700" y="1163296"/>
                      </a:moveTo>
                      <a:lnTo>
                        <a:pt x="1917700" y="1185521"/>
                      </a:lnTo>
                      <a:cubicBezTo>
                        <a:pt x="1911350" y="1185521"/>
                        <a:pt x="1905000" y="1188696"/>
                        <a:pt x="1905000" y="1195046"/>
                      </a:cubicBezTo>
                      <a:cubicBezTo>
                        <a:pt x="1905000" y="1201396"/>
                        <a:pt x="1908175" y="1210921"/>
                        <a:pt x="1914525" y="1210921"/>
                      </a:cubicBezTo>
                      <a:cubicBezTo>
                        <a:pt x="1917700" y="1210921"/>
                        <a:pt x="1917700" y="1204571"/>
                        <a:pt x="1917700" y="1204571"/>
                      </a:cubicBezTo>
                      <a:lnTo>
                        <a:pt x="1933575" y="1175996"/>
                      </a:lnTo>
                      <a:close/>
                      <a:moveTo>
                        <a:pt x="1930400" y="1122021"/>
                      </a:moveTo>
                      <a:lnTo>
                        <a:pt x="1930400" y="1131546"/>
                      </a:lnTo>
                      <a:lnTo>
                        <a:pt x="1917700" y="1147421"/>
                      </a:lnTo>
                      <a:lnTo>
                        <a:pt x="1917700" y="1153771"/>
                      </a:lnTo>
                      <a:lnTo>
                        <a:pt x="1933575" y="1141071"/>
                      </a:lnTo>
                      <a:lnTo>
                        <a:pt x="1933575" y="1131546"/>
                      </a:lnTo>
                      <a:cubicBezTo>
                        <a:pt x="1933575" y="1131546"/>
                        <a:pt x="1933575" y="1122021"/>
                        <a:pt x="1930400" y="1122021"/>
                      </a:cubicBezTo>
                      <a:close/>
                      <a:moveTo>
                        <a:pt x="1727200" y="579096"/>
                      </a:moveTo>
                      <a:lnTo>
                        <a:pt x="1692275" y="610846"/>
                      </a:lnTo>
                      <a:cubicBezTo>
                        <a:pt x="1670050" y="629896"/>
                        <a:pt x="1689100" y="658471"/>
                        <a:pt x="1679575" y="664821"/>
                      </a:cubicBezTo>
                      <a:lnTo>
                        <a:pt x="1701800" y="661646"/>
                      </a:lnTo>
                      <a:lnTo>
                        <a:pt x="1704975" y="661646"/>
                      </a:lnTo>
                      <a:lnTo>
                        <a:pt x="1701800" y="629896"/>
                      </a:lnTo>
                      <a:lnTo>
                        <a:pt x="1730375" y="607671"/>
                      </a:lnTo>
                      <a:lnTo>
                        <a:pt x="1739900" y="582271"/>
                      </a:lnTo>
                      <a:close/>
                      <a:moveTo>
                        <a:pt x="1826221" y="6"/>
                      </a:moveTo>
                      <a:cubicBezTo>
                        <a:pt x="1828403" y="55"/>
                        <a:pt x="1830387" y="452"/>
                        <a:pt x="1831975" y="1246"/>
                      </a:cubicBezTo>
                      <a:cubicBezTo>
                        <a:pt x="1838325" y="10771"/>
                        <a:pt x="1797050" y="93321"/>
                        <a:pt x="1784350" y="106021"/>
                      </a:cubicBezTo>
                      <a:lnTo>
                        <a:pt x="1787525" y="106021"/>
                      </a:lnTo>
                      <a:cubicBezTo>
                        <a:pt x="1797050" y="115546"/>
                        <a:pt x="1797050" y="121896"/>
                        <a:pt x="1790700" y="131421"/>
                      </a:cubicBezTo>
                      <a:cubicBezTo>
                        <a:pt x="1784350" y="179046"/>
                        <a:pt x="1755775" y="233021"/>
                        <a:pt x="1743075" y="280646"/>
                      </a:cubicBezTo>
                      <a:cubicBezTo>
                        <a:pt x="1749425" y="290171"/>
                        <a:pt x="1743075" y="290171"/>
                        <a:pt x="1733550" y="296521"/>
                      </a:cubicBezTo>
                      <a:cubicBezTo>
                        <a:pt x="1733550" y="302871"/>
                        <a:pt x="1730375" y="309221"/>
                        <a:pt x="1736725" y="309221"/>
                      </a:cubicBezTo>
                      <a:cubicBezTo>
                        <a:pt x="1733550" y="318746"/>
                        <a:pt x="1717675" y="337796"/>
                        <a:pt x="1724025" y="344146"/>
                      </a:cubicBezTo>
                      <a:lnTo>
                        <a:pt x="1743075" y="325096"/>
                      </a:lnTo>
                      <a:cubicBezTo>
                        <a:pt x="1749425" y="318746"/>
                        <a:pt x="1752600" y="312396"/>
                        <a:pt x="1746250" y="306046"/>
                      </a:cubicBezTo>
                      <a:cubicBezTo>
                        <a:pt x="1752600" y="299696"/>
                        <a:pt x="1762125" y="286996"/>
                        <a:pt x="1765300" y="277471"/>
                      </a:cubicBezTo>
                      <a:lnTo>
                        <a:pt x="1790700" y="220321"/>
                      </a:lnTo>
                      <a:lnTo>
                        <a:pt x="1809750" y="204446"/>
                      </a:lnTo>
                      <a:cubicBezTo>
                        <a:pt x="1816100" y="198096"/>
                        <a:pt x="1822450" y="188571"/>
                        <a:pt x="1816100" y="182221"/>
                      </a:cubicBezTo>
                      <a:lnTo>
                        <a:pt x="1828800" y="156821"/>
                      </a:lnTo>
                      <a:cubicBezTo>
                        <a:pt x="1822450" y="134596"/>
                        <a:pt x="1854200" y="125071"/>
                        <a:pt x="1847850" y="102846"/>
                      </a:cubicBezTo>
                      <a:lnTo>
                        <a:pt x="1889125" y="67921"/>
                      </a:lnTo>
                      <a:cubicBezTo>
                        <a:pt x="1905000" y="86971"/>
                        <a:pt x="1905000" y="86971"/>
                        <a:pt x="1889125" y="99671"/>
                      </a:cubicBezTo>
                      <a:cubicBezTo>
                        <a:pt x="1905000" y="118721"/>
                        <a:pt x="1873250" y="121896"/>
                        <a:pt x="1885950" y="137771"/>
                      </a:cubicBezTo>
                      <a:cubicBezTo>
                        <a:pt x="1876425" y="150471"/>
                        <a:pt x="1854200" y="207621"/>
                        <a:pt x="1860550" y="217146"/>
                      </a:cubicBezTo>
                      <a:lnTo>
                        <a:pt x="1835150" y="277471"/>
                      </a:lnTo>
                      <a:cubicBezTo>
                        <a:pt x="1847850" y="293346"/>
                        <a:pt x="1851025" y="312396"/>
                        <a:pt x="1831975" y="328271"/>
                      </a:cubicBezTo>
                      <a:cubicBezTo>
                        <a:pt x="1825625" y="353671"/>
                        <a:pt x="1812925" y="385421"/>
                        <a:pt x="1793875" y="404471"/>
                      </a:cubicBezTo>
                      <a:lnTo>
                        <a:pt x="1803400" y="429871"/>
                      </a:lnTo>
                      <a:lnTo>
                        <a:pt x="1781175" y="445746"/>
                      </a:lnTo>
                      <a:lnTo>
                        <a:pt x="1781175" y="480671"/>
                      </a:lnTo>
                      <a:cubicBezTo>
                        <a:pt x="1771650" y="493371"/>
                        <a:pt x="1774825" y="506071"/>
                        <a:pt x="1762125" y="512421"/>
                      </a:cubicBezTo>
                      <a:cubicBezTo>
                        <a:pt x="1758950" y="518771"/>
                        <a:pt x="1762125" y="534646"/>
                        <a:pt x="1765300" y="537821"/>
                      </a:cubicBezTo>
                      <a:cubicBezTo>
                        <a:pt x="1768475" y="544171"/>
                        <a:pt x="1774825" y="540996"/>
                        <a:pt x="1774825" y="537821"/>
                      </a:cubicBezTo>
                      <a:cubicBezTo>
                        <a:pt x="1758950" y="518771"/>
                        <a:pt x="1790700" y="506071"/>
                        <a:pt x="1800225" y="499721"/>
                      </a:cubicBezTo>
                      <a:lnTo>
                        <a:pt x="1800225" y="452096"/>
                      </a:lnTo>
                      <a:lnTo>
                        <a:pt x="1803400" y="452096"/>
                      </a:lnTo>
                      <a:cubicBezTo>
                        <a:pt x="1806575" y="445746"/>
                        <a:pt x="1809750" y="436221"/>
                        <a:pt x="1803400" y="429871"/>
                      </a:cubicBezTo>
                      <a:cubicBezTo>
                        <a:pt x="1822450" y="413996"/>
                        <a:pt x="1825625" y="391771"/>
                        <a:pt x="1844675" y="379071"/>
                      </a:cubicBezTo>
                      <a:cubicBezTo>
                        <a:pt x="1822450" y="356846"/>
                        <a:pt x="1838325" y="356846"/>
                        <a:pt x="1860550" y="337796"/>
                      </a:cubicBezTo>
                      <a:cubicBezTo>
                        <a:pt x="1876425" y="325096"/>
                        <a:pt x="1876425" y="258421"/>
                        <a:pt x="1895475" y="242546"/>
                      </a:cubicBezTo>
                      <a:cubicBezTo>
                        <a:pt x="1901825" y="239371"/>
                        <a:pt x="1908175" y="242546"/>
                        <a:pt x="1911350" y="245721"/>
                      </a:cubicBezTo>
                      <a:cubicBezTo>
                        <a:pt x="1927225" y="261596"/>
                        <a:pt x="1911350" y="293346"/>
                        <a:pt x="1898650" y="302871"/>
                      </a:cubicBezTo>
                      <a:cubicBezTo>
                        <a:pt x="1882775" y="344146"/>
                        <a:pt x="1876425" y="379071"/>
                        <a:pt x="1860550" y="417171"/>
                      </a:cubicBezTo>
                      <a:cubicBezTo>
                        <a:pt x="1866900" y="423521"/>
                        <a:pt x="1860550" y="426696"/>
                        <a:pt x="1854200" y="433046"/>
                      </a:cubicBezTo>
                      <a:cubicBezTo>
                        <a:pt x="1847850" y="439396"/>
                        <a:pt x="1851025" y="445746"/>
                        <a:pt x="1857375" y="448921"/>
                      </a:cubicBezTo>
                      <a:cubicBezTo>
                        <a:pt x="1847850" y="458446"/>
                        <a:pt x="1838325" y="471146"/>
                        <a:pt x="1838325" y="480671"/>
                      </a:cubicBezTo>
                      <a:lnTo>
                        <a:pt x="1825625" y="502896"/>
                      </a:lnTo>
                      <a:cubicBezTo>
                        <a:pt x="1835150" y="515596"/>
                        <a:pt x="1831975" y="528296"/>
                        <a:pt x="1822450" y="534646"/>
                      </a:cubicBezTo>
                      <a:cubicBezTo>
                        <a:pt x="1841500" y="534646"/>
                        <a:pt x="1889125" y="525121"/>
                        <a:pt x="1905000" y="544171"/>
                      </a:cubicBezTo>
                      <a:cubicBezTo>
                        <a:pt x="1914525" y="556871"/>
                        <a:pt x="1914525" y="572746"/>
                        <a:pt x="1905000" y="575921"/>
                      </a:cubicBezTo>
                      <a:cubicBezTo>
                        <a:pt x="1905000" y="579096"/>
                        <a:pt x="1898650" y="588621"/>
                        <a:pt x="1901825" y="591796"/>
                      </a:cubicBezTo>
                      <a:lnTo>
                        <a:pt x="1911350" y="585446"/>
                      </a:lnTo>
                      <a:lnTo>
                        <a:pt x="1952625" y="553696"/>
                      </a:lnTo>
                      <a:lnTo>
                        <a:pt x="1958975" y="531471"/>
                      </a:lnTo>
                      <a:cubicBezTo>
                        <a:pt x="1952625" y="521946"/>
                        <a:pt x="1958975" y="521946"/>
                        <a:pt x="1965325" y="515596"/>
                      </a:cubicBezTo>
                      <a:cubicBezTo>
                        <a:pt x="1968500" y="509246"/>
                        <a:pt x="1965325" y="506071"/>
                        <a:pt x="1962150" y="502896"/>
                      </a:cubicBezTo>
                      <a:cubicBezTo>
                        <a:pt x="1981200" y="483846"/>
                        <a:pt x="1993900" y="458446"/>
                        <a:pt x="2012950" y="439396"/>
                      </a:cubicBezTo>
                      <a:cubicBezTo>
                        <a:pt x="2019300" y="410821"/>
                        <a:pt x="2038350" y="382246"/>
                        <a:pt x="2063750" y="369546"/>
                      </a:cubicBezTo>
                      <a:lnTo>
                        <a:pt x="2060575" y="353671"/>
                      </a:lnTo>
                      <a:cubicBezTo>
                        <a:pt x="2057400" y="344146"/>
                        <a:pt x="2063750" y="334621"/>
                        <a:pt x="2073275" y="328271"/>
                      </a:cubicBezTo>
                      <a:cubicBezTo>
                        <a:pt x="2079625" y="315571"/>
                        <a:pt x="2085975" y="312396"/>
                        <a:pt x="2092325" y="321921"/>
                      </a:cubicBezTo>
                      <a:cubicBezTo>
                        <a:pt x="2105025" y="334621"/>
                        <a:pt x="2111375" y="344146"/>
                        <a:pt x="2095500" y="360021"/>
                      </a:cubicBezTo>
                      <a:cubicBezTo>
                        <a:pt x="2085975" y="369546"/>
                        <a:pt x="2054225" y="407646"/>
                        <a:pt x="2066925" y="426696"/>
                      </a:cubicBezTo>
                      <a:cubicBezTo>
                        <a:pt x="2063750" y="442571"/>
                        <a:pt x="2047875" y="499721"/>
                        <a:pt x="2028825" y="518771"/>
                      </a:cubicBezTo>
                      <a:cubicBezTo>
                        <a:pt x="2038350" y="528296"/>
                        <a:pt x="2032000" y="534646"/>
                        <a:pt x="2025650" y="537821"/>
                      </a:cubicBezTo>
                      <a:cubicBezTo>
                        <a:pt x="2012950" y="547346"/>
                        <a:pt x="2038350" y="579096"/>
                        <a:pt x="2041525" y="585446"/>
                      </a:cubicBezTo>
                      <a:cubicBezTo>
                        <a:pt x="2032000" y="598146"/>
                        <a:pt x="1978025" y="702921"/>
                        <a:pt x="1990725" y="715621"/>
                      </a:cubicBezTo>
                      <a:lnTo>
                        <a:pt x="1965325" y="737846"/>
                      </a:lnTo>
                      <a:cubicBezTo>
                        <a:pt x="1955800" y="756896"/>
                        <a:pt x="1946275" y="772771"/>
                        <a:pt x="1939925" y="791821"/>
                      </a:cubicBezTo>
                      <a:lnTo>
                        <a:pt x="1943100" y="801346"/>
                      </a:lnTo>
                      <a:cubicBezTo>
                        <a:pt x="1965325" y="801346"/>
                        <a:pt x="1965325" y="747371"/>
                        <a:pt x="1990725" y="747371"/>
                      </a:cubicBezTo>
                      <a:cubicBezTo>
                        <a:pt x="1997075" y="747371"/>
                        <a:pt x="2003425" y="744196"/>
                        <a:pt x="2012950" y="741021"/>
                      </a:cubicBezTo>
                      <a:lnTo>
                        <a:pt x="1990725" y="731496"/>
                      </a:lnTo>
                      <a:lnTo>
                        <a:pt x="2000250" y="725146"/>
                      </a:lnTo>
                      <a:cubicBezTo>
                        <a:pt x="2009775" y="718796"/>
                        <a:pt x="2016125" y="725146"/>
                        <a:pt x="2022475" y="731496"/>
                      </a:cubicBezTo>
                      <a:cubicBezTo>
                        <a:pt x="2028825" y="721971"/>
                        <a:pt x="2035175" y="715621"/>
                        <a:pt x="2035175" y="706096"/>
                      </a:cubicBezTo>
                      <a:cubicBezTo>
                        <a:pt x="2041525" y="699746"/>
                        <a:pt x="2041525" y="683871"/>
                        <a:pt x="2044700" y="671171"/>
                      </a:cubicBezTo>
                      <a:cubicBezTo>
                        <a:pt x="2035175" y="671171"/>
                        <a:pt x="2025650" y="664821"/>
                        <a:pt x="2019300" y="655296"/>
                      </a:cubicBezTo>
                      <a:cubicBezTo>
                        <a:pt x="2028825" y="648946"/>
                        <a:pt x="2035175" y="639421"/>
                        <a:pt x="2035175" y="626721"/>
                      </a:cubicBezTo>
                      <a:lnTo>
                        <a:pt x="2066925" y="633071"/>
                      </a:lnTo>
                      <a:cubicBezTo>
                        <a:pt x="2057400" y="642596"/>
                        <a:pt x="2057400" y="652121"/>
                        <a:pt x="2051050" y="661646"/>
                      </a:cubicBezTo>
                      <a:lnTo>
                        <a:pt x="2063750" y="671171"/>
                      </a:lnTo>
                      <a:cubicBezTo>
                        <a:pt x="2070100" y="671171"/>
                        <a:pt x="2073275" y="674346"/>
                        <a:pt x="2073275" y="680696"/>
                      </a:cubicBezTo>
                      <a:cubicBezTo>
                        <a:pt x="2073275" y="693396"/>
                        <a:pt x="2063750" y="706096"/>
                        <a:pt x="2057400" y="715621"/>
                      </a:cubicBezTo>
                      <a:cubicBezTo>
                        <a:pt x="2066925" y="718796"/>
                        <a:pt x="2079625" y="715621"/>
                        <a:pt x="2085975" y="718796"/>
                      </a:cubicBezTo>
                      <a:cubicBezTo>
                        <a:pt x="2092325" y="728321"/>
                        <a:pt x="2070100" y="750546"/>
                        <a:pt x="2060575" y="760071"/>
                      </a:cubicBezTo>
                      <a:cubicBezTo>
                        <a:pt x="2060575" y="772771"/>
                        <a:pt x="2054225" y="785471"/>
                        <a:pt x="2047875" y="785471"/>
                      </a:cubicBezTo>
                      <a:lnTo>
                        <a:pt x="2032000" y="807696"/>
                      </a:lnTo>
                      <a:lnTo>
                        <a:pt x="2032000" y="836271"/>
                      </a:lnTo>
                      <a:lnTo>
                        <a:pt x="2041525" y="826746"/>
                      </a:lnTo>
                      <a:lnTo>
                        <a:pt x="2054225" y="801346"/>
                      </a:lnTo>
                      <a:cubicBezTo>
                        <a:pt x="2057400" y="794996"/>
                        <a:pt x="2063750" y="791821"/>
                        <a:pt x="2066925" y="791821"/>
                      </a:cubicBezTo>
                      <a:cubicBezTo>
                        <a:pt x="2066925" y="794996"/>
                        <a:pt x="2060575" y="804521"/>
                        <a:pt x="2060575" y="810871"/>
                      </a:cubicBezTo>
                      <a:cubicBezTo>
                        <a:pt x="2073275" y="826746"/>
                        <a:pt x="2022475" y="858496"/>
                        <a:pt x="2035175" y="874371"/>
                      </a:cubicBezTo>
                      <a:lnTo>
                        <a:pt x="2022475" y="896596"/>
                      </a:lnTo>
                      <a:cubicBezTo>
                        <a:pt x="2022475" y="902946"/>
                        <a:pt x="2019300" y="912471"/>
                        <a:pt x="2016125" y="921996"/>
                      </a:cubicBezTo>
                      <a:cubicBezTo>
                        <a:pt x="2028825" y="906121"/>
                        <a:pt x="2044700" y="887071"/>
                        <a:pt x="2044700" y="864846"/>
                      </a:cubicBezTo>
                      <a:lnTo>
                        <a:pt x="2070100" y="874371"/>
                      </a:lnTo>
                      <a:lnTo>
                        <a:pt x="2063750" y="909296"/>
                      </a:lnTo>
                      <a:lnTo>
                        <a:pt x="2079625" y="906121"/>
                      </a:lnTo>
                      <a:lnTo>
                        <a:pt x="2095500" y="925171"/>
                      </a:lnTo>
                      <a:lnTo>
                        <a:pt x="2079625" y="972796"/>
                      </a:lnTo>
                      <a:cubicBezTo>
                        <a:pt x="2054225" y="995021"/>
                        <a:pt x="2041525" y="1033121"/>
                        <a:pt x="2022475" y="1052171"/>
                      </a:cubicBezTo>
                      <a:lnTo>
                        <a:pt x="2016125" y="1052171"/>
                      </a:lnTo>
                      <a:lnTo>
                        <a:pt x="2016125" y="1061696"/>
                      </a:lnTo>
                      <a:lnTo>
                        <a:pt x="1997075" y="1093446"/>
                      </a:lnTo>
                      <a:cubicBezTo>
                        <a:pt x="1997075" y="1122021"/>
                        <a:pt x="1965325" y="1134721"/>
                        <a:pt x="1965325" y="1169646"/>
                      </a:cubicBezTo>
                      <a:cubicBezTo>
                        <a:pt x="1958975" y="1179171"/>
                        <a:pt x="1936750" y="1229971"/>
                        <a:pt x="1930400" y="1229971"/>
                      </a:cubicBezTo>
                      <a:cubicBezTo>
                        <a:pt x="1930400" y="1239496"/>
                        <a:pt x="1930400" y="1252196"/>
                        <a:pt x="1927225" y="1264896"/>
                      </a:cubicBezTo>
                      <a:lnTo>
                        <a:pt x="1930400" y="1264896"/>
                      </a:lnTo>
                      <a:cubicBezTo>
                        <a:pt x="1933575" y="1268071"/>
                        <a:pt x="1933575" y="1271246"/>
                        <a:pt x="1927225" y="1274421"/>
                      </a:cubicBezTo>
                      <a:lnTo>
                        <a:pt x="1920875" y="1274421"/>
                      </a:lnTo>
                      <a:cubicBezTo>
                        <a:pt x="1917700" y="1283946"/>
                        <a:pt x="1911350" y="1287121"/>
                        <a:pt x="1905000" y="1287121"/>
                      </a:cubicBezTo>
                      <a:cubicBezTo>
                        <a:pt x="1905000" y="1309346"/>
                        <a:pt x="1892300" y="1328396"/>
                        <a:pt x="1892300" y="1350621"/>
                      </a:cubicBezTo>
                      <a:lnTo>
                        <a:pt x="1911350" y="1376021"/>
                      </a:lnTo>
                      <a:cubicBezTo>
                        <a:pt x="1914525" y="1376021"/>
                        <a:pt x="1917700" y="1376021"/>
                        <a:pt x="1917700" y="1379196"/>
                      </a:cubicBezTo>
                      <a:cubicBezTo>
                        <a:pt x="1917700" y="1385546"/>
                        <a:pt x="1911350" y="1395071"/>
                        <a:pt x="1905000" y="1398246"/>
                      </a:cubicBezTo>
                      <a:cubicBezTo>
                        <a:pt x="1905000" y="1407771"/>
                        <a:pt x="1901825" y="1417296"/>
                        <a:pt x="1889125" y="1417296"/>
                      </a:cubicBezTo>
                      <a:lnTo>
                        <a:pt x="1879600" y="1417296"/>
                      </a:lnTo>
                      <a:lnTo>
                        <a:pt x="1876425" y="1452221"/>
                      </a:lnTo>
                      <a:lnTo>
                        <a:pt x="1844675" y="1512546"/>
                      </a:lnTo>
                      <a:lnTo>
                        <a:pt x="1831975" y="1522071"/>
                      </a:lnTo>
                      <a:cubicBezTo>
                        <a:pt x="1831975" y="1541121"/>
                        <a:pt x="1819275" y="1566521"/>
                        <a:pt x="1809750" y="1585571"/>
                      </a:cubicBezTo>
                      <a:lnTo>
                        <a:pt x="1809750" y="1623671"/>
                      </a:lnTo>
                      <a:lnTo>
                        <a:pt x="1784350" y="1645896"/>
                      </a:lnTo>
                      <a:lnTo>
                        <a:pt x="1771650" y="1677646"/>
                      </a:lnTo>
                      <a:lnTo>
                        <a:pt x="1752600" y="1693521"/>
                      </a:lnTo>
                      <a:cubicBezTo>
                        <a:pt x="1752600" y="1715746"/>
                        <a:pt x="1730375" y="1722096"/>
                        <a:pt x="1730375" y="1747496"/>
                      </a:cubicBezTo>
                      <a:lnTo>
                        <a:pt x="1701800" y="1801471"/>
                      </a:lnTo>
                      <a:cubicBezTo>
                        <a:pt x="1679575" y="1801471"/>
                        <a:pt x="1692275" y="1852271"/>
                        <a:pt x="1663700" y="1852271"/>
                      </a:cubicBezTo>
                      <a:lnTo>
                        <a:pt x="1666875" y="1763371"/>
                      </a:lnTo>
                      <a:lnTo>
                        <a:pt x="1647825" y="1757021"/>
                      </a:lnTo>
                      <a:lnTo>
                        <a:pt x="1635125" y="1779246"/>
                      </a:lnTo>
                      <a:cubicBezTo>
                        <a:pt x="1628775" y="1801471"/>
                        <a:pt x="1609725" y="1864971"/>
                        <a:pt x="1609725" y="1887196"/>
                      </a:cubicBezTo>
                      <a:cubicBezTo>
                        <a:pt x="1609725" y="1915771"/>
                        <a:pt x="1606550" y="1912596"/>
                        <a:pt x="1574800" y="1912596"/>
                      </a:cubicBezTo>
                      <a:lnTo>
                        <a:pt x="1571625" y="1922121"/>
                      </a:lnTo>
                      <a:cubicBezTo>
                        <a:pt x="1577975" y="1928471"/>
                        <a:pt x="1590675" y="1950696"/>
                        <a:pt x="1571625" y="1950696"/>
                      </a:cubicBezTo>
                      <a:cubicBezTo>
                        <a:pt x="1568450" y="1950696"/>
                        <a:pt x="1552575" y="1953871"/>
                        <a:pt x="1552575" y="1957046"/>
                      </a:cubicBezTo>
                      <a:lnTo>
                        <a:pt x="1552575" y="1960221"/>
                      </a:lnTo>
                      <a:lnTo>
                        <a:pt x="1597025" y="1985621"/>
                      </a:lnTo>
                      <a:cubicBezTo>
                        <a:pt x="1612900" y="1969746"/>
                        <a:pt x="1619250" y="1944346"/>
                        <a:pt x="1619250" y="1922121"/>
                      </a:cubicBezTo>
                      <a:cubicBezTo>
                        <a:pt x="1628775" y="1912596"/>
                        <a:pt x="1631950" y="1903071"/>
                        <a:pt x="1631950" y="1890371"/>
                      </a:cubicBezTo>
                      <a:lnTo>
                        <a:pt x="1644650" y="1861796"/>
                      </a:lnTo>
                      <a:cubicBezTo>
                        <a:pt x="1644650" y="1858621"/>
                        <a:pt x="1644650" y="1849096"/>
                        <a:pt x="1647825" y="1849096"/>
                      </a:cubicBezTo>
                      <a:cubicBezTo>
                        <a:pt x="1660525" y="1849096"/>
                        <a:pt x="1670050" y="1880846"/>
                        <a:pt x="1670050" y="1890371"/>
                      </a:cubicBezTo>
                      <a:cubicBezTo>
                        <a:pt x="1670050" y="1893546"/>
                        <a:pt x="1670050" y="1899896"/>
                        <a:pt x="1663700" y="1899896"/>
                      </a:cubicBezTo>
                      <a:cubicBezTo>
                        <a:pt x="1657350" y="1925296"/>
                        <a:pt x="1641475" y="1972921"/>
                        <a:pt x="1619250" y="1991971"/>
                      </a:cubicBezTo>
                      <a:cubicBezTo>
                        <a:pt x="1619250" y="2004671"/>
                        <a:pt x="1609725" y="2007846"/>
                        <a:pt x="1609725" y="2020546"/>
                      </a:cubicBezTo>
                      <a:cubicBezTo>
                        <a:pt x="1600200" y="2042771"/>
                        <a:pt x="1587500" y="2068171"/>
                        <a:pt x="1571625" y="2087221"/>
                      </a:cubicBezTo>
                      <a:cubicBezTo>
                        <a:pt x="1571625" y="2093571"/>
                        <a:pt x="1568450" y="2103096"/>
                        <a:pt x="1562100" y="2103096"/>
                      </a:cubicBezTo>
                      <a:cubicBezTo>
                        <a:pt x="1549400" y="2103096"/>
                        <a:pt x="1552575" y="2074521"/>
                        <a:pt x="1552575" y="2068171"/>
                      </a:cubicBezTo>
                      <a:lnTo>
                        <a:pt x="1527175" y="2077696"/>
                      </a:lnTo>
                      <a:lnTo>
                        <a:pt x="1524000" y="2109446"/>
                      </a:lnTo>
                      <a:lnTo>
                        <a:pt x="1495425" y="2166596"/>
                      </a:lnTo>
                      <a:lnTo>
                        <a:pt x="1492250" y="2166596"/>
                      </a:lnTo>
                      <a:lnTo>
                        <a:pt x="1466850" y="2223746"/>
                      </a:lnTo>
                      <a:cubicBezTo>
                        <a:pt x="1460500" y="2226921"/>
                        <a:pt x="1463675" y="2252321"/>
                        <a:pt x="1463675" y="2255496"/>
                      </a:cubicBezTo>
                      <a:cubicBezTo>
                        <a:pt x="1470025" y="2245971"/>
                        <a:pt x="1482725" y="2265021"/>
                        <a:pt x="1473200" y="2268196"/>
                      </a:cubicBezTo>
                      <a:cubicBezTo>
                        <a:pt x="1470025" y="2268196"/>
                        <a:pt x="1463675" y="2268196"/>
                        <a:pt x="1463675" y="2274546"/>
                      </a:cubicBezTo>
                      <a:cubicBezTo>
                        <a:pt x="1463675" y="2280896"/>
                        <a:pt x="1473200" y="2290421"/>
                        <a:pt x="1479550" y="2296771"/>
                      </a:cubicBezTo>
                      <a:cubicBezTo>
                        <a:pt x="1479550" y="2306296"/>
                        <a:pt x="1460500" y="2350746"/>
                        <a:pt x="1454150" y="2350746"/>
                      </a:cubicBezTo>
                      <a:cubicBezTo>
                        <a:pt x="1454150" y="2372971"/>
                        <a:pt x="1454150" y="2376146"/>
                        <a:pt x="1431925" y="2376146"/>
                      </a:cubicBezTo>
                      <a:lnTo>
                        <a:pt x="1431925" y="2411071"/>
                      </a:lnTo>
                      <a:cubicBezTo>
                        <a:pt x="1416050" y="2401546"/>
                        <a:pt x="1400175" y="2388846"/>
                        <a:pt x="1390650" y="2372971"/>
                      </a:cubicBezTo>
                      <a:cubicBezTo>
                        <a:pt x="1390650" y="2379321"/>
                        <a:pt x="1390650" y="2385671"/>
                        <a:pt x="1387475" y="2392021"/>
                      </a:cubicBezTo>
                      <a:lnTo>
                        <a:pt x="1406525" y="2423771"/>
                      </a:lnTo>
                      <a:cubicBezTo>
                        <a:pt x="1400175" y="2439646"/>
                        <a:pt x="1371600" y="2550771"/>
                        <a:pt x="1339850" y="2550771"/>
                      </a:cubicBezTo>
                      <a:cubicBezTo>
                        <a:pt x="1339850" y="2560296"/>
                        <a:pt x="1327150" y="2598396"/>
                        <a:pt x="1317625" y="2598396"/>
                      </a:cubicBezTo>
                      <a:cubicBezTo>
                        <a:pt x="1314450" y="2598396"/>
                        <a:pt x="1314450" y="2588871"/>
                        <a:pt x="1314450" y="2588871"/>
                      </a:cubicBezTo>
                      <a:lnTo>
                        <a:pt x="1301750" y="2585696"/>
                      </a:lnTo>
                      <a:lnTo>
                        <a:pt x="1292225" y="2598396"/>
                      </a:lnTo>
                      <a:lnTo>
                        <a:pt x="1314450" y="2620621"/>
                      </a:lnTo>
                      <a:cubicBezTo>
                        <a:pt x="1314450" y="2655546"/>
                        <a:pt x="1298575" y="2680946"/>
                        <a:pt x="1279525" y="2706346"/>
                      </a:cubicBezTo>
                      <a:cubicBezTo>
                        <a:pt x="1279525" y="2712696"/>
                        <a:pt x="1298575" y="2757146"/>
                        <a:pt x="1289050" y="2757146"/>
                      </a:cubicBezTo>
                      <a:cubicBezTo>
                        <a:pt x="1279525" y="2757146"/>
                        <a:pt x="1273175" y="2750796"/>
                        <a:pt x="1266825" y="2744446"/>
                      </a:cubicBezTo>
                      <a:cubicBezTo>
                        <a:pt x="1266825" y="2766671"/>
                        <a:pt x="1260475" y="2798421"/>
                        <a:pt x="1247775" y="2814296"/>
                      </a:cubicBezTo>
                      <a:lnTo>
                        <a:pt x="1231900" y="2788896"/>
                      </a:lnTo>
                      <a:lnTo>
                        <a:pt x="1241425" y="2757146"/>
                      </a:lnTo>
                      <a:cubicBezTo>
                        <a:pt x="1238250" y="2753971"/>
                        <a:pt x="1231900" y="2750796"/>
                        <a:pt x="1231900" y="2747621"/>
                      </a:cubicBezTo>
                      <a:cubicBezTo>
                        <a:pt x="1231900" y="2741271"/>
                        <a:pt x="1250950" y="2741271"/>
                        <a:pt x="1254125" y="2741271"/>
                      </a:cubicBezTo>
                      <a:cubicBezTo>
                        <a:pt x="1254125" y="2722221"/>
                        <a:pt x="1263650" y="2699996"/>
                        <a:pt x="1273175" y="2680946"/>
                      </a:cubicBezTo>
                      <a:cubicBezTo>
                        <a:pt x="1273175" y="2677771"/>
                        <a:pt x="1270000" y="2668246"/>
                        <a:pt x="1266825" y="2665071"/>
                      </a:cubicBezTo>
                      <a:lnTo>
                        <a:pt x="1244600" y="2693646"/>
                      </a:lnTo>
                      <a:lnTo>
                        <a:pt x="1228725" y="2696821"/>
                      </a:lnTo>
                      <a:lnTo>
                        <a:pt x="1228725" y="2741271"/>
                      </a:lnTo>
                      <a:cubicBezTo>
                        <a:pt x="1206500" y="2757146"/>
                        <a:pt x="1187450" y="2804771"/>
                        <a:pt x="1181100" y="2826996"/>
                      </a:cubicBezTo>
                      <a:cubicBezTo>
                        <a:pt x="1181100" y="2839696"/>
                        <a:pt x="1168400" y="2846046"/>
                        <a:pt x="1168400" y="2858746"/>
                      </a:cubicBezTo>
                      <a:lnTo>
                        <a:pt x="1158875" y="2884146"/>
                      </a:lnTo>
                      <a:lnTo>
                        <a:pt x="1162050" y="2884146"/>
                      </a:lnTo>
                      <a:cubicBezTo>
                        <a:pt x="1162050" y="2896846"/>
                        <a:pt x="1149350" y="2903196"/>
                        <a:pt x="1149350" y="2915896"/>
                      </a:cubicBezTo>
                      <a:cubicBezTo>
                        <a:pt x="1149350" y="2925421"/>
                        <a:pt x="1149350" y="2934946"/>
                        <a:pt x="1136650" y="2934946"/>
                      </a:cubicBezTo>
                      <a:cubicBezTo>
                        <a:pt x="1136650" y="2953996"/>
                        <a:pt x="1136650" y="2957171"/>
                        <a:pt x="1117600" y="2957171"/>
                      </a:cubicBezTo>
                      <a:lnTo>
                        <a:pt x="1117600" y="2992096"/>
                      </a:lnTo>
                      <a:lnTo>
                        <a:pt x="1101725" y="2985746"/>
                      </a:lnTo>
                      <a:lnTo>
                        <a:pt x="1082675" y="3030196"/>
                      </a:lnTo>
                      <a:lnTo>
                        <a:pt x="1089025" y="3036546"/>
                      </a:lnTo>
                      <a:lnTo>
                        <a:pt x="1076325" y="3046071"/>
                      </a:lnTo>
                      <a:lnTo>
                        <a:pt x="1069975" y="3058771"/>
                      </a:lnTo>
                      <a:lnTo>
                        <a:pt x="1079500" y="3080996"/>
                      </a:lnTo>
                      <a:lnTo>
                        <a:pt x="1076325" y="3106396"/>
                      </a:lnTo>
                      <a:cubicBezTo>
                        <a:pt x="1057275" y="3106396"/>
                        <a:pt x="1073150" y="3131796"/>
                        <a:pt x="1041400" y="3131796"/>
                      </a:cubicBezTo>
                      <a:lnTo>
                        <a:pt x="1041400" y="3115921"/>
                      </a:lnTo>
                      <a:lnTo>
                        <a:pt x="1031875" y="3119096"/>
                      </a:lnTo>
                      <a:cubicBezTo>
                        <a:pt x="1028700" y="3125446"/>
                        <a:pt x="1016000" y="3160371"/>
                        <a:pt x="1012825" y="3160371"/>
                      </a:cubicBezTo>
                      <a:cubicBezTo>
                        <a:pt x="1009650" y="3160371"/>
                        <a:pt x="1009650" y="3154021"/>
                        <a:pt x="1009650" y="3154021"/>
                      </a:cubicBezTo>
                      <a:cubicBezTo>
                        <a:pt x="990600" y="3154021"/>
                        <a:pt x="1003300" y="3138146"/>
                        <a:pt x="1009650" y="3131796"/>
                      </a:cubicBezTo>
                      <a:lnTo>
                        <a:pt x="996950" y="3103221"/>
                      </a:lnTo>
                      <a:lnTo>
                        <a:pt x="1009650" y="3080996"/>
                      </a:lnTo>
                      <a:lnTo>
                        <a:pt x="987425" y="3071471"/>
                      </a:lnTo>
                      <a:cubicBezTo>
                        <a:pt x="987425" y="3093696"/>
                        <a:pt x="965200" y="3106396"/>
                        <a:pt x="965200" y="3131796"/>
                      </a:cubicBezTo>
                      <a:cubicBezTo>
                        <a:pt x="946150" y="3157196"/>
                        <a:pt x="930275" y="3185771"/>
                        <a:pt x="914400" y="3211171"/>
                      </a:cubicBezTo>
                      <a:cubicBezTo>
                        <a:pt x="911225" y="3223871"/>
                        <a:pt x="901700" y="3261971"/>
                        <a:pt x="885825" y="3261971"/>
                      </a:cubicBezTo>
                      <a:cubicBezTo>
                        <a:pt x="885825" y="3265146"/>
                        <a:pt x="895350" y="3287371"/>
                        <a:pt x="895350" y="3287371"/>
                      </a:cubicBezTo>
                      <a:cubicBezTo>
                        <a:pt x="898525" y="3287371"/>
                        <a:pt x="898525" y="3277846"/>
                        <a:pt x="898525" y="3277846"/>
                      </a:cubicBezTo>
                      <a:cubicBezTo>
                        <a:pt x="914400" y="3239746"/>
                        <a:pt x="949325" y="3207996"/>
                        <a:pt x="952500" y="3166721"/>
                      </a:cubicBezTo>
                      <a:lnTo>
                        <a:pt x="968375" y="3166721"/>
                      </a:lnTo>
                      <a:cubicBezTo>
                        <a:pt x="981075" y="3166721"/>
                        <a:pt x="1009650" y="3166721"/>
                        <a:pt x="1009650" y="3182596"/>
                      </a:cubicBezTo>
                      <a:cubicBezTo>
                        <a:pt x="1009650" y="3211171"/>
                        <a:pt x="993775" y="3239746"/>
                        <a:pt x="977900" y="3261971"/>
                      </a:cubicBezTo>
                      <a:cubicBezTo>
                        <a:pt x="977900" y="3277846"/>
                        <a:pt x="987425" y="3287371"/>
                        <a:pt x="987425" y="3303246"/>
                      </a:cubicBezTo>
                      <a:lnTo>
                        <a:pt x="965200" y="3296896"/>
                      </a:lnTo>
                      <a:cubicBezTo>
                        <a:pt x="965200" y="3315946"/>
                        <a:pt x="962025" y="3341346"/>
                        <a:pt x="949325" y="3360396"/>
                      </a:cubicBezTo>
                      <a:lnTo>
                        <a:pt x="933450" y="3338171"/>
                      </a:lnTo>
                      <a:lnTo>
                        <a:pt x="942975" y="3309596"/>
                      </a:lnTo>
                      <a:cubicBezTo>
                        <a:pt x="939800" y="3306421"/>
                        <a:pt x="933450" y="3303246"/>
                        <a:pt x="933450" y="3300071"/>
                      </a:cubicBezTo>
                      <a:cubicBezTo>
                        <a:pt x="933450" y="3293721"/>
                        <a:pt x="949325" y="3293721"/>
                        <a:pt x="952500" y="3293721"/>
                      </a:cubicBezTo>
                      <a:lnTo>
                        <a:pt x="971550" y="3239746"/>
                      </a:lnTo>
                      <a:lnTo>
                        <a:pt x="968375" y="3227046"/>
                      </a:lnTo>
                      <a:lnTo>
                        <a:pt x="955675" y="3211171"/>
                      </a:lnTo>
                      <a:lnTo>
                        <a:pt x="939800" y="3227046"/>
                      </a:lnTo>
                      <a:lnTo>
                        <a:pt x="930275" y="3293721"/>
                      </a:lnTo>
                      <a:cubicBezTo>
                        <a:pt x="911225" y="3309596"/>
                        <a:pt x="892175" y="3350871"/>
                        <a:pt x="885825" y="3373096"/>
                      </a:cubicBezTo>
                      <a:cubicBezTo>
                        <a:pt x="885825" y="3395321"/>
                        <a:pt x="873125" y="3414371"/>
                        <a:pt x="866775" y="3436596"/>
                      </a:cubicBezTo>
                      <a:cubicBezTo>
                        <a:pt x="850900" y="3449296"/>
                        <a:pt x="838200" y="3465171"/>
                        <a:pt x="825500" y="3481046"/>
                      </a:cubicBezTo>
                      <a:lnTo>
                        <a:pt x="803275" y="3544546"/>
                      </a:lnTo>
                      <a:cubicBezTo>
                        <a:pt x="800100" y="3544546"/>
                        <a:pt x="790575" y="3544546"/>
                        <a:pt x="790575" y="3550896"/>
                      </a:cubicBezTo>
                      <a:cubicBezTo>
                        <a:pt x="790575" y="3554071"/>
                        <a:pt x="800100" y="3560421"/>
                        <a:pt x="803275" y="3563596"/>
                      </a:cubicBezTo>
                      <a:lnTo>
                        <a:pt x="768350" y="3582646"/>
                      </a:lnTo>
                      <a:lnTo>
                        <a:pt x="746125" y="3582646"/>
                      </a:lnTo>
                      <a:cubicBezTo>
                        <a:pt x="746125" y="3557246"/>
                        <a:pt x="758825" y="3544546"/>
                        <a:pt x="752475" y="3500096"/>
                      </a:cubicBezTo>
                      <a:cubicBezTo>
                        <a:pt x="739775" y="3519146"/>
                        <a:pt x="723900" y="3535021"/>
                        <a:pt x="723900" y="3560421"/>
                      </a:cubicBezTo>
                      <a:cubicBezTo>
                        <a:pt x="708025" y="3573121"/>
                        <a:pt x="695325" y="3585821"/>
                        <a:pt x="682625" y="3601696"/>
                      </a:cubicBezTo>
                      <a:cubicBezTo>
                        <a:pt x="641350" y="3601696"/>
                        <a:pt x="679450" y="3639796"/>
                        <a:pt x="654050" y="3639796"/>
                      </a:cubicBezTo>
                      <a:lnTo>
                        <a:pt x="641350" y="3639796"/>
                      </a:lnTo>
                      <a:cubicBezTo>
                        <a:pt x="641350" y="3658846"/>
                        <a:pt x="628650" y="3662021"/>
                        <a:pt x="628650" y="3677896"/>
                      </a:cubicBezTo>
                      <a:lnTo>
                        <a:pt x="606425" y="3696946"/>
                      </a:lnTo>
                      <a:lnTo>
                        <a:pt x="593725" y="3671546"/>
                      </a:lnTo>
                      <a:cubicBezTo>
                        <a:pt x="587375" y="3671546"/>
                        <a:pt x="584200" y="3668371"/>
                        <a:pt x="584200" y="3662021"/>
                      </a:cubicBezTo>
                      <a:cubicBezTo>
                        <a:pt x="584200" y="3636621"/>
                        <a:pt x="606425" y="3614396"/>
                        <a:pt x="606425" y="3585821"/>
                      </a:cubicBezTo>
                      <a:cubicBezTo>
                        <a:pt x="606425" y="3585821"/>
                        <a:pt x="606425" y="3579471"/>
                        <a:pt x="603250" y="3579471"/>
                      </a:cubicBezTo>
                      <a:cubicBezTo>
                        <a:pt x="600075" y="3579471"/>
                        <a:pt x="593725" y="3598521"/>
                        <a:pt x="590550" y="3601696"/>
                      </a:cubicBezTo>
                      <a:cubicBezTo>
                        <a:pt x="587375" y="3604871"/>
                        <a:pt x="584200" y="3608046"/>
                        <a:pt x="584200" y="3611221"/>
                      </a:cubicBezTo>
                      <a:cubicBezTo>
                        <a:pt x="584200" y="3620746"/>
                        <a:pt x="587375" y="3630271"/>
                        <a:pt x="574675" y="3630271"/>
                      </a:cubicBezTo>
                      <a:lnTo>
                        <a:pt x="561975" y="3636621"/>
                      </a:lnTo>
                      <a:lnTo>
                        <a:pt x="530225" y="3639796"/>
                      </a:lnTo>
                      <a:lnTo>
                        <a:pt x="520700" y="3665196"/>
                      </a:lnTo>
                      <a:cubicBezTo>
                        <a:pt x="511175" y="3668371"/>
                        <a:pt x="501650" y="3677896"/>
                        <a:pt x="495300" y="3684246"/>
                      </a:cubicBezTo>
                      <a:cubicBezTo>
                        <a:pt x="488950" y="3684246"/>
                        <a:pt x="479425" y="3687421"/>
                        <a:pt x="479425" y="3696946"/>
                      </a:cubicBezTo>
                      <a:lnTo>
                        <a:pt x="482600" y="3709646"/>
                      </a:lnTo>
                      <a:lnTo>
                        <a:pt x="454025" y="3709646"/>
                      </a:lnTo>
                      <a:cubicBezTo>
                        <a:pt x="454025" y="3700121"/>
                        <a:pt x="476250" y="3662021"/>
                        <a:pt x="460375" y="3662021"/>
                      </a:cubicBezTo>
                      <a:cubicBezTo>
                        <a:pt x="454025" y="3662021"/>
                        <a:pt x="447675" y="3668371"/>
                        <a:pt x="444500" y="3671546"/>
                      </a:cubicBezTo>
                      <a:lnTo>
                        <a:pt x="438150" y="3709646"/>
                      </a:lnTo>
                      <a:lnTo>
                        <a:pt x="422275" y="3731871"/>
                      </a:lnTo>
                      <a:cubicBezTo>
                        <a:pt x="422275" y="3750921"/>
                        <a:pt x="415925" y="3763621"/>
                        <a:pt x="403225" y="3776321"/>
                      </a:cubicBezTo>
                      <a:lnTo>
                        <a:pt x="403225" y="3801721"/>
                      </a:lnTo>
                      <a:cubicBezTo>
                        <a:pt x="393700" y="3811246"/>
                        <a:pt x="390525" y="3823946"/>
                        <a:pt x="390525" y="3836646"/>
                      </a:cubicBezTo>
                      <a:cubicBezTo>
                        <a:pt x="381000" y="3833471"/>
                        <a:pt x="368300" y="3839821"/>
                        <a:pt x="368300" y="3852521"/>
                      </a:cubicBezTo>
                      <a:lnTo>
                        <a:pt x="349250" y="3881096"/>
                      </a:lnTo>
                      <a:lnTo>
                        <a:pt x="323850" y="3871571"/>
                      </a:lnTo>
                      <a:cubicBezTo>
                        <a:pt x="333375" y="3852521"/>
                        <a:pt x="330200" y="3817596"/>
                        <a:pt x="342900" y="3804896"/>
                      </a:cubicBezTo>
                      <a:cubicBezTo>
                        <a:pt x="342900" y="3795371"/>
                        <a:pt x="346075" y="3789021"/>
                        <a:pt x="355600" y="3789021"/>
                      </a:cubicBezTo>
                      <a:cubicBezTo>
                        <a:pt x="365125" y="3789021"/>
                        <a:pt x="406400" y="3792196"/>
                        <a:pt x="377825" y="3776321"/>
                      </a:cubicBezTo>
                      <a:lnTo>
                        <a:pt x="390525" y="3744571"/>
                      </a:lnTo>
                      <a:lnTo>
                        <a:pt x="377825" y="3744571"/>
                      </a:lnTo>
                      <a:lnTo>
                        <a:pt x="390525" y="3728696"/>
                      </a:lnTo>
                      <a:lnTo>
                        <a:pt x="390525" y="3696946"/>
                      </a:lnTo>
                      <a:lnTo>
                        <a:pt x="412750" y="3681071"/>
                      </a:lnTo>
                      <a:lnTo>
                        <a:pt x="412750" y="3652496"/>
                      </a:lnTo>
                      <a:cubicBezTo>
                        <a:pt x="419100" y="3642971"/>
                        <a:pt x="425450" y="3633446"/>
                        <a:pt x="434975" y="3627096"/>
                      </a:cubicBezTo>
                      <a:lnTo>
                        <a:pt x="444500" y="3601696"/>
                      </a:lnTo>
                      <a:cubicBezTo>
                        <a:pt x="422275" y="3601696"/>
                        <a:pt x="441325" y="3538196"/>
                        <a:pt x="444500" y="3531846"/>
                      </a:cubicBezTo>
                      <a:cubicBezTo>
                        <a:pt x="457200" y="3531846"/>
                        <a:pt x="454025" y="3493746"/>
                        <a:pt x="454025" y="3487396"/>
                      </a:cubicBezTo>
                      <a:cubicBezTo>
                        <a:pt x="463550" y="3484221"/>
                        <a:pt x="466725" y="3471521"/>
                        <a:pt x="466725" y="3461996"/>
                      </a:cubicBezTo>
                      <a:cubicBezTo>
                        <a:pt x="466725" y="3449296"/>
                        <a:pt x="454025" y="3446121"/>
                        <a:pt x="454025" y="3433421"/>
                      </a:cubicBezTo>
                      <a:cubicBezTo>
                        <a:pt x="425450" y="3433421"/>
                        <a:pt x="447675" y="3490571"/>
                        <a:pt x="422275" y="3490571"/>
                      </a:cubicBezTo>
                      <a:cubicBezTo>
                        <a:pt x="422275" y="3509621"/>
                        <a:pt x="406400" y="3528671"/>
                        <a:pt x="390525" y="3538196"/>
                      </a:cubicBezTo>
                      <a:lnTo>
                        <a:pt x="390525" y="3579471"/>
                      </a:lnTo>
                      <a:cubicBezTo>
                        <a:pt x="330200" y="3608046"/>
                        <a:pt x="342900" y="3633446"/>
                        <a:pt x="317500" y="3696946"/>
                      </a:cubicBezTo>
                      <a:cubicBezTo>
                        <a:pt x="295275" y="3696946"/>
                        <a:pt x="282575" y="3719171"/>
                        <a:pt x="260350" y="3719171"/>
                      </a:cubicBezTo>
                      <a:lnTo>
                        <a:pt x="260350" y="3754096"/>
                      </a:lnTo>
                      <a:lnTo>
                        <a:pt x="250825" y="3754096"/>
                      </a:lnTo>
                      <a:cubicBezTo>
                        <a:pt x="238125" y="3754096"/>
                        <a:pt x="238125" y="3747746"/>
                        <a:pt x="238125" y="3735046"/>
                      </a:cubicBezTo>
                      <a:lnTo>
                        <a:pt x="247650" y="3709646"/>
                      </a:lnTo>
                      <a:cubicBezTo>
                        <a:pt x="247650" y="3706471"/>
                        <a:pt x="241300" y="3687421"/>
                        <a:pt x="238125" y="3687421"/>
                      </a:cubicBezTo>
                      <a:lnTo>
                        <a:pt x="238125" y="3696946"/>
                      </a:lnTo>
                      <a:cubicBezTo>
                        <a:pt x="225425" y="3706471"/>
                        <a:pt x="196850" y="3728696"/>
                        <a:pt x="196850" y="3744571"/>
                      </a:cubicBezTo>
                      <a:cubicBezTo>
                        <a:pt x="187325" y="3750921"/>
                        <a:pt x="184150" y="3766796"/>
                        <a:pt x="184150" y="3779496"/>
                      </a:cubicBezTo>
                      <a:lnTo>
                        <a:pt x="161925" y="3792196"/>
                      </a:lnTo>
                      <a:cubicBezTo>
                        <a:pt x="161925" y="3801721"/>
                        <a:pt x="158750" y="3817596"/>
                        <a:pt x="149225" y="3823946"/>
                      </a:cubicBezTo>
                      <a:lnTo>
                        <a:pt x="149225" y="3849346"/>
                      </a:lnTo>
                      <a:lnTo>
                        <a:pt x="136525" y="3858871"/>
                      </a:lnTo>
                      <a:cubicBezTo>
                        <a:pt x="136525" y="3877921"/>
                        <a:pt x="120650" y="3896971"/>
                        <a:pt x="104775" y="3909671"/>
                      </a:cubicBezTo>
                      <a:cubicBezTo>
                        <a:pt x="92075" y="3928721"/>
                        <a:pt x="73025" y="3960471"/>
                        <a:pt x="53975" y="3976346"/>
                      </a:cubicBezTo>
                      <a:cubicBezTo>
                        <a:pt x="53975" y="3985871"/>
                        <a:pt x="53975" y="3998571"/>
                        <a:pt x="44450" y="4004921"/>
                      </a:cubicBezTo>
                      <a:cubicBezTo>
                        <a:pt x="44450" y="4023971"/>
                        <a:pt x="31750" y="4046196"/>
                        <a:pt x="19050" y="4058896"/>
                      </a:cubicBezTo>
                      <a:cubicBezTo>
                        <a:pt x="19050" y="4065246"/>
                        <a:pt x="15875" y="4071596"/>
                        <a:pt x="9525" y="4071596"/>
                      </a:cubicBezTo>
                      <a:lnTo>
                        <a:pt x="0" y="4068421"/>
                      </a:lnTo>
                      <a:lnTo>
                        <a:pt x="9525" y="4036671"/>
                      </a:lnTo>
                      <a:cubicBezTo>
                        <a:pt x="15875" y="4030321"/>
                        <a:pt x="19050" y="4017621"/>
                        <a:pt x="19050" y="4008096"/>
                      </a:cubicBezTo>
                      <a:lnTo>
                        <a:pt x="31750" y="3979521"/>
                      </a:lnTo>
                      <a:cubicBezTo>
                        <a:pt x="31750" y="3966821"/>
                        <a:pt x="25400" y="3941421"/>
                        <a:pt x="44450" y="3941421"/>
                      </a:cubicBezTo>
                      <a:cubicBezTo>
                        <a:pt x="44450" y="3884271"/>
                        <a:pt x="88900" y="3776321"/>
                        <a:pt x="127000" y="3731871"/>
                      </a:cubicBezTo>
                      <a:cubicBezTo>
                        <a:pt x="127000" y="3709646"/>
                        <a:pt x="136525" y="3693771"/>
                        <a:pt x="136525" y="3671546"/>
                      </a:cubicBezTo>
                      <a:cubicBezTo>
                        <a:pt x="146050" y="3671546"/>
                        <a:pt x="149225" y="3662021"/>
                        <a:pt x="149225" y="3652496"/>
                      </a:cubicBezTo>
                      <a:cubicBezTo>
                        <a:pt x="149225" y="3623921"/>
                        <a:pt x="161925" y="3633446"/>
                        <a:pt x="161925" y="3614396"/>
                      </a:cubicBezTo>
                      <a:lnTo>
                        <a:pt x="177800" y="3582646"/>
                      </a:lnTo>
                      <a:cubicBezTo>
                        <a:pt x="187325" y="3579471"/>
                        <a:pt x="190500" y="3569946"/>
                        <a:pt x="190500" y="3560421"/>
                      </a:cubicBezTo>
                      <a:lnTo>
                        <a:pt x="187325" y="3544546"/>
                      </a:lnTo>
                      <a:lnTo>
                        <a:pt x="215900" y="3446121"/>
                      </a:lnTo>
                      <a:lnTo>
                        <a:pt x="228600" y="3436596"/>
                      </a:lnTo>
                      <a:lnTo>
                        <a:pt x="238125" y="3420721"/>
                      </a:lnTo>
                      <a:cubicBezTo>
                        <a:pt x="238125" y="3411196"/>
                        <a:pt x="241300" y="3395321"/>
                        <a:pt x="247650" y="3388971"/>
                      </a:cubicBezTo>
                      <a:cubicBezTo>
                        <a:pt x="244475" y="3379446"/>
                        <a:pt x="244475" y="3350871"/>
                        <a:pt x="260350" y="3350871"/>
                      </a:cubicBezTo>
                      <a:cubicBezTo>
                        <a:pt x="260350" y="3338171"/>
                        <a:pt x="292100" y="3274671"/>
                        <a:pt x="301625" y="3274671"/>
                      </a:cubicBezTo>
                      <a:lnTo>
                        <a:pt x="311150" y="3252446"/>
                      </a:lnTo>
                      <a:cubicBezTo>
                        <a:pt x="311150" y="3211171"/>
                        <a:pt x="333375" y="3188946"/>
                        <a:pt x="333375" y="3147671"/>
                      </a:cubicBezTo>
                      <a:lnTo>
                        <a:pt x="342900" y="3134971"/>
                      </a:lnTo>
                      <a:cubicBezTo>
                        <a:pt x="342900" y="3112746"/>
                        <a:pt x="377825" y="3074646"/>
                        <a:pt x="377825" y="3052421"/>
                      </a:cubicBezTo>
                      <a:cubicBezTo>
                        <a:pt x="400050" y="3042896"/>
                        <a:pt x="381000" y="3004796"/>
                        <a:pt x="403225" y="2995271"/>
                      </a:cubicBezTo>
                      <a:cubicBezTo>
                        <a:pt x="403225" y="2985746"/>
                        <a:pt x="450850" y="2852396"/>
                        <a:pt x="454025" y="2849221"/>
                      </a:cubicBezTo>
                      <a:cubicBezTo>
                        <a:pt x="450850" y="2839696"/>
                        <a:pt x="450850" y="2820646"/>
                        <a:pt x="466725" y="2820646"/>
                      </a:cubicBezTo>
                      <a:cubicBezTo>
                        <a:pt x="482600" y="2776196"/>
                        <a:pt x="527050" y="2728571"/>
                        <a:pt x="527050" y="2680946"/>
                      </a:cubicBezTo>
                      <a:cubicBezTo>
                        <a:pt x="530225" y="2677771"/>
                        <a:pt x="539750" y="2674596"/>
                        <a:pt x="539750" y="2668246"/>
                      </a:cubicBezTo>
                      <a:cubicBezTo>
                        <a:pt x="539750" y="2665071"/>
                        <a:pt x="530225" y="2665071"/>
                        <a:pt x="530225" y="2665071"/>
                      </a:cubicBezTo>
                      <a:lnTo>
                        <a:pt x="539750" y="2636496"/>
                      </a:lnTo>
                      <a:lnTo>
                        <a:pt x="552450" y="2630146"/>
                      </a:lnTo>
                      <a:cubicBezTo>
                        <a:pt x="565150" y="2614271"/>
                        <a:pt x="574675" y="2576171"/>
                        <a:pt x="581025" y="2557121"/>
                      </a:cubicBezTo>
                      <a:cubicBezTo>
                        <a:pt x="577850" y="2544421"/>
                        <a:pt x="581025" y="2531721"/>
                        <a:pt x="596900" y="2531721"/>
                      </a:cubicBezTo>
                      <a:lnTo>
                        <a:pt x="606425" y="2509496"/>
                      </a:lnTo>
                      <a:cubicBezTo>
                        <a:pt x="612775" y="2503146"/>
                        <a:pt x="628650" y="2445996"/>
                        <a:pt x="628650" y="2436471"/>
                      </a:cubicBezTo>
                      <a:cubicBezTo>
                        <a:pt x="628650" y="2414246"/>
                        <a:pt x="650875" y="2414246"/>
                        <a:pt x="650875" y="2392021"/>
                      </a:cubicBezTo>
                      <a:lnTo>
                        <a:pt x="676275" y="2347571"/>
                      </a:lnTo>
                      <a:cubicBezTo>
                        <a:pt x="676275" y="2341221"/>
                        <a:pt x="711200" y="2258671"/>
                        <a:pt x="711200" y="2258671"/>
                      </a:cubicBezTo>
                      <a:cubicBezTo>
                        <a:pt x="711200" y="2245971"/>
                        <a:pt x="704850" y="2226921"/>
                        <a:pt x="723900" y="2226921"/>
                      </a:cubicBezTo>
                      <a:cubicBezTo>
                        <a:pt x="739775" y="2182471"/>
                        <a:pt x="790575" y="2125321"/>
                        <a:pt x="790575" y="2074521"/>
                      </a:cubicBezTo>
                      <a:cubicBezTo>
                        <a:pt x="793750" y="2071346"/>
                        <a:pt x="803275" y="2064996"/>
                        <a:pt x="803275" y="2061821"/>
                      </a:cubicBezTo>
                      <a:cubicBezTo>
                        <a:pt x="803275" y="2055471"/>
                        <a:pt x="796925" y="2055471"/>
                        <a:pt x="793750" y="2055471"/>
                      </a:cubicBezTo>
                      <a:lnTo>
                        <a:pt x="803275" y="2026896"/>
                      </a:lnTo>
                      <a:cubicBezTo>
                        <a:pt x="812800" y="2020546"/>
                        <a:pt x="822325" y="2011021"/>
                        <a:pt x="828675" y="2001496"/>
                      </a:cubicBezTo>
                      <a:lnTo>
                        <a:pt x="847725" y="1937996"/>
                      </a:lnTo>
                      <a:cubicBezTo>
                        <a:pt x="844550" y="1925296"/>
                        <a:pt x="850900" y="1912596"/>
                        <a:pt x="866775" y="1912596"/>
                      </a:cubicBezTo>
                      <a:cubicBezTo>
                        <a:pt x="866775" y="1899896"/>
                        <a:pt x="876300" y="1899896"/>
                        <a:pt x="876300" y="1887196"/>
                      </a:cubicBezTo>
                      <a:cubicBezTo>
                        <a:pt x="879475" y="1884021"/>
                        <a:pt x="901700" y="1814171"/>
                        <a:pt x="901700" y="1807821"/>
                      </a:cubicBezTo>
                      <a:cubicBezTo>
                        <a:pt x="901700" y="1785596"/>
                        <a:pt x="923925" y="1782421"/>
                        <a:pt x="923925" y="1760196"/>
                      </a:cubicBezTo>
                      <a:lnTo>
                        <a:pt x="936625" y="1734796"/>
                      </a:lnTo>
                      <a:cubicBezTo>
                        <a:pt x="936625" y="1718921"/>
                        <a:pt x="955675" y="1715746"/>
                        <a:pt x="955675" y="1699871"/>
                      </a:cubicBezTo>
                      <a:cubicBezTo>
                        <a:pt x="965200" y="1699871"/>
                        <a:pt x="971550" y="1693521"/>
                        <a:pt x="974725" y="1683996"/>
                      </a:cubicBezTo>
                      <a:cubicBezTo>
                        <a:pt x="974725" y="1680821"/>
                        <a:pt x="974725" y="1680821"/>
                        <a:pt x="971550" y="1677646"/>
                      </a:cubicBezTo>
                      <a:lnTo>
                        <a:pt x="977900" y="1668121"/>
                      </a:lnTo>
                      <a:cubicBezTo>
                        <a:pt x="981075" y="1661771"/>
                        <a:pt x="981075" y="1658596"/>
                        <a:pt x="981075" y="1652246"/>
                      </a:cubicBezTo>
                      <a:cubicBezTo>
                        <a:pt x="1006475" y="1614146"/>
                        <a:pt x="1025525" y="1569696"/>
                        <a:pt x="1041400" y="1525246"/>
                      </a:cubicBezTo>
                      <a:cubicBezTo>
                        <a:pt x="1041400" y="1518896"/>
                        <a:pt x="1063625" y="1468096"/>
                        <a:pt x="1066800" y="1468096"/>
                      </a:cubicBezTo>
                      <a:cubicBezTo>
                        <a:pt x="1066800" y="1445871"/>
                        <a:pt x="1079500" y="1429996"/>
                        <a:pt x="1089025" y="1410946"/>
                      </a:cubicBezTo>
                      <a:lnTo>
                        <a:pt x="1101725" y="1401421"/>
                      </a:lnTo>
                      <a:cubicBezTo>
                        <a:pt x="1101725" y="1398246"/>
                        <a:pt x="1104900" y="1395071"/>
                        <a:pt x="1104900" y="1391896"/>
                      </a:cubicBezTo>
                      <a:cubicBezTo>
                        <a:pt x="1108075" y="1382371"/>
                        <a:pt x="1108075" y="1376021"/>
                        <a:pt x="1108075" y="1366496"/>
                      </a:cubicBezTo>
                      <a:cubicBezTo>
                        <a:pt x="1111250" y="1366496"/>
                        <a:pt x="1114425" y="1363321"/>
                        <a:pt x="1114425" y="1360146"/>
                      </a:cubicBezTo>
                      <a:cubicBezTo>
                        <a:pt x="1114425" y="1356971"/>
                        <a:pt x="1117600" y="1350621"/>
                        <a:pt x="1117600" y="1347446"/>
                      </a:cubicBezTo>
                      <a:lnTo>
                        <a:pt x="1120775" y="1347446"/>
                      </a:lnTo>
                      <a:cubicBezTo>
                        <a:pt x="1120775" y="1344271"/>
                        <a:pt x="1123950" y="1341096"/>
                        <a:pt x="1127125" y="1337921"/>
                      </a:cubicBezTo>
                      <a:lnTo>
                        <a:pt x="1136650" y="1309346"/>
                      </a:lnTo>
                      <a:cubicBezTo>
                        <a:pt x="1139825" y="1296646"/>
                        <a:pt x="1139825" y="1280771"/>
                        <a:pt x="1139825" y="1274421"/>
                      </a:cubicBezTo>
                      <a:cubicBezTo>
                        <a:pt x="1146175" y="1274421"/>
                        <a:pt x="1155700" y="1274421"/>
                        <a:pt x="1155700" y="1264896"/>
                      </a:cubicBezTo>
                      <a:cubicBezTo>
                        <a:pt x="1155700" y="1255371"/>
                        <a:pt x="1155700" y="1252196"/>
                        <a:pt x="1168400" y="1252196"/>
                      </a:cubicBezTo>
                      <a:lnTo>
                        <a:pt x="1181100" y="1226796"/>
                      </a:lnTo>
                      <a:lnTo>
                        <a:pt x="1193800" y="1217271"/>
                      </a:lnTo>
                      <a:lnTo>
                        <a:pt x="1216025" y="1175996"/>
                      </a:lnTo>
                      <a:cubicBezTo>
                        <a:pt x="1216025" y="1163296"/>
                        <a:pt x="1228725" y="1156946"/>
                        <a:pt x="1228725" y="1144246"/>
                      </a:cubicBezTo>
                      <a:lnTo>
                        <a:pt x="1244600" y="1118846"/>
                      </a:lnTo>
                      <a:lnTo>
                        <a:pt x="1254125" y="1099796"/>
                      </a:lnTo>
                      <a:cubicBezTo>
                        <a:pt x="1257300" y="1077571"/>
                        <a:pt x="1263650" y="1055346"/>
                        <a:pt x="1276350" y="1039471"/>
                      </a:cubicBezTo>
                      <a:cubicBezTo>
                        <a:pt x="1292225" y="998196"/>
                        <a:pt x="1301750" y="956921"/>
                        <a:pt x="1304925" y="934696"/>
                      </a:cubicBezTo>
                      <a:cubicBezTo>
                        <a:pt x="1308100" y="937871"/>
                        <a:pt x="1311275" y="937871"/>
                        <a:pt x="1314450" y="937871"/>
                      </a:cubicBezTo>
                      <a:lnTo>
                        <a:pt x="1327150" y="928346"/>
                      </a:lnTo>
                      <a:cubicBezTo>
                        <a:pt x="1330325" y="925171"/>
                        <a:pt x="1330325" y="918821"/>
                        <a:pt x="1323975" y="915646"/>
                      </a:cubicBezTo>
                      <a:cubicBezTo>
                        <a:pt x="1339850" y="896596"/>
                        <a:pt x="1365250" y="852146"/>
                        <a:pt x="1365250" y="826746"/>
                      </a:cubicBezTo>
                      <a:cubicBezTo>
                        <a:pt x="1374775" y="820396"/>
                        <a:pt x="1381125" y="810871"/>
                        <a:pt x="1374775" y="801346"/>
                      </a:cubicBezTo>
                      <a:cubicBezTo>
                        <a:pt x="1377950" y="779121"/>
                        <a:pt x="1397000" y="772771"/>
                        <a:pt x="1406525" y="760071"/>
                      </a:cubicBezTo>
                      <a:cubicBezTo>
                        <a:pt x="1416050" y="753721"/>
                        <a:pt x="1412875" y="747371"/>
                        <a:pt x="1409700" y="741021"/>
                      </a:cubicBezTo>
                      <a:lnTo>
                        <a:pt x="1438275" y="690221"/>
                      </a:lnTo>
                      <a:cubicBezTo>
                        <a:pt x="1441450" y="683871"/>
                        <a:pt x="1450975" y="674346"/>
                        <a:pt x="1450975" y="661646"/>
                      </a:cubicBezTo>
                      <a:cubicBezTo>
                        <a:pt x="1482725" y="626721"/>
                        <a:pt x="1489075" y="569571"/>
                        <a:pt x="1527175" y="537821"/>
                      </a:cubicBezTo>
                      <a:lnTo>
                        <a:pt x="1524000" y="515596"/>
                      </a:lnTo>
                      <a:lnTo>
                        <a:pt x="1558925" y="461621"/>
                      </a:lnTo>
                      <a:cubicBezTo>
                        <a:pt x="1558925" y="448921"/>
                        <a:pt x="1581150" y="388596"/>
                        <a:pt x="1597025" y="372721"/>
                      </a:cubicBezTo>
                      <a:cubicBezTo>
                        <a:pt x="1597025" y="360021"/>
                        <a:pt x="1603375" y="350496"/>
                        <a:pt x="1616075" y="340971"/>
                      </a:cubicBezTo>
                      <a:cubicBezTo>
                        <a:pt x="1606550" y="328271"/>
                        <a:pt x="1619250" y="318746"/>
                        <a:pt x="1628775" y="312396"/>
                      </a:cubicBezTo>
                      <a:lnTo>
                        <a:pt x="1746250" y="106021"/>
                      </a:lnTo>
                      <a:cubicBezTo>
                        <a:pt x="1762125" y="90146"/>
                        <a:pt x="1762125" y="71096"/>
                        <a:pt x="1781175" y="58396"/>
                      </a:cubicBezTo>
                      <a:cubicBezTo>
                        <a:pt x="1781175" y="48871"/>
                        <a:pt x="1787525" y="36171"/>
                        <a:pt x="1793875" y="29821"/>
                      </a:cubicBezTo>
                      <a:lnTo>
                        <a:pt x="1806575" y="7596"/>
                      </a:lnTo>
                      <a:cubicBezTo>
                        <a:pt x="1811338" y="2834"/>
                        <a:pt x="1819672" y="-143"/>
                        <a:pt x="1826221" y="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DE" sz="30000" dirty="0">
                    <a:latin typeface="Road Rage" pitchFamily="2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D2E6FFA-2D10-A5D9-B74E-F88A8D761F35}"/>
                    </a:ext>
                  </a:extLst>
                </p:cNvPr>
                <p:cNvSpPr txBox="1"/>
                <p:nvPr/>
              </p:nvSpPr>
              <p:spPr>
                <a:xfrm rot="219720">
                  <a:off x="10019546" y="2233563"/>
                  <a:ext cx="1104444" cy="1037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917" h="4071596">
                      <a:moveTo>
                        <a:pt x="247650" y="3665196"/>
                      </a:moveTo>
                      <a:cubicBezTo>
                        <a:pt x="247650" y="3668371"/>
                        <a:pt x="250825" y="3674721"/>
                        <a:pt x="254000" y="3674721"/>
                      </a:cubicBezTo>
                      <a:cubicBezTo>
                        <a:pt x="257175" y="3674721"/>
                        <a:pt x="260350" y="3671546"/>
                        <a:pt x="260350" y="3668371"/>
                      </a:cubicBezTo>
                      <a:close/>
                      <a:moveTo>
                        <a:pt x="260350" y="3639796"/>
                      </a:moveTo>
                      <a:cubicBezTo>
                        <a:pt x="260350" y="3642971"/>
                        <a:pt x="260350" y="3649321"/>
                        <a:pt x="266700" y="3649321"/>
                      </a:cubicBezTo>
                      <a:lnTo>
                        <a:pt x="269875" y="3649321"/>
                      </a:lnTo>
                      <a:cubicBezTo>
                        <a:pt x="269875" y="3642971"/>
                        <a:pt x="266700" y="3639796"/>
                        <a:pt x="260350" y="3639796"/>
                      </a:cubicBezTo>
                      <a:close/>
                      <a:moveTo>
                        <a:pt x="539750" y="3595346"/>
                      </a:moveTo>
                      <a:cubicBezTo>
                        <a:pt x="539750" y="3598521"/>
                        <a:pt x="539750" y="3604871"/>
                        <a:pt x="542925" y="3604871"/>
                      </a:cubicBezTo>
                      <a:lnTo>
                        <a:pt x="552450" y="3601696"/>
                      </a:lnTo>
                      <a:close/>
                      <a:moveTo>
                        <a:pt x="781050" y="3582646"/>
                      </a:moveTo>
                      <a:lnTo>
                        <a:pt x="793750" y="3604871"/>
                      </a:lnTo>
                      <a:lnTo>
                        <a:pt x="790575" y="3630271"/>
                      </a:lnTo>
                      <a:cubicBezTo>
                        <a:pt x="771525" y="3630271"/>
                        <a:pt x="787400" y="3652496"/>
                        <a:pt x="758825" y="3652496"/>
                      </a:cubicBezTo>
                      <a:cubicBezTo>
                        <a:pt x="758825" y="3627096"/>
                        <a:pt x="781050" y="3608046"/>
                        <a:pt x="781050" y="3582646"/>
                      </a:cubicBezTo>
                      <a:close/>
                      <a:moveTo>
                        <a:pt x="606425" y="3503271"/>
                      </a:moveTo>
                      <a:cubicBezTo>
                        <a:pt x="606425" y="3506446"/>
                        <a:pt x="606425" y="3512796"/>
                        <a:pt x="612775" y="3512796"/>
                      </a:cubicBezTo>
                      <a:lnTo>
                        <a:pt x="619125" y="3512796"/>
                      </a:lnTo>
                      <a:cubicBezTo>
                        <a:pt x="619125" y="3506446"/>
                        <a:pt x="612775" y="3503271"/>
                        <a:pt x="606425" y="3503271"/>
                      </a:cubicBezTo>
                      <a:close/>
                      <a:moveTo>
                        <a:pt x="812800" y="3398496"/>
                      </a:moveTo>
                      <a:cubicBezTo>
                        <a:pt x="812800" y="3401671"/>
                        <a:pt x="815975" y="3411196"/>
                        <a:pt x="819150" y="3411196"/>
                      </a:cubicBezTo>
                      <a:cubicBezTo>
                        <a:pt x="825500" y="3411196"/>
                        <a:pt x="825500" y="3404846"/>
                        <a:pt x="825500" y="3401671"/>
                      </a:cubicBezTo>
                      <a:close/>
                      <a:moveTo>
                        <a:pt x="482600" y="3360396"/>
                      </a:moveTo>
                      <a:lnTo>
                        <a:pt x="482600" y="3376271"/>
                      </a:lnTo>
                      <a:cubicBezTo>
                        <a:pt x="482600" y="3385796"/>
                        <a:pt x="488950" y="3385796"/>
                        <a:pt x="495300" y="3385796"/>
                      </a:cubicBezTo>
                      <a:close/>
                      <a:moveTo>
                        <a:pt x="711200" y="3338171"/>
                      </a:moveTo>
                      <a:cubicBezTo>
                        <a:pt x="692150" y="3338171"/>
                        <a:pt x="682625" y="3354046"/>
                        <a:pt x="682625" y="3373096"/>
                      </a:cubicBezTo>
                      <a:lnTo>
                        <a:pt x="682625" y="3376271"/>
                      </a:lnTo>
                      <a:cubicBezTo>
                        <a:pt x="682625" y="3376271"/>
                        <a:pt x="666750" y="3376271"/>
                        <a:pt x="666750" y="3379446"/>
                      </a:cubicBezTo>
                      <a:cubicBezTo>
                        <a:pt x="666750" y="3382621"/>
                        <a:pt x="692150" y="3385796"/>
                        <a:pt x="695325" y="3385796"/>
                      </a:cubicBezTo>
                      <a:lnTo>
                        <a:pt x="714375" y="3369921"/>
                      </a:lnTo>
                      <a:cubicBezTo>
                        <a:pt x="704850" y="3369921"/>
                        <a:pt x="701675" y="3357221"/>
                        <a:pt x="701675" y="3350871"/>
                      </a:cubicBezTo>
                      <a:close/>
                      <a:moveTo>
                        <a:pt x="514350" y="3325471"/>
                      </a:moveTo>
                      <a:cubicBezTo>
                        <a:pt x="511175" y="3325471"/>
                        <a:pt x="511175" y="3328646"/>
                        <a:pt x="508000" y="3328646"/>
                      </a:cubicBezTo>
                      <a:cubicBezTo>
                        <a:pt x="508000" y="3331821"/>
                        <a:pt x="511175" y="3341346"/>
                        <a:pt x="514350" y="3341346"/>
                      </a:cubicBezTo>
                      <a:cubicBezTo>
                        <a:pt x="520700" y="3341346"/>
                        <a:pt x="520700" y="3334996"/>
                        <a:pt x="520700" y="3331821"/>
                      </a:cubicBezTo>
                      <a:cubicBezTo>
                        <a:pt x="520700" y="3328646"/>
                        <a:pt x="517525" y="3325471"/>
                        <a:pt x="514350" y="3325471"/>
                      </a:cubicBezTo>
                      <a:close/>
                      <a:moveTo>
                        <a:pt x="885825" y="3293721"/>
                      </a:moveTo>
                      <a:cubicBezTo>
                        <a:pt x="863600" y="3293721"/>
                        <a:pt x="866775" y="3322296"/>
                        <a:pt x="866775" y="3338171"/>
                      </a:cubicBezTo>
                      <a:cubicBezTo>
                        <a:pt x="857250" y="3338171"/>
                        <a:pt x="844550" y="3341346"/>
                        <a:pt x="838200" y="3347696"/>
                      </a:cubicBezTo>
                      <a:lnTo>
                        <a:pt x="844550" y="3376271"/>
                      </a:lnTo>
                      <a:cubicBezTo>
                        <a:pt x="847725" y="3360396"/>
                        <a:pt x="857250" y="3338171"/>
                        <a:pt x="876300" y="3338171"/>
                      </a:cubicBezTo>
                      <a:cubicBezTo>
                        <a:pt x="876300" y="3322296"/>
                        <a:pt x="885825" y="3309596"/>
                        <a:pt x="885825" y="3293721"/>
                      </a:cubicBezTo>
                      <a:close/>
                      <a:moveTo>
                        <a:pt x="752475" y="3239746"/>
                      </a:moveTo>
                      <a:cubicBezTo>
                        <a:pt x="746125" y="3239746"/>
                        <a:pt x="746125" y="3252446"/>
                        <a:pt x="746125" y="3255621"/>
                      </a:cubicBezTo>
                      <a:cubicBezTo>
                        <a:pt x="746125" y="3271496"/>
                        <a:pt x="736600" y="3284196"/>
                        <a:pt x="723900" y="3290546"/>
                      </a:cubicBezTo>
                      <a:cubicBezTo>
                        <a:pt x="723900" y="3306421"/>
                        <a:pt x="714375" y="3319121"/>
                        <a:pt x="714375" y="3334996"/>
                      </a:cubicBezTo>
                      <a:cubicBezTo>
                        <a:pt x="733425" y="3312771"/>
                        <a:pt x="746125" y="3287371"/>
                        <a:pt x="758825" y="3261971"/>
                      </a:cubicBezTo>
                      <a:cubicBezTo>
                        <a:pt x="758825" y="3258796"/>
                        <a:pt x="755650" y="3239746"/>
                        <a:pt x="752475" y="3239746"/>
                      </a:cubicBezTo>
                      <a:close/>
                      <a:moveTo>
                        <a:pt x="552450" y="3211171"/>
                      </a:moveTo>
                      <a:lnTo>
                        <a:pt x="539750" y="3249271"/>
                      </a:lnTo>
                      <a:cubicBezTo>
                        <a:pt x="539750" y="3249271"/>
                        <a:pt x="527050" y="3249271"/>
                        <a:pt x="527050" y="3252446"/>
                      </a:cubicBezTo>
                      <a:cubicBezTo>
                        <a:pt x="527050" y="3258796"/>
                        <a:pt x="546100" y="3268321"/>
                        <a:pt x="552450" y="3271496"/>
                      </a:cubicBezTo>
                      <a:lnTo>
                        <a:pt x="574675" y="3239746"/>
                      </a:lnTo>
                      <a:close/>
                      <a:moveTo>
                        <a:pt x="596900" y="3100046"/>
                      </a:moveTo>
                      <a:cubicBezTo>
                        <a:pt x="584200" y="3125446"/>
                        <a:pt x="571500" y="3150846"/>
                        <a:pt x="561975" y="3179421"/>
                      </a:cubicBezTo>
                      <a:cubicBezTo>
                        <a:pt x="565150" y="3192121"/>
                        <a:pt x="574675" y="3201646"/>
                        <a:pt x="587375" y="3201646"/>
                      </a:cubicBezTo>
                      <a:cubicBezTo>
                        <a:pt x="593725" y="3185771"/>
                        <a:pt x="606425" y="3128621"/>
                        <a:pt x="619125" y="3119096"/>
                      </a:cubicBezTo>
                      <a:close/>
                      <a:moveTo>
                        <a:pt x="657225" y="2988921"/>
                      </a:moveTo>
                      <a:lnTo>
                        <a:pt x="641350" y="3007971"/>
                      </a:lnTo>
                      <a:lnTo>
                        <a:pt x="641350" y="3017496"/>
                      </a:lnTo>
                      <a:lnTo>
                        <a:pt x="647700" y="3017496"/>
                      </a:lnTo>
                      <a:cubicBezTo>
                        <a:pt x="660400" y="3017496"/>
                        <a:pt x="663575" y="3017496"/>
                        <a:pt x="663575" y="3004796"/>
                      </a:cubicBezTo>
                      <a:close/>
                      <a:moveTo>
                        <a:pt x="1035050" y="2966696"/>
                      </a:moveTo>
                      <a:lnTo>
                        <a:pt x="1009650" y="3007971"/>
                      </a:lnTo>
                      <a:cubicBezTo>
                        <a:pt x="1016000" y="3017496"/>
                        <a:pt x="1019175" y="3030196"/>
                        <a:pt x="1019175" y="3042896"/>
                      </a:cubicBezTo>
                      <a:cubicBezTo>
                        <a:pt x="1016000" y="3042896"/>
                        <a:pt x="1009650" y="3042896"/>
                        <a:pt x="1009650" y="3049246"/>
                      </a:cubicBezTo>
                      <a:cubicBezTo>
                        <a:pt x="1009650" y="3055596"/>
                        <a:pt x="1016000" y="3061946"/>
                        <a:pt x="1019175" y="3068296"/>
                      </a:cubicBezTo>
                      <a:lnTo>
                        <a:pt x="1041400" y="3077821"/>
                      </a:lnTo>
                      <a:lnTo>
                        <a:pt x="1044575" y="3068296"/>
                      </a:lnTo>
                      <a:lnTo>
                        <a:pt x="1028700" y="3055596"/>
                      </a:lnTo>
                      <a:cubicBezTo>
                        <a:pt x="1028700" y="3046071"/>
                        <a:pt x="1031875" y="3036546"/>
                        <a:pt x="1041400" y="3033371"/>
                      </a:cubicBezTo>
                      <a:cubicBezTo>
                        <a:pt x="1041400" y="3011146"/>
                        <a:pt x="1044575" y="2988921"/>
                        <a:pt x="1035050" y="2966696"/>
                      </a:cubicBezTo>
                      <a:close/>
                      <a:moveTo>
                        <a:pt x="692150" y="2938121"/>
                      </a:moveTo>
                      <a:lnTo>
                        <a:pt x="685800" y="2950821"/>
                      </a:lnTo>
                      <a:cubicBezTo>
                        <a:pt x="688975" y="2947646"/>
                        <a:pt x="692150" y="2944471"/>
                        <a:pt x="692150" y="2941296"/>
                      </a:cubicBezTo>
                      <a:close/>
                      <a:moveTo>
                        <a:pt x="1101725" y="2855571"/>
                      </a:moveTo>
                      <a:cubicBezTo>
                        <a:pt x="1101725" y="2858746"/>
                        <a:pt x="1101725" y="2861921"/>
                        <a:pt x="1104900" y="2865096"/>
                      </a:cubicBezTo>
                      <a:lnTo>
                        <a:pt x="1104900" y="2855571"/>
                      </a:lnTo>
                      <a:close/>
                      <a:moveTo>
                        <a:pt x="1139825" y="2820646"/>
                      </a:moveTo>
                      <a:cubicBezTo>
                        <a:pt x="1133475" y="2820646"/>
                        <a:pt x="1130300" y="2823821"/>
                        <a:pt x="1127125" y="2830171"/>
                      </a:cubicBezTo>
                      <a:lnTo>
                        <a:pt x="1136650" y="2830171"/>
                      </a:lnTo>
                      <a:cubicBezTo>
                        <a:pt x="1136650" y="2826996"/>
                        <a:pt x="1139825" y="2823821"/>
                        <a:pt x="1139825" y="2820646"/>
                      </a:cubicBezTo>
                      <a:close/>
                      <a:moveTo>
                        <a:pt x="1158875" y="2773021"/>
                      </a:moveTo>
                      <a:lnTo>
                        <a:pt x="1158875" y="2788896"/>
                      </a:lnTo>
                      <a:lnTo>
                        <a:pt x="1136650" y="2788896"/>
                      </a:lnTo>
                      <a:lnTo>
                        <a:pt x="1136650" y="2801596"/>
                      </a:lnTo>
                      <a:lnTo>
                        <a:pt x="1143000" y="2811121"/>
                      </a:lnTo>
                      <a:lnTo>
                        <a:pt x="1168400" y="2788896"/>
                      </a:lnTo>
                      <a:lnTo>
                        <a:pt x="1168400" y="2776196"/>
                      </a:lnTo>
                      <a:close/>
                      <a:moveTo>
                        <a:pt x="1181100" y="2741271"/>
                      </a:moveTo>
                      <a:lnTo>
                        <a:pt x="1171575" y="2744446"/>
                      </a:lnTo>
                      <a:lnTo>
                        <a:pt x="1171575" y="2769846"/>
                      </a:lnTo>
                      <a:cubicBezTo>
                        <a:pt x="1181100" y="2763496"/>
                        <a:pt x="1181100" y="2750796"/>
                        <a:pt x="1181100" y="2741271"/>
                      </a:cubicBezTo>
                      <a:close/>
                      <a:moveTo>
                        <a:pt x="1206500" y="2665071"/>
                      </a:moveTo>
                      <a:cubicBezTo>
                        <a:pt x="1200150" y="2684121"/>
                        <a:pt x="1193800" y="2706346"/>
                        <a:pt x="1181100" y="2706346"/>
                      </a:cubicBezTo>
                      <a:cubicBezTo>
                        <a:pt x="1181100" y="2709521"/>
                        <a:pt x="1187450" y="2731746"/>
                        <a:pt x="1190625" y="2731746"/>
                      </a:cubicBezTo>
                      <a:cubicBezTo>
                        <a:pt x="1193800" y="2731746"/>
                        <a:pt x="1193800" y="2725396"/>
                        <a:pt x="1193800" y="2722221"/>
                      </a:cubicBezTo>
                      <a:cubicBezTo>
                        <a:pt x="1203325" y="2709521"/>
                        <a:pt x="1219200" y="2680946"/>
                        <a:pt x="1219200" y="2665071"/>
                      </a:cubicBezTo>
                      <a:close/>
                      <a:moveTo>
                        <a:pt x="1311275" y="2563471"/>
                      </a:moveTo>
                      <a:cubicBezTo>
                        <a:pt x="1308100" y="2569821"/>
                        <a:pt x="1308100" y="2572996"/>
                        <a:pt x="1308100" y="2579346"/>
                      </a:cubicBezTo>
                      <a:cubicBezTo>
                        <a:pt x="1311275" y="2576171"/>
                        <a:pt x="1314450" y="2569821"/>
                        <a:pt x="1314450" y="2563471"/>
                      </a:cubicBezTo>
                      <a:close/>
                      <a:moveTo>
                        <a:pt x="1292225" y="2499971"/>
                      </a:moveTo>
                      <a:cubicBezTo>
                        <a:pt x="1292225" y="2525371"/>
                        <a:pt x="1266825" y="2538071"/>
                        <a:pt x="1266825" y="2563471"/>
                      </a:cubicBezTo>
                      <a:lnTo>
                        <a:pt x="1247775" y="2588871"/>
                      </a:lnTo>
                      <a:cubicBezTo>
                        <a:pt x="1244600" y="2592046"/>
                        <a:pt x="1250950" y="2598396"/>
                        <a:pt x="1254125" y="2598396"/>
                      </a:cubicBezTo>
                      <a:lnTo>
                        <a:pt x="1273175" y="2595221"/>
                      </a:lnTo>
                      <a:cubicBezTo>
                        <a:pt x="1279525" y="2579346"/>
                        <a:pt x="1289050" y="2560296"/>
                        <a:pt x="1289050" y="2541246"/>
                      </a:cubicBezTo>
                      <a:cubicBezTo>
                        <a:pt x="1295400" y="2528546"/>
                        <a:pt x="1301750" y="2509496"/>
                        <a:pt x="1311275" y="2499971"/>
                      </a:cubicBezTo>
                      <a:close/>
                      <a:moveTo>
                        <a:pt x="1349375" y="2458696"/>
                      </a:moveTo>
                      <a:lnTo>
                        <a:pt x="1330325" y="2477746"/>
                      </a:lnTo>
                      <a:cubicBezTo>
                        <a:pt x="1333500" y="2468221"/>
                        <a:pt x="1314450" y="2468221"/>
                        <a:pt x="1314450" y="2477746"/>
                      </a:cubicBezTo>
                      <a:lnTo>
                        <a:pt x="1336675" y="2506321"/>
                      </a:lnTo>
                      <a:lnTo>
                        <a:pt x="1349375" y="2506321"/>
                      </a:lnTo>
                      <a:lnTo>
                        <a:pt x="1352550" y="2477746"/>
                      </a:lnTo>
                      <a:close/>
                      <a:moveTo>
                        <a:pt x="1384300" y="2401546"/>
                      </a:moveTo>
                      <a:lnTo>
                        <a:pt x="1368425" y="2426946"/>
                      </a:lnTo>
                      <a:lnTo>
                        <a:pt x="1377950" y="2426946"/>
                      </a:lnTo>
                      <a:cubicBezTo>
                        <a:pt x="1381125" y="2420596"/>
                        <a:pt x="1384300" y="2411071"/>
                        <a:pt x="1384300" y="2401546"/>
                      </a:cubicBezTo>
                      <a:close/>
                      <a:moveTo>
                        <a:pt x="1317625" y="2392021"/>
                      </a:moveTo>
                      <a:cubicBezTo>
                        <a:pt x="1317625" y="2395196"/>
                        <a:pt x="1314450" y="2395196"/>
                        <a:pt x="1314450" y="2398371"/>
                      </a:cubicBezTo>
                      <a:lnTo>
                        <a:pt x="1314450" y="2414246"/>
                      </a:lnTo>
                      <a:cubicBezTo>
                        <a:pt x="1314450" y="2426946"/>
                        <a:pt x="1317625" y="2442821"/>
                        <a:pt x="1323975" y="2452346"/>
                      </a:cubicBezTo>
                      <a:lnTo>
                        <a:pt x="1333500" y="2395196"/>
                      </a:lnTo>
                      <a:close/>
                      <a:moveTo>
                        <a:pt x="1352550" y="2344396"/>
                      </a:moveTo>
                      <a:lnTo>
                        <a:pt x="1339850" y="2350746"/>
                      </a:lnTo>
                      <a:lnTo>
                        <a:pt x="1327150" y="2372971"/>
                      </a:lnTo>
                      <a:lnTo>
                        <a:pt x="1343025" y="2366621"/>
                      </a:lnTo>
                      <a:lnTo>
                        <a:pt x="1352550" y="2350746"/>
                      </a:lnTo>
                      <a:close/>
                      <a:moveTo>
                        <a:pt x="1393825" y="2217396"/>
                      </a:moveTo>
                      <a:cubicBezTo>
                        <a:pt x="1393825" y="2236446"/>
                        <a:pt x="1397000" y="2268196"/>
                        <a:pt x="1390650" y="2287246"/>
                      </a:cubicBezTo>
                      <a:cubicBezTo>
                        <a:pt x="1397000" y="2280896"/>
                        <a:pt x="1400175" y="2271371"/>
                        <a:pt x="1400175" y="2258671"/>
                      </a:cubicBezTo>
                      <a:lnTo>
                        <a:pt x="1416050" y="2226921"/>
                      </a:lnTo>
                      <a:close/>
                      <a:moveTo>
                        <a:pt x="1495425" y="2017371"/>
                      </a:moveTo>
                      <a:lnTo>
                        <a:pt x="1492250" y="2039596"/>
                      </a:lnTo>
                      <a:cubicBezTo>
                        <a:pt x="1482725" y="2049121"/>
                        <a:pt x="1473200" y="2064996"/>
                        <a:pt x="1466850" y="2077696"/>
                      </a:cubicBezTo>
                      <a:cubicBezTo>
                        <a:pt x="1466850" y="2090396"/>
                        <a:pt x="1463675" y="2103096"/>
                        <a:pt x="1454150" y="2112621"/>
                      </a:cubicBezTo>
                      <a:cubicBezTo>
                        <a:pt x="1447800" y="2106271"/>
                        <a:pt x="1435100" y="2118971"/>
                        <a:pt x="1441450" y="2122146"/>
                      </a:cubicBezTo>
                      <a:lnTo>
                        <a:pt x="1422400" y="2144371"/>
                      </a:lnTo>
                      <a:lnTo>
                        <a:pt x="1412875" y="2176121"/>
                      </a:lnTo>
                      <a:lnTo>
                        <a:pt x="1406525" y="2176121"/>
                      </a:lnTo>
                      <a:lnTo>
                        <a:pt x="1406525" y="2198346"/>
                      </a:lnTo>
                      <a:lnTo>
                        <a:pt x="1422400" y="2204696"/>
                      </a:lnTo>
                      <a:cubicBezTo>
                        <a:pt x="1419225" y="2201521"/>
                        <a:pt x="1422400" y="2198346"/>
                        <a:pt x="1425575" y="2201521"/>
                      </a:cubicBezTo>
                      <a:lnTo>
                        <a:pt x="1431925" y="2188821"/>
                      </a:lnTo>
                      <a:cubicBezTo>
                        <a:pt x="1435100" y="2191996"/>
                        <a:pt x="1441450" y="2179296"/>
                        <a:pt x="1441450" y="2179296"/>
                      </a:cubicBezTo>
                      <a:lnTo>
                        <a:pt x="1463675" y="2141196"/>
                      </a:lnTo>
                      <a:cubicBezTo>
                        <a:pt x="1463675" y="2128496"/>
                        <a:pt x="1482725" y="2064996"/>
                        <a:pt x="1492250" y="2058646"/>
                      </a:cubicBezTo>
                      <a:lnTo>
                        <a:pt x="1508125" y="2068171"/>
                      </a:lnTo>
                      <a:cubicBezTo>
                        <a:pt x="1511300" y="2055471"/>
                        <a:pt x="1514475" y="2039596"/>
                        <a:pt x="1524000" y="2030071"/>
                      </a:cubicBezTo>
                      <a:lnTo>
                        <a:pt x="1508125" y="2026896"/>
                      </a:lnTo>
                      <a:close/>
                      <a:moveTo>
                        <a:pt x="1546225" y="1985621"/>
                      </a:moveTo>
                      <a:cubicBezTo>
                        <a:pt x="1546225" y="1988796"/>
                        <a:pt x="1546225" y="1991971"/>
                        <a:pt x="1543050" y="1991971"/>
                      </a:cubicBezTo>
                      <a:lnTo>
                        <a:pt x="1539875" y="2017371"/>
                      </a:lnTo>
                      <a:lnTo>
                        <a:pt x="1543050" y="2026896"/>
                      </a:lnTo>
                      <a:cubicBezTo>
                        <a:pt x="1549400" y="2017371"/>
                        <a:pt x="1555750" y="2004671"/>
                        <a:pt x="1555750" y="1995146"/>
                      </a:cubicBezTo>
                      <a:cubicBezTo>
                        <a:pt x="1555750" y="1988796"/>
                        <a:pt x="1552575" y="1985621"/>
                        <a:pt x="1546225" y="1985621"/>
                      </a:cubicBezTo>
                      <a:close/>
                      <a:moveTo>
                        <a:pt x="1517650" y="1976096"/>
                      </a:moveTo>
                      <a:lnTo>
                        <a:pt x="1517650" y="1988796"/>
                      </a:lnTo>
                      <a:cubicBezTo>
                        <a:pt x="1520825" y="1985621"/>
                        <a:pt x="1524000" y="1979271"/>
                        <a:pt x="1524000" y="1976096"/>
                      </a:cubicBezTo>
                      <a:close/>
                      <a:moveTo>
                        <a:pt x="1568450" y="1864971"/>
                      </a:moveTo>
                      <a:cubicBezTo>
                        <a:pt x="1565275" y="1864971"/>
                        <a:pt x="1552575" y="1868146"/>
                        <a:pt x="1552575" y="1874496"/>
                      </a:cubicBezTo>
                      <a:cubicBezTo>
                        <a:pt x="1552575" y="1877671"/>
                        <a:pt x="1558925" y="1877671"/>
                        <a:pt x="1562100" y="1877671"/>
                      </a:cubicBezTo>
                      <a:close/>
                      <a:moveTo>
                        <a:pt x="1701800" y="1591921"/>
                      </a:moveTo>
                      <a:lnTo>
                        <a:pt x="1701800" y="1604621"/>
                      </a:lnTo>
                      <a:lnTo>
                        <a:pt x="1704975" y="1595096"/>
                      </a:lnTo>
                      <a:close/>
                      <a:moveTo>
                        <a:pt x="1717675" y="1506196"/>
                      </a:moveTo>
                      <a:lnTo>
                        <a:pt x="1717675" y="1509371"/>
                      </a:lnTo>
                      <a:cubicBezTo>
                        <a:pt x="1717675" y="1518896"/>
                        <a:pt x="1720850" y="1525246"/>
                        <a:pt x="1730375" y="1525246"/>
                      </a:cubicBezTo>
                      <a:close/>
                      <a:moveTo>
                        <a:pt x="1819275" y="1433171"/>
                      </a:moveTo>
                      <a:cubicBezTo>
                        <a:pt x="1819275" y="1436346"/>
                        <a:pt x="1816100" y="1439521"/>
                        <a:pt x="1812925" y="1442696"/>
                      </a:cubicBezTo>
                      <a:lnTo>
                        <a:pt x="1797050" y="1452221"/>
                      </a:lnTo>
                      <a:lnTo>
                        <a:pt x="1790700" y="1445871"/>
                      </a:lnTo>
                      <a:cubicBezTo>
                        <a:pt x="1787525" y="1455396"/>
                        <a:pt x="1784350" y="1461746"/>
                        <a:pt x="1784350" y="1464921"/>
                      </a:cubicBezTo>
                      <a:cubicBezTo>
                        <a:pt x="1771650" y="1483971"/>
                        <a:pt x="1752600" y="1499846"/>
                        <a:pt x="1752600" y="1525246"/>
                      </a:cubicBezTo>
                      <a:lnTo>
                        <a:pt x="1739900" y="1553821"/>
                      </a:lnTo>
                      <a:cubicBezTo>
                        <a:pt x="1730375" y="1560171"/>
                        <a:pt x="1730375" y="1572871"/>
                        <a:pt x="1730375" y="1582396"/>
                      </a:cubicBezTo>
                      <a:cubicBezTo>
                        <a:pt x="1730375" y="1610971"/>
                        <a:pt x="1692275" y="1639546"/>
                        <a:pt x="1692275" y="1668121"/>
                      </a:cubicBezTo>
                      <a:lnTo>
                        <a:pt x="1679575" y="1677646"/>
                      </a:lnTo>
                      <a:cubicBezTo>
                        <a:pt x="1676400" y="1690346"/>
                        <a:pt x="1666875" y="1703046"/>
                        <a:pt x="1660525" y="1715746"/>
                      </a:cubicBezTo>
                      <a:lnTo>
                        <a:pt x="1660525" y="1737971"/>
                      </a:lnTo>
                      <a:cubicBezTo>
                        <a:pt x="1682750" y="1731621"/>
                        <a:pt x="1704975" y="1696696"/>
                        <a:pt x="1704975" y="1677646"/>
                      </a:cubicBezTo>
                      <a:cubicBezTo>
                        <a:pt x="1711325" y="1677646"/>
                        <a:pt x="1717675" y="1677646"/>
                        <a:pt x="1717675" y="1671296"/>
                      </a:cubicBezTo>
                      <a:cubicBezTo>
                        <a:pt x="1717675" y="1661771"/>
                        <a:pt x="1714500" y="1652246"/>
                        <a:pt x="1727200" y="1652246"/>
                      </a:cubicBezTo>
                      <a:lnTo>
                        <a:pt x="1765300" y="1550646"/>
                      </a:lnTo>
                      <a:cubicBezTo>
                        <a:pt x="1774825" y="1550646"/>
                        <a:pt x="1781175" y="1547471"/>
                        <a:pt x="1781175" y="1541121"/>
                      </a:cubicBezTo>
                      <a:cubicBezTo>
                        <a:pt x="1781175" y="1528421"/>
                        <a:pt x="1781175" y="1525246"/>
                        <a:pt x="1793875" y="1525246"/>
                      </a:cubicBezTo>
                      <a:lnTo>
                        <a:pt x="1809750" y="1493496"/>
                      </a:lnTo>
                      <a:cubicBezTo>
                        <a:pt x="1809750" y="1483971"/>
                        <a:pt x="1812925" y="1458571"/>
                        <a:pt x="1819275" y="1433171"/>
                      </a:cubicBezTo>
                      <a:close/>
                      <a:moveTo>
                        <a:pt x="1825625" y="1417296"/>
                      </a:moveTo>
                      <a:lnTo>
                        <a:pt x="1816100" y="1426821"/>
                      </a:lnTo>
                      <a:cubicBezTo>
                        <a:pt x="1817687" y="1428409"/>
                        <a:pt x="1819275" y="1429202"/>
                        <a:pt x="1820069" y="1429996"/>
                      </a:cubicBezTo>
                      <a:lnTo>
                        <a:pt x="1820392" y="1430836"/>
                      </a:lnTo>
                      <a:lnTo>
                        <a:pt x="1823641" y="1424043"/>
                      </a:lnTo>
                      <a:cubicBezTo>
                        <a:pt x="1824831" y="1421265"/>
                        <a:pt x="1825625" y="1418884"/>
                        <a:pt x="1825625" y="1417296"/>
                      </a:cubicBezTo>
                      <a:close/>
                      <a:moveTo>
                        <a:pt x="1825625" y="1376021"/>
                      </a:moveTo>
                      <a:lnTo>
                        <a:pt x="1824131" y="1378636"/>
                      </a:lnTo>
                      <a:lnTo>
                        <a:pt x="1831975" y="1376021"/>
                      </a:lnTo>
                      <a:close/>
                      <a:moveTo>
                        <a:pt x="1869281" y="1359353"/>
                      </a:moveTo>
                      <a:cubicBezTo>
                        <a:pt x="1865313" y="1359353"/>
                        <a:pt x="1860550" y="1360146"/>
                        <a:pt x="1857375" y="1360146"/>
                      </a:cubicBezTo>
                      <a:cubicBezTo>
                        <a:pt x="1851025" y="1372846"/>
                        <a:pt x="1847850" y="1385546"/>
                        <a:pt x="1838325" y="1398246"/>
                      </a:cubicBezTo>
                      <a:cubicBezTo>
                        <a:pt x="1844675" y="1398246"/>
                        <a:pt x="1851025" y="1401421"/>
                        <a:pt x="1857375" y="1407771"/>
                      </a:cubicBezTo>
                      <a:lnTo>
                        <a:pt x="1866900" y="1376021"/>
                      </a:lnTo>
                      <a:cubicBezTo>
                        <a:pt x="1870075" y="1372846"/>
                        <a:pt x="1876425" y="1366496"/>
                        <a:pt x="1876425" y="1363321"/>
                      </a:cubicBezTo>
                      <a:cubicBezTo>
                        <a:pt x="1876425" y="1360146"/>
                        <a:pt x="1873250" y="1359353"/>
                        <a:pt x="1869281" y="1359353"/>
                      </a:cubicBezTo>
                      <a:close/>
                      <a:moveTo>
                        <a:pt x="1870075" y="1271246"/>
                      </a:moveTo>
                      <a:lnTo>
                        <a:pt x="1857375" y="1277596"/>
                      </a:lnTo>
                      <a:cubicBezTo>
                        <a:pt x="1857375" y="1290296"/>
                        <a:pt x="1854200" y="1299821"/>
                        <a:pt x="1851025" y="1309346"/>
                      </a:cubicBezTo>
                      <a:cubicBezTo>
                        <a:pt x="1860550" y="1296646"/>
                        <a:pt x="1863725" y="1283946"/>
                        <a:pt x="1870075" y="1271246"/>
                      </a:cubicBezTo>
                      <a:close/>
                      <a:moveTo>
                        <a:pt x="1892300" y="1239496"/>
                      </a:moveTo>
                      <a:cubicBezTo>
                        <a:pt x="1892300" y="1245846"/>
                        <a:pt x="1892300" y="1249021"/>
                        <a:pt x="1895475" y="1252196"/>
                      </a:cubicBezTo>
                      <a:lnTo>
                        <a:pt x="1901825" y="1252196"/>
                      </a:lnTo>
                      <a:cubicBezTo>
                        <a:pt x="1905000" y="1252196"/>
                        <a:pt x="1905000" y="1249021"/>
                        <a:pt x="1905000" y="1245846"/>
                      </a:cubicBezTo>
                      <a:cubicBezTo>
                        <a:pt x="1905000" y="1239496"/>
                        <a:pt x="1901825" y="1239496"/>
                        <a:pt x="1895475" y="1239496"/>
                      </a:cubicBezTo>
                      <a:close/>
                      <a:moveTo>
                        <a:pt x="1917700" y="1163296"/>
                      </a:moveTo>
                      <a:lnTo>
                        <a:pt x="1917700" y="1185521"/>
                      </a:lnTo>
                      <a:cubicBezTo>
                        <a:pt x="1911350" y="1185521"/>
                        <a:pt x="1905000" y="1188696"/>
                        <a:pt x="1905000" y="1195046"/>
                      </a:cubicBezTo>
                      <a:cubicBezTo>
                        <a:pt x="1905000" y="1201396"/>
                        <a:pt x="1908175" y="1210921"/>
                        <a:pt x="1914525" y="1210921"/>
                      </a:cubicBezTo>
                      <a:cubicBezTo>
                        <a:pt x="1917700" y="1210921"/>
                        <a:pt x="1917700" y="1204571"/>
                        <a:pt x="1917700" y="1204571"/>
                      </a:cubicBezTo>
                      <a:lnTo>
                        <a:pt x="1933575" y="1175996"/>
                      </a:lnTo>
                      <a:close/>
                      <a:moveTo>
                        <a:pt x="1930400" y="1122021"/>
                      </a:moveTo>
                      <a:lnTo>
                        <a:pt x="1930400" y="1131546"/>
                      </a:lnTo>
                      <a:lnTo>
                        <a:pt x="1917700" y="1147421"/>
                      </a:lnTo>
                      <a:lnTo>
                        <a:pt x="1917700" y="1153771"/>
                      </a:lnTo>
                      <a:lnTo>
                        <a:pt x="1933575" y="1141071"/>
                      </a:lnTo>
                      <a:lnTo>
                        <a:pt x="1933575" y="1131546"/>
                      </a:lnTo>
                      <a:cubicBezTo>
                        <a:pt x="1933575" y="1131546"/>
                        <a:pt x="1933575" y="1122021"/>
                        <a:pt x="1930400" y="1122021"/>
                      </a:cubicBezTo>
                      <a:close/>
                      <a:moveTo>
                        <a:pt x="1727200" y="579096"/>
                      </a:moveTo>
                      <a:lnTo>
                        <a:pt x="1692275" y="610846"/>
                      </a:lnTo>
                      <a:cubicBezTo>
                        <a:pt x="1670050" y="629896"/>
                        <a:pt x="1689100" y="658471"/>
                        <a:pt x="1679575" y="664821"/>
                      </a:cubicBezTo>
                      <a:lnTo>
                        <a:pt x="1701800" y="661646"/>
                      </a:lnTo>
                      <a:lnTo>
                        <a:pt x="1704975" y="661646"/>
                      </a:lnTo>
                      <a:lnTo>
                        <a:pt x="1701800" y="629896"/>
                      </a:lnTo>
                      <a:lnTo>
                        <a:pt x="1730375" y="607671"/>
                      </a:lnTo>
                      <a:lnTo>
                        <a:pt x="1739900" y="582271"/>
                      </a:lnTo>
                      <a:close/>
                      <a:moveTo>
                        <a:pt x="1826221" y="6"/>
                      </a:moveTo>
                      <a:cubicBezTo>
                        <a:pt x="1828403" y="55"/>
                        <a:pt x="1830387" y="452"/>
                        <a:pt x="1831975" y="1246"/>
                      </a:cubicBezTo>
                      <a:cubicBezTo>
                        <a:pt x="1838325" y="10771"/>
                        <a:pt x="1797050" y="93321"/>
                        <a:pt x="1784350" y="106021"/>
                      </a:cubicBezTo>
                      <a:lnTo>
                        <a:pt x="1787525" y="106021"/>
                      </a:lnTo>
                      <a:cubicBezTo>
                        <a:pt x="1797050" y="115546"/>
                        <a:pt x="1797050" y="121896"/>
                        <a:pt x="1790700" y="131421"/>
                      </a:cubicBezTo>
                      <a:cubicBezTo>
                        <a:pt x="1784350" y="179046"/>
                        <a:pt x="1755775" y="233021"/>
                        <a:pt x="1743075" y="280646"/>
                      </a:cubicBezTo>
                      <a:cubicBezTo>
                        <a:pt x="1749425" y="290171"/>
                        <a:pt x="1743075" y="290171"/>
                        <a:pt x="1733550" y="296521"/>
                      </a:cubicBezTo>
                      <a:cubicBezTo>
                        <a:pt x="1733550" y="302871"/>
                        <a:pt x="1730375" y="309221"/>
                        <a:pt x="1736725" y="309221"/>
                      </a:cubicBezTo>
                      <a:cubicBezTo>
                        <a:pt x="1733550" y="318746"/>
                        <a:pt x="1717675" y="337796"/>
                        <a:pt x="1724025" y="344146"/>
                      </a:cubicBezTo>
                      <a:lnTo>
                        <a:pt x="1743075" y="325096"/>
                      </a:lnTo>
                      <a:cubicBezTo>
                        <a:pt x="1749425" y="318746"/>
                        <a:pt x="1752600" y="312396"/>
                        <a:pt x="1746250" y="306046"/>
                      </a:cubicBezTo>
                      <a:cubicBezTo>
                        <a:pt x="1752600" y="299696"/>
                        <a:pt x="1762125" y="286996"/>
                        <a:pt x="1765300" y="277471"/>
                      </a:cubicBezTo>
                      <a:lnTo>
                        <a:pt x="1790700" y="220321"/>
                      </a:lnTo>
                      <a:lnTo>
                        <a:pt x="1809750" y="204446"/>
                      </a:lnTo>
                      <a:cubicBezTo>
                        <a:pt x="1816100" y="198096"/>
                        <a:pt x="1822450" y="188571"/>
                        <a:pt x="1816100" y="182221"/>
                      </a:cubicBezTo>
                      <a:lnTo>
                        <a:pt x="1828800" y="156821"/>
                      </a:lnTo>
                      <a:cubicBezTo>
                        <a:pt x="1822450" y="134596"/>
                        <a:pt x="1854200" y="125071"/>
                        <a:pt x="1847850" y="102846"/>
                      </a:cubicBezTo>
                      <a:lnTo>
                        <a:pt x="1889125" y="67921"/>
                      </a:lnTo>
                      <a:cubicBezTo>
                        <a:pt x="1905000" y="86971"/>
                        <a:pt x="1905000" y="86971"/>
                        <a:pt x="1889125" y="99671"/>
                      </a:cubicBezTo>
                      <a:cubicBezTo>
                        <a:pt x="1905000" y="118721"/>
                        <a:pt x="1873250" y="121896"/>
                        <a:pt x="1885950" y="137771"/>
                      </a:cubicBezTo>
                      <a:cubicBezTo>
                        <a:pt x="1876425" y="150471"/>
                        <a:pt x="1854200" y="207621"/>
                        <a:pt x="1860550" y="217146"/>
                      </a:cubicBezTo>
                      <a:lnTo>
                        <a:pt x="1835150" y="277471"/>
                      </a:lnTo>
                      <a:cubicBezTo>
                        <a:pt x="1847850" y="293346"/>
                        <a:pt x="1851025" y="312396"/>
                        <a:pt x="1831975" y="328271"/>
                      </a:cubicBezTo>
                      <a:cubicBezTo>
                        <a:pt x="1825625" y="353671"/>
                        <a:pt x="1812925" y="385421"/>
                        <a:pt x="1793875" y="404471"/>
                      </a:cubicBezTo>
                      <a:lnTo>
                        <a:pt x="1803400" y="429871"/>
                      </a:lnTo>
                      <a:lnTo>
                        <a:pt x="1781175" y="445746"/>
                      </a:lnTo>
                      <a:lnTo>
                        <a:pt x="1781175" y="480671"/>
                      </a:lnTo>
                      <a:cubicBezTo>
                        <a:pt x="1771650" y="493371"/>
                        <a:pt x="1774825" y="506071"/>
                        <a:pt x="1762125" y="512421"/>
                      </a:cubicBezTo>
                      <a:cubicBezTo>
                        <a:pt x="1758950" y="518771"/>
                        <a:pt x="1762125" y="534646"/>
                        <a:pt x="1765300" y="537821"/>
                      </a:cubicBezTo>
                      <a:cubicBezTo>
                        <a:pt x="1768475" y="544171"/>
                        <a:pt x="1774825" y="540996"/>
                        <a:pt x="1774825" y="537821"/>
                      </a:cubicBezTo>
                      <a:cubicBezTo>
                        <a:pt x="1758950" y="518771"/>
                        <a:pt x="1790700" y="506071"/>
                        <a:pt x="1800225" y="499721"/>
                      </a:cubicBezTo>
                      <a:lnTo>
                        <a:pt x="1800225" y="452096"/>
                      </a:lnTo>
                      <a:lnTo>
                        <a:pt x="1803400" y="452096"/>
                      </a:lnTo>
                      <a:cubicBezTo>
                        <a:pt x="1806575" y="445746"/>
                        <a:pt x="1809750" y="436221"/>
                        <a:pt x="1803400" y="429871"/>
                      </a:cubicBezTo>
                      <a:cubicBezTo>
                        <a:pt x="1822450" y="413996"/>
                        <a:pt x="1825625" y="391771"/>
                        <a:pt x="1844675" y="379071"/>
                      </a:cubicBezTo>
                      <a:cubicBezTo>
                        <a:pt x="1822450" y="356846"/>
                        <a:pt x="1838325" y="356846"/>
                        <a:pt x="1860550" y="337796"/>
                      </a:cubicBezTo>
                      <a:cubicBezTo>
                        <a:pt x="1876425" y="325096"/>
                        <a:pt x="1876425" y="258421"/>
                        <a:pt x="1895475" y="242546"/>
                      </a:cubicBezTo>
                      <a:cubicBezTo>
                        <a:pt x="1901825" y="239371"/>
                        <a:pt x="1908175" y="242546"/>
                        <a:pt x="1911350" y="245721"/>
                      </a:cubicBezTo>
                      <a:cubicBezTo>
                        <a:pt x="1927225" y="261596"/>
                        <a:pt x="1911350" y="293346"/>
                        <a:pt x="1898650" y="302871"/>
                      </a:cubicBezTo>
                      <a:cubicBezTo>
                        <a:pt x="1882775" y="344146"/>
                        <a:pt x="1876425" y="379071"/>
                        <a:pt x="1860550" y="417171"/>
                      </a:cubicBezTo>
                      <a:cubicBezTo>
                        <a:pt x="1866900" y="423521"/>
                        <a:pt x="1860550" y="426696"/>
                        <a:pt x="1854200" y="433046"/>
                      </a:cubicBezTo>
                      <a:cubicBezTo>
                        <a:pt x="1847850" y="439396"/>
                        <a:pt x="1851025" y="445746"/>
                        <a:pt x="1857375" y="448921"/>
                      </a:cubicBezTo>
                      <a:cubicBezTo>
                        <a:pt x="1847850" y="458446"/>
                        <a:pt x="1838325" y="471146"/>
                        <a:pt x="1838325" y="480671"/>
                      </a:cubicBezTo>
                      <a:lnTo>
                        <a:pt x="1825625" y="502896"/>
                      </a:lnTo>
                      <a:cubicBezTo>
                        <a:pt x="1835150" y="515596"/>
                        <a:pt x="1831975" y="528296"/>
                        <a:pt x="1822450" y="534646"/>
                      </a:cubicBezTo>
                      <a:cubicBezTo>
                        <a:pt x="1841500" y="534646"/>
                        <a:pt x="1889125" y="525121"/>
                        <a:pt x="1905000" y="544171"/>
                      </a:cubicBezTo>
                      <a:cubicBezTo>
                        <a:pt x="1914525" y="556871"/>
                        <a:pt x="1914525" y="572746"/>
                        <a:pt x="1905000" y="575921"/>
                      </a:cubicBezTo>
                      <a:cubicBezTo>
                        <a:pt x="1905000" y="579096"/>
                        <a:pt x="1898650" y="588621"/>
                        <a:pt x="1901825" y="591796"/>
                      </a:cubicBezTo>
                      <a:lnTo>
                        <a:pt x="1911350" y="585446"/>
                      </a:lnTo>
                      <a:lnTo>
                        <a:pt x="1952625" y="553696"/>
                      </a:lnTo>
                      <a:lnTo>
                        <a:pt x="1958975" y="531471"/>
                      </a:lnTo>
                      <a:cubicBezTo>
                        <a:pt x="1952625" y="521946"/>
                        <a:pt x="1958975" y="521946"/>
                        <a:pt x="1965325" y="515596"/>
                      </a:cubicBezTo>
                      <a:cubicBezTo>
                        <a:pt x="1968500" y="509246"/>
                        <a:pt x="1965325" y="506071"/>
                        <a:pt x="1962150" y="502896"/>
                      </a:cubicBezTo>
                      <a:cubicBezTo>
                        <a:pt x="1981200" y="483846"/>
                        <a:pt x="1993900" y="458446"/>
                        <a:pt x="2012950" y="439396"/>
                      </a:cubicBezTo>
                      <a:cubicBezTo>
                        <a:pt x="2019300" y="410821"/>
                        <a:pt x="2038350" y="382246"/>
                        <a:pt x="2063750" y="369546"/>
                      </a:cubicBezTo>
                      <a:lnTo>
                        <a:pt x="2060575" y="353671"/>
                      </a:lnTo>
                      <a:cubicBezTo>
                        <a:pt x="2057400" y="344146"/>
                        <a:pt x="2063750" y="334621"/>
                        <a:pt x="2073275" y="328271"/>
                      </a:cubicBezTo>
                      <a:cubicBezTo>
                        <a:pt x="2079625" y="315571"/>
                        <a:pt x="2085975" y="312396"/>
                        <a:pt x="2092325" y="321921"/>
                      </a:cubicBezTo>
                      <a:cubicBezTo>
                        <a:pt x="2105025" y="334621"/>
                        <a:pt x="2111375" y="344146"/>
                        <a:pt x="2095500" y="360021"/>
                      </a:cubicBezTo>
                      <a:cubicBezTo>
                        <a:pt x="2085975" y="369546"/>
                        <a:pt x="2054225" y="407646"/>
                        <a:pt x="2066925" y="426696"/>
                      </a:cubicBezTo>
                      <a:cubicBezTo>
                        <a:pt x="2063750" y="442571"/>
                        <a:pt x="2047875" y="499721"/>
                        <a:pt x="2028825" y="518771"/>
                      </a:cubicBezTo>
                      <a:cubicBezTo>
                        <a:pt x="2038350" y="528296"/>
                        <a:pt x="2032000" y="534646"/>
                        <a:pt x="2025650" y="537821"/>
                      </a:cubicBezTo>
                      <a:cubicBezTo>
                        <a:pt x="2012950" y="547346"/>
                        <a:pt x="2038350" y="579096"/>
                        <a:pt x="2041525" y="585446"/>
                      </a:cubicBezTo>
                      <a:cubicBezTo>
                        <a:pt x="2032000" y="598146"/>
                        <a:pt x="1978025" y="702921"/>
                        <a:pt x="1990725" y="715621"/>
                      </a:cubicBezTo>
                      <a:lnTo>
                        <a:pt x="1965325" y="737846"/>
                      </a:lnTo>
                      <a:cubicBezTo>
                        <a:pt x="1955800" y="756896"/>
                        <a:pt x="1946275" y="772771"/>
                        <a:pt x="1939925" y="791821"/>
                      </a:cubicBezTo>
                      <a:lnTo>
                        <a:pt x="1943100" y="801346"/>
                      </a:lnTo>
                      <a:cubicBezTo>
                        <a:pt x="1965325" y="801346"/>
                        <a:pt x="1965325" y="747371"/>
                        <a:pt x="1990725" y="747371"/>
                      </a:cubicBezTo>
                      <a:cubicBezTo>
                        <a:pt x="1997075" y="747371"/>
                        <a:pt x="2003425" y="744196"/>
                        <a:pt x="2012950" y="741021"/>
                      </a:cubicBezTo>
                      <a:lnTo>
                        <a:pt x="1990725" y="731496"/>
                      </a:lnTo>
                      <a:lnTo>
                        <a:pt x="2000250" y="725146"/>
                      </a:lnTo>
                      <a:cubicBezTo>
                        <a:pt x="2009775" y="718796"/>
                        <a:pt x="2016125" y="725146"/>
                        <a:pt x="2022475" y="731496"/>
                      </a:cubicBezTo>
                      <a:cubicBezTo>
                        <a:pt x="2028825" y="721971"/>
                        <a:pt x="2035175" y="715621"/>
                        <a:pt x="2035175" y="706096"/>
                      </a:cubicBezTo>
                      <a:cubicBezTo>
                        <a:pt x="2041525" y="699746"/>
                        <a:pt x="2041525" y="683871"/>
                        <a:pt x="2044700" y="671171"/>
                      </a:cubicBezTo>
                      <a:cubicBezTo>
                        <a:pt x="2035175" y="671171"/>
                        <a:pt x="2025650" y="664821"/>
                        <a:pt x="2019300" y="655296"/>
                      </a:cubicBezTo>
                      <a:cubicBezTo>
                        <a:pt x="2028825" y="648946"/>
                        <a:pt x="2035175" y="639421"/>
                        <a:pt x="2035175" y="626721"/>
                      </a:cubicBezTo>
                      <a:lnTo>
                        <a:pt x="2066925" y="633071"/>
                      </a:lnTo>
                      <a:cubicBezTo>
                        <a:pt x="2057400" y="642596"/>
                        <a:pt x="2057400" y="652121"/>
                        <a:pt x="2051050" y="661646"/>
                      </a:cubicBezTo>
                      <a:lnTo>
                        <a:pt x="2063750" y="671171"/>
                      </a:lnTo>
                      <a:cubicBezTo>
                        <a:pt x="2070100" y="671171"/>
                        <a:pt x="2073275" y="674346"/>
                        <a:pt x="2073275" y="680696"/>
                      </a:cubicBezTo>
                      <a:cubicBezTo>
                        <a:pt x="2073275" y="693396"/>
                        <a:pt x="2063750" y="706096"/>
                        <a:pt x="2057400" y="715621"/>
                      </a:cubicBezTo>
                      <a:cubicBezTo>
                        <a:pt x="2066925" y="718796"/>
                        <a:pt x="2079625" y="715621"/>
                        <a:pt x="2085975" y="718796"/>
                      </a:cubicBezTo>
                      <a:cubicBezTo>
                        <a:pt x="2092325" y="728321"/>
                        <a:pt x="2070100" y="750546"/>
                        <a:pt x="2060575" y="760071"/>
                      </a:cubicBezTo>
                      <a:cubicBezTo>
                        <a:pt x="2060575" y="772771"/>
                        <a:pt x="2054225" y="785471"/>
                        <a:pt x="2047875" y="785471"/>
                      </a:cubicBezTo>
                      <a:lnTo>
                        <a:pt x="2032000" y="807696"/>
                      </a:lnTo>
                      <a:lnTo>
                        <a:pt x="2032000" y="836271"/>
                      </a:lnTo>
                      <a:lnTo>
                        <a:pt x="2041525" y="826746"/>
                      </a:lnTo>
                      <a:lnTo>
                        <a:pt x="2054225" y="801346"/>
                      </a:lnTo>
                      <a:cubicBezTo>
                        <a:pt x="2057400" y="794996"/>
                        <a:pt x="2063750" y="791821"/>
                        <a:pt x="2066925" y="791821"/>
                      </a:cubicBezTo>
                      <a:cubicBezTo>
                        <a:pt x="2066925" y="794996"/>
                        <a:pt x="2060575" y="804521"/>
                        <a:pt x="2060575" y="810871"/>
                      </a:cubicBezTo>
                      <a:cubicBezTo>
                        <a:pt x="2073275" y="826746"/>
                        <a:pt x="2022475" y="858496"/>
                        <a:pt x="2035175" y="874371"/>
                      </a:cubicBezTo>
                      <a:lnTo>
                        <a:pt x="2022475" y="896596"/>
                      </a:lnTo>
                      <a:cubicBezTo>
                        <a:pt x="2022475" y="902946"/>
                        <a:pt x="2019300" y="912471"/>
                        <a:pt x="2016125" y="921996"/>
                      </a:cubicBezTo>
                      <a:cubicBezTo>
                        <a:pt x="2028825" y="906121"/>
                        <a:pt x="2044700" y="887071"/>
                        <a:pt x="2044700" y="864846"/>
                      </a:cubicBezTo>
                      <a:lnTo>
                        <a:pt x="2070100" y="874371"/>
                      </a:lnTo>
                      <a:lnTo>
                        <a:pt x="2063750" y="909296"/>
                      </a:lnTo>
                      <a:lnTo>
                        <a:pt x="2079625" y="906121"/>
                      </a:lnTo>
                      <a:lnTo>
                        <a:pt x="2095500" y="925171"/>
                      </a:lnTo>
                      <a:lnTo>
                        <a:pt x="2079625" y="972796"/>
                      </a:lnTo>
                      <a:cubicBezTo>
                        <a:pt x="2054225" y="995021"/>
                        <a:pt x="2041525" y="1033121"/>
                        <a:pt x="2022475" y="1052171"/>
                      </a:cubicBezTo>
                      <a:lnTo>
                        <a:pt x="2016125" y="1052171"/>
                      </a:lnTo>
                      <a:lnTo>
                        <a:pt x="2016125" y="1061696"/>
                      </a:lnTo>
                      <a:lnTo>
                        <a:pt x="1997075" y="1093446"/>
                      </a:lnTo>
                      <a:cubicBezTo>
                        <a:pt x="1997075" y="1122021"/>
                        <a:pt x="1965325" y="1134721"/>
                        <a:pt x="1965325" y="1169646"/>
                      </a:cubicBezTo>
                      <a:cubicBezTo>
                        <a:pt x="1958975" y="1179171"/>
                        <a:pt x="1936750" y="1229971"/>
                        <a:pt x="1930400" y="1229971"/>
                      </a:cubicBezTo>
                      <a:cubicBezTo>
                        <a:pt x="1930400" y="1239496"/>
                        <a:pt x="1930400" y="1252196"/>
                        <a:pt x="1927225" y="1264896"/>
                      </a:cubicBezTo>
                      <a:lnTo>
                        <a:pt x="1930400" y="1264896"/>
                      </a:lnTo>
                      <a:cubicBezTo>
                        <a:pt x="1933575" y="1268071"/>
                        <a:pt x="1933575" y="1271246"/>
                        <a:pt x="1927225" y="1274421"/>
                      </a:cubicBezTo>
                      <a:lnTo>
                        <a:pt x="1920875" y="1274421"/>
                      </a:lnTo>
                      <a:cubicBezTo>
                        <a:pt x="1917700" y="1283946"/>
                        <a:pt x="1911350" y="1287121"/>
                        <a:pt x="1905000" y="1287121"/>
                      </a:cubicBezTo>
                      <a:cubicBezTo>
                        <a:pt x="1905000" y="1309346"/>
                        <a:pt x="1892300" y="1328396"/>
                        <a:pt x="1892300" y="1350621"/>
                      </a:cubicBezTo>
                      <a:lnTo>
                        <a:pt x="1911350" y="1376021"/>
                      </a:lnTo>
                      <a:cubicBezTo>
                        <a:pt x="1914525" y="1376021"/>
                        <a:pt x="1917700" y="1376021"/>
                        <a:pt x="1917700" y="1379196"/>
                      </a:cubicBezTo>
                      <a:cubicBezTo>
                        <a:pt x="1917700" y="1385546"/>
                        <a:pt x="1911350" y="1395071"/>
                        <a:pt x="1905000" y="1398246"/>
                      </a:cubicBezTo>
                      <a:cubicBezTo>
                        <a:pt x="1905000" y="1407771"/>
                        <a:pt x="1901825" y="1417296"/>
                        <a:pt x="1889125" y="1417296"/>
                      </a:cubicBezTo>
                      <a:lnTo>
                        <a:pt x="1879600" y="1417296"/>
                      </a:lnTo>
                      <a:lnTo>
                        <a:pt x="1876425" y="1452221"/>
                      </a:lnTo>
                      <a:lnTo>
                        <a:pt x="1844675" y="1512546"/>
                      </a:lnTo>
                      <a:lnTo>
                        <a:pt x="1831975" y="1522071"/>
                      </a:lnTo>
                      <a:cubicBezTo>
                        <a:pt x="1831975" y="1541121"/>
                        <a:pt x="1819275" y="1566521"/>
                        <a:pt x="1809750" y="1585571"/>
                      </a:cubicBezTo>
                      <a:lnTo>
                        <a:pt x="1809750" y="1623671"/>
                      </a:lnTo>
                      <a:lnTo>
                        <a:pt x="1784350" y="1645896"/>
                      </a:lnTo>
                      <a:lnTo>
                        <a:pt x="1771650" y="1677646"/>
                      </a:lnTo>
                      <a:lnTo>
                        <a:pt x="1752600" y="1693521"/>
                      </a:lnTo>
                      <a:cubicBezTo>
                        <a:pt x="1752600" y="1715746"/>
                        <a:pt x="1730375" y="1722096"/>
                        <a:pt x="1730375" y="1747496"/>
                      </a:cubicBezTo>
                      <a:lnTo>
                        <a:pt x="1701800" y="1801471"/>
                      </a:lnTo>
                      <a:cubicBezTo>
                        <a:pt x="1679575" y="1801471"/>
                        <a:pt x="1692275" y="1852271"/>
                        <a:pt x="1663700" y="1852271"/>
                      </a:cubicBezTo>
                      <a:lnTo>
                        <a:pt x="1666875" y="1763371"/>
                      </a:lnTo>
                      <a:lnTo>
                        <a:pt x="1647825" y="1757021"/>
                      </a:lnTo>
                      <a:lnTo>
                        <a:pt x="1635125" y="1779246"/>
                      </a:lnTo>
                      <a:cubicBezTo>
                        <a:pt x="1628775" y="1801471"/>
                        <a:pt x="1609725" y="1864971"/>
                        <a:pt x="1609725" y="1887196"/>
                      </a:cubicBezTo>
                      <a:cubicBezTo>
                        <a:pt x="1609725" y="1915771"/>
                        <a:pt x="1606550" y="1912596"/>
                        <a:pt x="1574800" y="1912596"/>
                      </a:cubicBezTo>
                      <a:lnTo>
                        <a:pt x="1571625" y="1922121"/>
                      </a:lnTo>
                      <a:cubicBezTo>
                        <a:pt x="1577975" y="1928471"/>
                        <a:pt x="1590675" y="1950696"/>
                        <a:pt x="1571625" y="1950696"/>
                      </a:cubicBezTo>
                      <a:cubicBezTo>
                        <a:pt x="1568450" y="1950696"/>
                        <a:pt x="1552575" y="1953871"/>
                        <a:pt x="1552575" y="1957046"/>
                      </a:cubicBezTo>
                      <a:lnTo>
                        <a:pt x="1552575" y="1960221"/>
                      </a:lnTo>
                      <a:lnTo>
                        <a:pt x="1597025" y="1985621"/>
                      </a:lnTo>
                      <a:cubicBezTo>
                        <a:pt x="1612900" y="1969746"/>
                        <a:pt x="1619250" y="1944346"/>
                        <a:pt x="1619250" y="1922121"/>
                      </a:cubicBezTo>
                      <a:cubicBezTo>
                        <a:pt x="1628775" y="1912596"/>
                        <a:pt x="1631950" y="1903071"/>
                        <a:pt x="1631950" y="1890371"/>
                      </a:cubicBezTo>
                      <a:lnTo>
                        <a:pt x="1644650" y="1861796"/>
                      </a:lnTo>
                      <a:cubicBezTo>
                        <a:pt x="1644650" y="1858621"/>
                        <a:pt x="1644650" y="1849096"/>
                        <a:pt x="1647825" y="1849096"/>
                      </a:cubicBezTo>
                      <a:cubicBezTo>
                        <a:pt x="1660525" y="1849096"/>
                        <a:pt x="1670050" y="1880846"/>
                        <a:pt x="1670050" y="1890371"/>
                      </a:cubicBezTo>
                      <a:cubicBezTo>
                        <a:pt x="1670050" y="1893546"/>
                        <a:pt x="1670050" y="1899896"/>
                        <a:pt x="1663700" y="1899896"/>
                      </a:cubicBezTo>
                      <a:cubicBezTo>
                        <a:pt x="1657350" y="1925296"/>
                        <a:pt x="1641475" y="1972921"/>
                        <a:pt x="1619250" y="1991971"/>
                      </a:cubicBezTo>
                      <a:cubicBezTo>
                        <a:pt x="1619250" y="2004671"/>
                        <a:pt x="1609725" y="2007846"/>
                        <a:pt x="1609725" y="2020546"/>
                      </a:cubicBezTo>
                      <a:cubicBezTo>
                        <a:pt x="1600200" y="2042771"/>
                        <a:pt x="1587500" y="2068171"/>
                        <a:pt x="1571625" y="2087221"/>
                      </a:cubicBezTo>
                      <a:cubicBezTo>
                        <a:pt x="1571625" y="2093571"/>
                        <a:pt x="1568450" y="2103096"/>
                        <a:pt x="1562100" y="2103096"/>
                      </a:cubicBezTo>
                      <a:cubicBezTo>
                        <a:pt x="1549400" y="2103096"/>
                        <a:pt x="1552575" y="2074521"/>
                        <a:pt x="1552575" y="2068171"/>
                      </a:cubicBezTo>
                      <a:lnTo>
                        <a:pt x="1527175" y="2077696"/>
                      </a:lnTo>
                      <a:lnTo>
                        <a:pt x="1524000" y="2109446"/>
                      </a:lnTo>
                      <a:lnTo>
                        <a:pt x="1495425" y="2166596"/>
                      </a:lnTo>
                      <a:lnTo>
                        <a:pt x="1492250" y="2166596"/>
                      </a:lnTo>
                      <a:lnTo>
                        <a:pt x="1466850" y="2223746"/>
                      </a:lnTo>
                      <a:cubicBezTo>
                        <a:pt x="1460500" y="2226921"/>
                        <a:pt x="1463675" y="2252321"/>
                        <a:pt x="1463675" y="2255496"/>
                      </a:cubicBezTo>
                      <a:cubicBezTo>
                        <a:pt x="1470025" y="2245971"/>
                        <a:pt x="1482725" y="2265021"/>
                        <a:pt x="1473200" y="2268196"/>
                      </a:cubicBezTo>
                      <a:cubicBezTo>
                        <a:pt x="1470025" y="2268196"/>
                        <a:pt x="1463675" y="2268196"/>
                        <a:pt x="1463675" y="2274546"/>
                      </a:cubicBezTo>
                      <a:cubicBezTo>
                        <a:pt x="1463675" y="2280896"/>
                        <a:pt x="1473200" y="2290421"/>
                        <a:pt x="1479550" y="2296771"/>
                      </a:cubicBezTo>
                      <a:cubicBezTo>
                        <a:pt x="1479550" y="2306296"/>
                        <a:pt x="1460500" y="2350746"/>
                        <a:pt x="1454150" y="2350746"/>
                      </a:cubicBezTo>
                      <a:cubicBezTo>
                        <a:pt x="1454150" y="2372971"/>
                        <a:pt x="1454150" y="2376146"/>
                        <a:pt x="1431925" y="2376146"/>
                      </a:cubicBezTo>
                      <a:lnTo>
                        <a:pt x="1431925" y="2411071"/>
                      </a:lnTo>
                      <a:cubicBezTo>
                        <a:pt x="1416050" y="2401546"/>
                        <a:pt x="1400175" y="2388846"/>
                        <a:pt x="1390650" y="2372971"/>
                      </a:cubicBezTo>
                      <a:cubicBezTo>
                        <a:pt x="1390650" y="2379321"/>
                        <a:pt x="1390650" y="2385671"/>
                        <a:pt x="1387475" y="2392021"/>
                      </a:cubicBezTo>
                      <a:lnTo>
                        <a:pt x="1406525" y="2423771"/>
                      </a:lnTo>
                      <a:cubicBezTo>
                        <a:pt x="1400175" y="2439646"/>
                        <a:pt x="1371600" y="2550771"/>
                        <a:pt x="1339850" y="2550771"/>
                      </a:cubicBezTo>
                      <a:cubicBezTo>
                        <a:pt x="1339850" y="2560296"/>
                        <a:pt x="1327150" y="2598396"/>
                        <a:pt x="1317625" y="2598396"/>
                      </a:cubicBezTo>
                      <a:cubicBezTo>
                        <a:pt x="1314450" y="2598396"/>
                        <a:pt x="1314450" y="2588871"/>
                        <a:pt x="1314450" y="2588871"/>
                      </a:cubicBezTo>
                      <a:lnTo>
                        <a:pt x="1301750" y="2585696"/>
                      </a:lnTo>
                      <a:lnTo>
                        <a:pt x="1292225" y="2598396"/>
                      </a:lnTo>
                      <a:lnTo>
                        <a:pt x="1314450" y="2620621"/>
                      </a:lnTo>
                      <a:cubicBezTo>
                        <a:pt x="1314450" y="2655546"/>
                        <a:pt x="1298575" y="2680946"/>
                        <a:pt x="1279525" y="2706346"/>
                      </a:cubicBezTo>
                      <a:cubicBezTo>
                        <a:pt x="1279525" y="2712696"/>
                        <a:pt x="1298575" y="2757146"/>
                        <a:pt x="1289050" y="2757146"/>
                      </a:cubicBezTo>
                      <a:cubicBezTo>
                        <a:pt x="1279525" y="2757146"/>
                        <a:pt x="1273175" y="2750796"/>
                        <a:pt x="1266825" y="2744446"/>
                      </a:cubicBezTo>
                      <a:cubicBezTo>
                        <a:pt x="1266825" y="2766671"/>
                        <a:pt x="1260475" y="2798421"/>
                        <a:pt x="1247775" y="2814296"/>
                      </a:cubicBezTo>
                      <a:lnTo>
                        <a:pt x="1231900" y="2788896"/>
                      </a:lnTo>
                      <a:lnTo>
                        <a:pt x="1241425" y="2757146"/>
                      </a:lnTo>
                      <a:cubicBezTo>
                        <a:pt x="1238250" y="2753971"/>
                        <a:pt x="1231900" y="2750796"/>
                        <a:pt x="1231900" y="2747621"/>
                      </a:cubicBezTo>
                      <a:cubicBezTo>
                        <a:pt x="1231900" y="2741271"/>
                        <a:pt x="1250950" y="2741271"/>
                        <a:pt x="1254125" y="2741271"/>
                      </a:cubicBezTo>
                      <a:cubicBezTo>
                        <a:pt x="1254125" y="2722221"/>
                        <a:pt x="1263650" y="2699996"/>
                        <a:pt x="1273175" y="2680946"/>
                      </a:cubicBezTo>
                      <a:cubicBezTo>
                        <a:pt x="1273175" y="2677771"/>
                        <a:pt x="1270000" y="2668246"/>
                        <a:pt x="1266825" y="2665071"/>
                      </a:cubicBezTo>
                      <a:lnTo>
                        <a:pt x="1244600" y="2693646"/>
                      </a:lnTo>
                      <a:lnTo>
                        <a:pt x="1228725" y="2696821"/>
                      </a:lnTo>
                      <a:lnTo>
                        <a:pt x="1228725" y="2741271"/>
                      </a:lnTo>
                      <a:cubicBezTo>
                        <a:pt x="1206500" y="2757146"/>
                        <a:pt x="1187450" y="2804771"/>
                        <a:pt x="1181100" y="2826996"/>
                      </a:cubicBezTo>
                      <a:cubicBezTo>
                        <a:pt x="1181100" y="2839696"/>
                        <a:pt x="1168400" y="2846046"/>
                        <a:pt x="1168400" y="2858746"/>
                      </a:cubicBezTo>
                      <a:lnTo>
                        <a:pt x="1158875" y="2884146"/>
                      </a:lnTo>
                      <a:lnTo>
                        <a:pt x="1162050" y="2884146"/>
                      </a:lnTo>
                      <a:cubicBezTo>
                        <a:pt x="1162050" y="2896846"/>
                        <a:pt x="1149350" y="2903196"/>
                        <a:pt x="1149350" y="2915896"/>
                      </a:cubicBezTo>
                      <a:cubicBezTo>
                        <a:pt x="1149350" y="2925421"/>
                        <a:pt x="1149350" y="2934946"/>
                        <a:pt x="1136650" y="2934946"/>
                      </a:cubicBezTo>
                      <a:cubicBezTo>
                        <a:pt x="1136650" y="2953996"/>
                        <a:pt x="1136650" y="2957171"/>
                        <a:pt x="1117600" y="2957171"/>
                      </a:cubicBezTo>
                      <a:lnTo>
                        <a:pt x="1117600" y="2992096"/>
                      </a:lnTo>
                      <a:lnTo>
                        <a:pt x="1101725" y="2985746"/>
                      </a:lnTo>
                      <a:lnTo>
                        <a:pt x="1082675" y="3030196"/>
                      </a:lnTo>
                      <a:lnTo>
                        <a:pt x="1089025" y="3036546"/>
                      </a:lnTo>
                      <a:lnTo>
                        <a:pt x="1076325" y="3046071"/>
                      </a:lnTo>
                      <a:lnTo>
                        <a:pt x="1069975" y="3058771"/>
                      </a:lnTo>
                      <a:lnTo>
                        <a:pt x="1079500" y="3080996"/>
                      </a:lnTo>
                      <a:lnTo>
                        <a:pt x="1076325" y="3106396"/>
                      </a:lnTo>
                      <a:cubicBezTo>
                        <a:pt x="1057275" y="3106396"/>
                        <a:pt x="1073150" y="3131796"/>
                        <a:pt x="1041400" y="3131796"/>
                      </a:cubicBezTo>
                      <a:lnTo>
                        <a:pt x="1041400" y="3115921"/>
                      </a:lnTo>
                      <a:lnTo>
                        <a:pt x="1031875" y="3119096"/>
                      </a:lnTo>
                      <a:cubicBezTo>
                        <a:pt x="1028700" y="3125446"/>
                        <a:pt x="1016000" y="3160371"/>
                        <a:pt x="1012825" y="3160371"/>
                      </a:cubicBezTo>
                      <a:cubicBezTo>
                        <a:pt x="1009650" y="3160371"/>
                        <a:pt x="1009650" y="3154021"/>
                        <a:pt x="1009650" y="3154021"/>
                      </a:cubicBezTo>
                      <a:cubicBezTo>
                        <a:pt x="990600" y="3154021"/>
                        <a:pt x="1003300" y="3138146"/>
                        <a:pt x="1009650" y="3131796"/>
                      </a:cubicBezTo>
                      <a:lnTo>
                        <a:pt x="996950" y="3103221"/>
                      </a:lnTo>
                      <a:lnTo>
                        <a:pt x="1009650" y="3080996"/>
                      </a:lnTo>
                      <a:lnTo>
                        <a:pt x="987425" y="3071471"/>
                      </a:lnTo>
                      <a:cubicBezTo>
                        <a:pt x="987425" y="3093696"/>
                        <a:pt x="965200" y="3106396"/>
                        <a:pt x="965200" y="3131796"/>
                      </a:cubicBezTo>
                      <a:cubicBezTo>
                        <a:pt x="946150" y="3157196"/>
                        <a:pt x="930275" y="3185771"/>
                        <a:pt x="914400" y="3211171"/>
                      </a:cubicBezTo>
                      <a:cubicBezTo>
                        <a:pt x="911225" y="3223871"/>
                        <a:pt x="901700" y="3261971"/>
                        <a:pt x="885825" y="3261971"/>
                      </a:cubicBezTo>
                      <a:cubicBezTo>
                        <a:pt x="885825" y="3265146"/>
                        <a:pt x="895350" y="3287371"/>
                        <a:pt x="895350" y="3287371"/>
                      </a:cubicBezTo>
                      <a:cubicBezTo>
                        <a:pt x="898525" y="3287371"/>
                        <a:pt x="898525" y="3277846"/>
                        <a:pt x="898525" y="3277846"/>
                      </a:cubicBezTo>
                      <a:cubicBezTo>
                        <a:pt x="914400" y="3239746"/>
                        <a:pt x="949325" y="3207996"/>
                        <a:pt x="952500" y="3166721"/>
                      </a:cubicBezTo>
                      <a:lnTo>
                        <a:pt x="968375" y="3166721"/>
                      </a:lnTo>
                      <a:cubicBezTo>
                        <a:pt x="981075" y="3166721"/>
                        <a:pt x="1009650" y="3166721"/>
                        <a:pt x="1009650" y="3182596"/>
                      </a:cubicBezTo>
                      <a:cubicBezTo>
                        <a:pt x="1009650" y="3211171"/>
                        <a:pt x="993775" y="3239746"/>
                        <a:pt x="977900" y="3261971"/>
                      </a:cubicBezTo>
                      <a:cubicBezTo>
                        <a:pt x="977900" y="3277846"/>
                        <a:pt x="987425" y="3287371"/>
                        <a:pt x="987425" y="3303246"/>
                      </a:cubicBezTo>
                      <a:lnTo>
                        <a:pt x="965200" y="3296896"/>
                      </a:lnTo>
                      <a:cubicBezTo>
                        <a:pt x="965200" y="3315946"/>
                        <a:pt x="962025" y="3341346"/>
                        <a:pt x="949325" y="3360396"/>
                      </a:cubicBezTo>
                      <a:lnTo>
                        <a:pt x="933450" y="3338171"/>
                      </a:lnTo>
                      <a:lnTo>
                        <a:pt x="942975" y="3309596"/>
                      </a:lnTo>
                      <a:cubicBezTo>
                        <a:pt x="939800" y="3306421"/>
                        <a:pt x="933450" y="3303246"/>
                        <a:pt x="933450" y="3300071"/>
                      </a:cubicBezTo>
                      <a:cubicBezTo>
                        <a:pt x="933450" y="3293721"/>
                        <a:pt x="949325" y="3293721"/>
                        <a:pt x="952500" y="3293721"/>
                      </a:cubicBezTo>
                      <a:lnTo>
                        <a:pt x="971550" y="3239746"/>
                      </a:lnTo>
                      <a:lnTo>
                        <a:pt x="968375" y="3227046"/>
                      </a:lnTo>
                      <a:lnTo>
                        <a:pt x="955675" y="3211171"/>
                      </a:lnTo>
                      <a:lnTo>
                        <a:pt x="939800" y="3227046"/>
                      </a:lnTo>
                      <a:lnTo>
                        <a:pt x="930275" y="3293721"/>
                      </a:lnTo>
                      <a:cubicBezTo>
                        <a:pt x="911225" y="3309596"/>
                        <a:pt x="892175" y="3350871"/>
                        <a:pt x="885825" y="3373096"/>
                      </a:cubicBezTo>
                      <a:cubicBezTo>
                        <a:pt x="885825" y="3395321"/>
                        <a:pt x="873125" y="3414371"/>
                        <a:pt x="866775" y="3436596"/>
                      </a:cubicBezTo>
                      <a:cubicBezTo>
                        <a:pt x="850900" y="3449296"/>
                        <a:pt x="838200" y="3465171"/>
                        <a:pt x="825500" y="3481046"/>
                      </a:cubicBezTo>
                      <a:lnTo>
                        <a:pt x="803275" y="3544546"/>
                      </a:lnTo>
                      <a:cubicBezTo>
                        <a:pt x="800100" y="3544546"/>
                        <a:pt x="790575" y="3544546"/>
                        <a:pt x="790575" y="3550896"/>
                      </a:cubicBezTo>
                      <a:cubicBezTo>
                        <a:pt x="790575" y="3554071"/>
                        <a:pt x="800100" y="3560421"/>
                        <a:pt x="803275" y="3563596"/>
                      </a:cubicBezTo>
                      <a:lnTo>
                        <a:pt x="768350" y="3582646"/>
                      </a:lnTo>
                      <a:lnTo>
                        <a:pt x="746125" y="3582646"/>
                      </a:lnTo>
                      <a:cubicBezTo>
                        <a:pt x="746125" y="3557246"/>
                        <a:pt x="758825" y="3544546"/>
                        <a:pt x="752475" y="3500096"/>
                      </a:cubicBezTo>
                      <a:cubicBezTo>
                        <a:pt x="739775" y="3519146"/>
                        <a:pt x="723900" y="3535021"/>
                        <a:pt x="723900" y="3560421"/>
                      </a:cubicBezTo>
                      <a:cubicBezTo>
                        <a:pt x="708025" y="3573121"/>
                        <a:pt x="695325" y="3585821"/>
                        <a:pt x="682625" y="3601696"/>
                      </a:cubicBezTo>
                      <a:cubicBezTo>
                        <a:pt x="641350" y="3601696"/>
                        <a:pt x="679450" y="3639796"/>
                        <a:pt x="654050" y="3639796"/>
                      </a:cubicBezTo>
                      <a:lnTo>
                        <a:pt x="641350" y="3639796"/>
                      </a:lnTo>
                      <a:cubicBezTo>
                        <a:pt x="641350" y="3658846"/>
                        <a:pt x="628650" y="3662021"/>
                        <a:pt x="628650" y="3677896"/>
                      </a:cubicBezTo>
                      <a:lnTo>
                        <a:pt x="606425" y="3696946"/>
                      </a:lnTo>
                      <a:lnTo>
                        <a:pt x="593725" y="3671546"/>
                      </a:lnTo>
                      <a:cubicBezTo>
                        <a:pt x="587375" y="3671546"/>
                        <a:pt x="584200" y="3668371"/>
                        <a:pt x="584200" y="3662021"/>
                      </a:cubicBezTo>
                      <a:cubicBezTo>
                        <a:pt x="584200" y="3636621"/>
                        <a:pt x="606425" y="3614396"/>
                        <a:pt x="606425" y="3585821"/>
                      </a:cubicBezTo>
                      <a:cubicBezTo>
                        <a:pt x="606425" y="3585821"/>
                        <a:pt x="606425" y="3579471"/>
                        <a:pt x="603250" y="3579471"/>
                      </a:cubicBezTo>
                      <a:cubicBezTo>
                        <a:pt x="600075" y="3579471"/>
                        <a:pt x="593725" y="3598521"/>
                        <a:pt x="590550" y="3601696"/>
                      </a:cubicBezTo>
                      <a:cubicBezTo>
                        <a:pt x="587375" y="3604871"/>
                        <a:pt x="584200" y="3608046"/>
                        <a:pt x="584200" y="3611221"/>
                      </a:cubicBezTo>
                      <a:cubicBezTo>
                        <a:pt x="584200" y="3620746"/>
                        <a:pt x="587375" y="3630271"/>
                        <a:pt x="574675" y="3630271"/>
                      </a:cubicBezTo>
                      <a:lnTo>
                        <a:pt x="561975" y="3636621"/>
                      </a:lnTo>
                      <a:lnTo>
                        <a:pt x="530225" y="3639796"/>
                      </a:lnTo>
                      <a:lnTo>
                        <a:pt x="520700" y="3665196"/>
                      </a:lnTo>
                      <a:cubicBezTo>
                        <a:pt x="511175" y="3668371"/>
                        <a:pt x="501650" y="3677896"/>
                        <a:pt x="495300" y="3684246"/>
                      </a:cubicBezTo>
                      <a:cubicBezTo>
                        <a:pt x="488950" y="3684246"/>
                        <a:pt x="479425" y="3687421"/>
                        <a:pt x="479425" y="3696946"/>
                      </a:cubicBezTo>
                      <a:lnTo>
                        <a:pt x="482600" y="3709646"/>
                      </a:lnTo>
                      <a:lnTo>
                        <a:pt x="454025" y="3709646"/>
                      </a:lnTo>
                      <a:cubicBezTo>
                        <a:pt x="454025" y="3700121"/>
                        <a:pt x="476250" y="3662021"/>
                        <a:pt x="460375" y="3662021"/>
                      </a:cubicBezTo>
                      <a:cubicBezTo>
                        <a:pt x="454025" y="3662021"/>
                        <a:pt x="447675" y="3668371"/>
                        <a:pt x="444500" y="3671546"/>
                      </a:cubicBezTo>
                      <a:lnTo>
                        <a:pt x="438150" y="3709646"/>
                      </a:lnTo>
                      <a:lnTo>
                        <a:pt x="422275" y="3731871"/>
                      </a:lnTo>
                      <a:cubicBezTo>
                        <a:pt x="422275" y="3750921"/>
                        <a:pt x="415925" y="3763621"/>
                        <a:pt x="403225" y="3776321"/>
                      </a:cubicBezTo>
                      <a:lnTo>
                        <a:pt x="403225" y="3801721"/>
                      </a:lnTo>
                      <a:cubicBezTo>
                        <a:pt x="393700" y="3811246"/>
                        <a:pt x="390525" y="3823946"/>
                        <a:pt x="390525" y="3836646"/>
                      </a:cubicBezTo>
                      <a:cubicBezTo>
                        <a:pt x="381000" y="3833471"/>
                        <a:pt x="368300" y="3839821"/>
                        <a:pt x="368300" y="3852521"/>
                      </a:cubicBezTo>
                      <a:lnTo>
                        <a:pt x="349250" y="3881096"/>
                      </a:lnTo>
                      <a:lnTo>
                        <a:pt x="323850" y="3871571"/>
                      </a:lnTo>
                      <a:cubicBezTo>
                        <a:pt x="333375" y="3852521"/>
                        <a:pt x="330200" y="3817596"/>
                        <a:pt x="342900" y="3804896"/>
                      </a:cubicBezTo>
                      <a:cubicBezTo>
                        <a:pt x="342900" y="3795371"/>
                        <a:pt x="346075" y="3789021"/>
                        <a:pt x="355600" y="3789021"/>
                      </a:cubicBezTo>
                      <a:cubicBezTo>
                        <a:pt x="365125" y="3789021"/>
                        <a:pt x="406400" y="3792196"/>
                        <a:pt x="377825" y="3776321"/>
                      </a:cubicBezTo>
                      <a:lnTo>
                        <a:pt x="390525" y="3744571"/>
                      </a:lnTo>
                      <a:lnTo>
                        <a:pt x="377825" y="3744571"/>
                      </a:lnTo>
                      <a:lnTo>
                        <a:pt x="390525" y="3728696"/>
                      </a:lnTo>
                      <a:lnTo>
                        <a:pt x="390525" y="3696946"/>
                      </a:lnTo>
                      <a:lnTo>
                        <a:pt x="412750" y="3681071"/>
                      </a:lnTo>
                      <a:lnTo>
                        <a:pt x="412750" y="3652496"/>
                      </a:lnTo>
                      <a:cubicBezTo>
                        <a:pt x="419100" y="3642971"/>
                        <a:pt x="425450" y="3633446"/>
                        <a:pt x="434975" y="3627096"/>
                      </a:cubicBezTo>
                      <a:lnTo>
                        <a:pt x="444500" y="3601696"/>
                      </a:lnTo>
                      <a:cubicBezTo>
                        <a:pt x="422275" y="3601696"/>
                        <a:pt x="441325" y="3538196"/>
                        <a:pt x="444500" y="3531846"/>
                      </a:cubicBezTo>
                      <a:cubicBezTo>
                        <a:pt x="457200" y="3531846"/>
                        <a:pt x="454025" y="3493746"/>
                        <a:pt x="454025" y="3487396"/>
                      </a:cubicBezTo>
                      <a:cubicBezTo>
                        <a:pt x="463550" y="3484221"/>
                        <a:pt x="466725" y="3471521"/>
                        <a:pt x="466725" y="3461996"/>
                      </a:cubicBezTo>
                      <a:cubicBezTo>
                        <a:pt x="466725" y="3449296"/>
                        <a:pt x="454025" y="3446121"/>
                        <a:pt x="454025" y="3433421"/>
                      </a:cubicBezTo>
                      <a:cubicBezTo>
                        <a:pt x="425450" y="3433421"/>
                        <a:pt x="447675" y="3490571"/>
                        <a:pt x="422275" y="3490571"/>
                      </a:cubicBezTo>
                      <a:cubicBezTo>
                        <a:pt x="422275" y="3509621"/>
                        <a:pt x="406400" y="3528671"/>
                        <a:pt x="390525" y="3538196"/>
                      </a:cubicBezTo>
                      <a:lnTo>
                        <a:pt x="390525" y="3579471"/>
                      </a:lnTo>
                      <a:cubicBezTo>
                        <a:pt x="330200" y="3608046"/>
                        <a:pt x="342900" y="3633446"/>
                        <a:pt x="317500" y="3696946"/>
                      </a:cubicBezTo>
                      <a:cubicBezTo>
                        <a:pt x="295275" y="3696946"/>
                        <a:pt x="282575" y="3719171"/>
                        <a:pt x="260350" y="3719171"/>
                      </a:cubicBezTo>
                      <a:lnTo>
                        <a:pt x="260350" y="3754096"/>
                      </a:lnTo>
                      <a:lnTo>
                        <a:pt x="250825" y="3754096"/>
                      </a:lnTo>
                      <a:cubicBezTo>
                        <a:pt x="238125" y="3754096"/>
                        <a:pt x="238125" y="3747746"/>
                        <a:pt x="238125" y="3735046"/>
                      </a:cubicBezTo>
                      <a:lnTo>
                        <a:pt x="247650" y="3709646"/>
                      </a:lnTo>
                      <a:cubicBezTo>
                        <a:pt x="247650" y="3706471"/>
                        <a:pt x="241300" y="3687421"/>
                        <a:pt x="238125" y="3687421"/>
                      </a:cubicBezTo>
                      <a:lnTo>
                        <a:pt x="238125" y="3696946"/>
                      </a:lnTo>
                      <a:cubicBezTo>
                        <a:pt x="225425" y="3706471"/>
                        <a:pt x="196850" y="3728696"/>
                        <a:pt x="196850" y="3744571"/>
                      </a:cubicBezTo>
                      <a:cubicBezTo>
                        <a:pt x="187325" y="3750921"/>
                        <a:pt x="184150" y="3766796"/>
                        <a:pt x="184150" y="3779496"/>
                      </a:cubicBezTo>
                      <a:lnTo>
                        <a:pt x="161925" y="3792196"/>
                      </a:lnTo>
                      <a:cubicBezTo>
                        <a:pt x="161925" y="3801721"/>
                        <a:pt x="158750" y="3817596"/>
                        <a:pt x="149225" y="3823946"/>
                      </a:cubicBezTo>
                      <a:lnTo>
                        <a:pt x="149225" y="3849346"/>
                      </a:lnTo>
                      <a:lnTo>
                        <a:pt x="136525" y="3858871"/>
                      </a:lnTo>
                      <a:cubicBezTo>
                        <a:pt x="136525" y="3877921"/>
                        <a:pt x="120650" y="3896971"/>
                        <a:pt x="104775" y="3909671"/>
                      </a:cubicBezTo>
                      <a:cubicBezTo>
                        <a:pt x="92075" y="3928721"/>
                        <a:pt x="73025" y="3960471"/>
                        <a:pt x="53975" y="3976346"/>
                      </a:cubicBezTo>
                      <a:cubicBezTo>
                        <a:pt x="53975" y="3985871"/>
                        <a:pt x="53975" y="3998571"/>
                        <a:pt x="44450" y="4004921"/>
                      </a:cubicBezTo>
                      <a:cubicBezTo>
                        <a:pt x="44450" y="4023971"/>
                        <a:pt x="31750" y="4046196"/>
                        <a:pt x="19050" y="4058896"/>
                      </a:cubicBezTo>
                      <a:cubicBezTo>
                        <a:pt x="19050" y="4065246"/>
                        <a:pt x="15875" y="4071596"/>
                        <a:pt x="9525" y="4071596"/>
                      </a:cubicBezTo>
                      <a:lnTo>
                        <a:pt x="0" y="4068421"/>
                      </a:lnTo>
                      <a:lnTo>
                        <a:pt x="9525" y="4036671"/>
                      </a:lnTo>
                      <a:cubicBezTo>
                        <a:pt x="15875" y="4030321"/>
                        <a:pt x="19050" y="4017621"/>
                        <a:pt x="19050" y="4008096"/>
                      </a:cubicBezTo>
                      <a:lnTo>
                        <a:pt x="31750" y="3979521"/>
                      </a:lnTo>
                      <a:cubicBezTo>
                        <a:pt x="31750" y="3966821"/>
                        <a:pt x="25400" y="3941421"/>
                        <a:pt x="44450" y="3941421"/>
                      </a:cubicBezTo>
                      <a:cubicBezTo>
                        <a:pt x="44450" y="3884271"/>
                        <a:pt x="88900" y="3776321"/>
                        <a:pt x="127000" y="3731871"/>
                      </a:cubicBezTo>
                      <a:cubicBezTo>
                        <a:pt x="127000" y="3709646"/>
                        <a:pt x="136525" y="3693771"/>
                        <a:pt x="136525" y="3671546"/>
                      </a:cubicBezTo>
                      <a:cubicBezTo>
                        <a:pt x="146050" y="3671546"/>
                        <a:pt x="149225" y="3662021"/>
                        <a:pt x="149225" y="3652496"/>
                      </a:cubicBezTo>
                      <a:cubicBezTo>
                        <a:pt x="149225" y="3623921"/>
                        <a:pt x="161925" y="3633446"/>
                        <a:pt x="161925" y="3614396"/>
                      </a:cubicBezTo>
                      <a:lnTo>
                        <a:pt x="177800" y="3582646"/>
                      </a:lnTo>
                      <a:cubicBezTo>
                        <a:pt x="187325" y="3579471"/>
                        <a:pt x="190500" y="3569946"/>
                        <a:pt x="190500" y="3560421"/>
                      </a:cubicBezTo>
                      <a:lnTo>
                        <a:pt x="187325" y="3544546"/>
                      </a:lnTo>
                      <a:lnTo>
                        <a:pt x="215900" y="3446121"/>
                      </a:lnTo>
                      <a:lnTo>
                        <a:pt x="228600" y="3436596"/>
                      </a:lnTo>
                      <a:lnTo>
                        <a:pt x="238125" y="3420721"/>
                      </a:lnTo>
                      <a:cubicBezTo>
                        <a:pt x="238125" y="3411196"/>
                        <a:pt x="241300" y="3395321"/>
                        <a:pt x="247650" y="3388971"/>
                      </a:cubicBezTo>
                      <a:cubicBezTo>
                        <a:pt x="244475" y="3379446"/>
                        <a:pt x="244475" y="3350871"/>
                        <a:pt x="260350" y="3350871"/>
                      </a:cubicBezTo>
                      <a:cubicBezTo>
                        <a:pt x="260350" y="3338171"/>
                        <a:pt x="292100" y="3274671"/>
                        <a:pt x="301625" y="3274671"/>
                      </a:cubicBezTo>
                      <a:lnTo>
                        <a:pt x="311150" y="3252446"/>
                      </a:lnTo>
                      <a:cubicBezTo>
                        <a:pt x="311150" y="3211171"/>
                        <a:pt x="333375" y="3188946"/>
                        <a:pt x="333375" y="3147671"/>
                      </a:cubicBezTo>
                      <a:lnTo>
                        <a:pt x="342900" y="3134971"/>
                      </a:lnTo>
                      <a:cubicBezTo>
                        <a:pt x="342900" y="3112746"/>
                        <a:pt x="377825" y="3074646"/>
                        <a:pt x="377825" y="3052421"/>
                      </a:cubicBezTo>
                      <a:cubicBezTo>
                        <a:pt x="400050" y="3042896"/>
                        <a:pt x="381000" y="3004796"/>
                        <a:pt x="403225" y="2995271"/>
                      </a:cubicBezTo>
                      <a:cubicBezTo>
                        <a:pt x="403225" y="2985746"/>
                        <a:pt x="450850" y="2852396"/>
                        <a:pt x="454025" y="2849221"/>
                      </a:cubicBezTo>
                      <a:cubicBezTo>
                        <a:pt x="450850" y="2839696"/>
                        <a:pt x="450850" y="2820646"/>
                        <a:pt x="466725" y="2820646"/>
                      </a:cubicBezTo>
                      <a:cubicBezTo>
                        <a:pt x="482600" y="2776196"/>
                        <a:pt x="527050" y="2728571"/>
                        <a:pt x="527050" y="2680946"/>
                      </a:cubicBezTo>
                      <a:cubicBezTo>
                        <a:pt x="530225" y="2677771"/>
                        <a:pt x="539750" y="2674596"/>
                        <a:pt x="539750" y="2668246"/>
                      </a:cubicBezTo>
                      <a:cubicBezTo>
                        <a:pt x="539750" y="2665071"/>
                        <a:pt x="530225" y="2665071"/>
                        <a:pt x="530225" y="2665071"/>
                      </a:cubicBezTo>
                      <a:lnTo>
                        <a:pt x="539750" y="2636496"/>
                      </a:lnTo>
                      <a:lnTo>
                        <a:pt x="552450" y="2630146"/>
                      </a:lnTo>
                      <a:cubicBezTo>
                        <a:pt x="565150" y="2614271"/>
                        <a:pt x="574675" y="2576171"/>
                        <a:pt x="581025" y="2557121"/>
                      </a:cubicBezTo>
                      <a:cubicBezTo>
                        <a:pt x="577850" y="2544421"/>
                        <a:pt x="581025" y="2531721"/>
                        <a:pt x="596900" y="2531721"/>
                      </a:cubicBezTo>
                      <a:lnTo>
                        <a:pt x="606425" y="2509496"/>
                      </a:lnTo>
                      <a:cubicBezTo>
                        <a:pt x="612775" y="2503146"/>
                        <a:pt x="628650" y="2445996"/>
                        <a:pt x="628650" y="2436471"/>
                      </a:cubicBezTo>
                      <a:cubicBezTo>
                        <a:pt x="628650" y="2414246"/>
                        <a:pt x="650875" y="2414246"/>
                        <a:pt x="650875" y="2392021"/>
                      </a:cubicBezTo>
                      <a:lnTo>
                        <a:pt x="676275" y="2347571"/>
                      </a:lnTo>
                      <a:cubicBezTo>
                        <a:pt x="676275" y="2341221"/>
                        <a:pt x="711200" y="2258671"/>
                        <a:pt x="711200" y="2258671"/>
                      </a:cubicBezTo>
                      <a:cubicBezTo>
                        <a:pt x="711200" y="2245971"/>
                        <a:pt x="704850" y="2226921"/>
                        <a:pt x="723900" y="2226921"/>
                      </a:cubicBezTo>
                      <a:cubicBezTo>
                        <a:pt x="739775" y="2182471"/>
                        <a:pt x="790575" y="2125321"/>
                        <a:pt x="790575" y="2074521"/>
                      </a:cubicBezTo>
                      <a:cubicBezTo>
                        <a:pt x="793750" y="2071346"/>
                        <a:pt x="803275" y="2064996"/>
                        <a:pt x="803275" y="2061821"/>
                      </a:cubicBezTo>
                      <a:cubicBezTo>
                        <a:pt x="803275" y="2055471"/>
                        <a:pt x="796925" y="2055471"/>
                        <a:pt x="793750" y="2055471"/>
                      </a:cubicBezTo>
                      <a:lnTo>
                        <a:pt x="803275" y="2026896"/>
                      </a:lnTo>
                      <a:cubicBezTo>
                        <a:pt x="812800" y="2020546"/>
                        <a:pt x="822325" y="2011021"/>
                        <a:pt x="828675" y="2001496"/>
                      </a:cubicBezTo>
                      <a:lnTo>
                        <a:pt x="847725" y="1937996"/>
                      </a:lnTo>
                      <a:cubicBezTo>
                        <a:pt x="844550" y="1925296"/>
                        <a:pt x="850900" y="1912596"/>
                        <a:pt x="866775" y="1912596"/>
                      </a:cubicBezTo>
                      <a:cubicBezTo>
                        <a:pt x="866775" y="1899896"/>
                        <a:pt x="876300" y="1899896"/>
                        <a:pt x="876300" y="1887196"/>
                      </a:cubicBezTo>
                      <a:cubicBezTo>
                        <a:pt x="879475" y="1884021"/>
                        <a:pt x="901700" y="1814171"/>
                        <a:pt x="901700" y="1807821"/>
                      </a:cubicBezTo>
                      <a:cubicBezTo>
                        <a:pt x="901700" y="1785596"/>
                        <a:pt x="923925" y="1782421"/>
                        <a:pt x="923925" y="1760196"/>
                      </a:cubicBezTo>
                      <a:lnTo>
                        <a:pt x="936625" y="1734796"/>
                      </a:lnTo>
                      <a:cubicBezTo>
                        <a:pt x="936625" y="1718921"/>
                        <a:pt x="955675" y="1715746"/>
                        <a:pt x="955675" y="1699871"/>
                      </a:cubicBezTo>
                      <a:cubicBezTo>
                        <a:pt x="965200" y="1699871"/>
                        <a:pt x="971550" y="1693521"/>
                        <a:pt x="974725" y="1683996"/>
                      </a:cubicBezTo>
                      <a:cubicBezTo>
                        <a:pt x="974725" y="1680821"/>
                        <a:pt x="974725" y="1680821"/>
                        <a:pt x="971550" y="1677646"/>
                      </a:cubicBezTo>
                      <a:lnTo>
                        <a:pt x="977900" y="1668121"/>
                      </a:lnTo>
                      <a:cubicBezTo>
                        <a:pt x="981075" y="1661771"/>
                        <a:pt x="981075" y="1658596"/>
                        <a:pt x="981075" y="1652246"/>
                      </a:cubicBezTo>
                      <a:cubicBezTo>
                        <a:pt x="1006475" y="1614146"/>
                        <a:pt x="1025525" y="1569696"/>
                        <a:pt x="1041400" y="1525246"/>
                      </a:cubicBezTo>
                      <a:cubicBezTo>
                        <a:pt x="1041400" y="1518896"/>
                        <a:pt x="1063625" y="1468096"/>
                        <a:pt x="1066800" y="1468096"/>
                      </a:cubicBezTo>
                      <a:cubicBezTo>
                        <a:pt x="1066800" y="1445871"/>
                        <a:pt x="1079500" y="1429996"/>
                        <a:pt x="1089025" y="1410946"/>
                      </a:cubicBezTo>
                      <a:lnTo>
                        <a:pt x="1101725" y="1401421"/>
                      </a:lnTo>
                      <a:cubicBezTo>
                        <a:pt x="1101725" y="1398246"/>
                        <a:pt x="1104900" y="1395071"/>
                        <a:pt x="1104900" y="1391896"/>
                      </a:cubicBezTo>
                      <a:cubicBezTo>
                        <a:pt x="1108075" y="1382371"/>
                        <a:pt x="1108075" y="1376021"/>
                        <a:pt x="1108075" y="1366496"/>
                      </a:cubicBezTo>
                      <a:cubicBezTo>
                        <a:pt x="1111250" y="1366496"/>
                        <a:pt x="1114425" y="1363321"/>
                        <a:pt x="1114425" y="1360146"/>
                      </a:cubicBezTo>
                      <a:cubicBezTo>
                        <a:pt x="1114425" y="1356971"/>
                        <a:pt x="1117600" y="1350621"/>
                        <a:pt x="1117600" y="1347446"/>
                      </a:cubicBezTo>
                      <a:lnTo>
                        <a:pt x="1120775" y="1347446"/>
                      </a:lnTo>
                      <a:cubicBezTo>
                        <a:pt x="1120775" y="1344271"/>
                        <a:pt x="1123950" y="1341096"/>
                        <a:pt x="1127125" y="1337921"/>
                      </a:cubicBezTo>
                      <a:lnTo>
                        <a:pt x="1136650" y="1309346"/>
                      </a:lnTo>
                      <a:cubicBezTo>
                        <a:pt x="1139825" y="1296646"/>
                        <a:pt x="1139825" y="1280771"/>
                        <a:pt x="1139825" y="1274421"/>
                      </a:cubicBezTo>
                      <a:cubicBezTo>
                        <a:pt x="1146175" y="1274421"/>
                        <a:pt x="1155700" y="1274421"/>
                        <a:pt x="1155700" y="1264896"/>
                      </a:cubicBezTo>
                      <a:cubicBezTo>
                        <a:pt x="1155700" y="1255371"/>
                        <a:pt x="1155700" y="1252196"/>
                        <a:pt x="1168400" y="1252196"/>
                      </a:cubicBezTo>
                      <a:lnTo>
                        <a:pt x="1181100" y="1226796"/>
                      </a:lnTo>
                      <a:lnTo>
                        <a:pt x="1193800" y="1217271"/>
                      </a:lnTo>
                      <a:lnTo>
                        <a:pt x="1216025" y="1175996"/>
                      </a:lnTo>
                      <a:cubicBezTo>
                        <a:pt x="1216025" y="1163296"/>
                        <a:pt x="1228725" y="1156946"/>
                        <a:pt x="1228725" y="1144246"/>
                      </a:cubicBezTo>
                      <a:lnTo>
                        <a:pt x="1244600" y="1118846"/>
                      </a:lnTo>
                      <a:lnTo>
                        <a:pt x="1254125" y="1099796"/>
                      </a:lnTo>
                      <a:cubicBezTo>
                        <a:pt x="1257300" y="1077571"/>
                        <a:pt x="1263650" y="1055346"/>
                        <a:pt x="1276350" y="1039471"/>
                      </a:cubicBezTo>
                      <a:cubicBezTo>
                        <a:pt x="1292225" y="998196"/>
                        <a:pt x="1301750" y="956921"/>
                        <a:pt x="1304925" y="934696"/>
                      </a:cubicBezTo>
                      <a:cubicBezTo>
                        <a:pt x="1308100" y="937871"/>
                        <a:pt x="1311275" y="937871"/>
                        <a:pt x="1314450" y="937871"/>
                      </a:cubicBezTo>
                      <a:lnTo>
                        <a:pt x="1327150" y="928346"/>
                      </a:lnTo>
                      <a:cubicBezTo>
                        <a:pt x="1330325" y="925171"/>
                        <a:pt x="1330325" y="918821"/>
                        <a:pt x="1323975" y="915646"/>
                      </a:cubicBezTo>
                      <a:cubicBezTo>
                        <a:pt x="1339850" y="896596"/>
                        <a:pt x="1365250" y="852146"/>
                        <a:pt x="1365250" y="826746"/>
                      </a:cubicBezTo>
                      <a:cubicBezTo>
                        <a:pt x="1374775" y="820396"/>
                        <a:pt x="1381125" y="810871"/>
                        <a:pt x="1374775" y="801346"/>
                      </a:cubicBezTo>
                      <a:cubicBezTo>
                        <a:pt x="1377950" y="779121"/>
                        <a:pt x="1397000" y="772771"/>
                        <a:pt x="1406525" y="760071"/>
                      </a:cubicBezTo>
                      <a:cubicBezTo>
                        <a:pt x="1416050" y="753721"/>
                        <a:pt x="1412875" y="747371"/>
                        <a:pt x="1409700" y="741021"/>
                      </a:cubicBezTo>
                      <a:lnTo>
                        <a:pt x="1438275" y="690221"/>
                      </a:lnTo>
                      <a:cubicBezTo>
                        <a:pt x="1441450" y="683871"/>
                        <a:pt x="1450975" y="674346"/>
                        <a:pt x="1450975" y="661646"/>
                      </a:cubicBezTo>
                      <a:cubicBezTo>
                        <a:pt x="1482725" y="626721"/>
                        <a:pt x="1489075" y="569571"/>
                        <a:pt x="1527175" y="537821"/>
                      </a:cubicBezTo>
                      <a:lnTo>
                        <a:pt x="1524000" y="515596"/>
                      </a:lnTo>
                      <a:lnTo>
                        <a:pt x="1558925" y="461621"/>
                      </a:lnTo>
                      <a:cubicBezTo>
                        <a:pt x="1558925" y="448921"/>
                        <a:pt x="1581150" y="388596"/>
                        <a:pt x="1597025" y="372721"/>
                      </a:cubicBezTo>
                      <a:cubicBezTo>
                        <a:pt x="1597025" y="360021"/>
                        <a:pt x="1603375" y="350496"/>
                        <a:pt x="1616075" y="340971"/>
                      </a:cubicBezTo>
                      <a:cubicBezTo>
                        <a:pt x="1606550" y="328271"/>
                        <a:pt x="1619250" y="318746"/>
                        <a:pt x="1628775" y="312396"/>
                      </a:cubicBezTo>
                      <a:lnTo>
                        <a:pt x="1746250" y="106021"/>
                      </a:lnTo>
                      <a:cubicBezTo>
                        <a:pt x="1762125" y="90146"/>
                        <a:pt x="1762125" y="71096"/>
                        <a:pt x="1781175" y="58396"/>
                      </a:cubicBezTo>
                      <a:cubicBezTo>
                        <a:pt x="1781175" y="48871"/>
                        <a:pt x="1787525" y="36171"/>
                        <a:pt x="1793875" y="29821"/>
                      </a:cubicBezTo>
                      <a:lnTo>
                        <a:pt x="1806575" y="7596"/>
                      </a:lnTo>
                      <a:cubicBezTo>
                        <a:pt x="1811338" y="2834"/>
                        <a:pt x="1819672" y="-143"/>
                        <a:pt x="1826221" y="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DE" sz="30000" dirty="0">
                    <a:latin typeface="Road Rage" pitchFamily="2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C0070DD-947B-39CB-AD0A-42E1D1F1AE1F}"/>
                    </a:ext>
                  </a:extLst>
                </p:cNvPr>
                <p:cNvSpPr txBox="1"/>
                <p:nvPr/>
              </p:nvSpPr>
              <p:spPr>
                <a:xfrm rot="1382029">
                  <a:off x="8283165" y="2589266"/>
                  <a:ext cx="1266769" cy="21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917" h="4071596">
                      <a:moveTo>
                        <a:pt x="247650" y="3665196"/>
                      </a:moveTo>
                      <a:cubicBezTo>
                        <a:pt x="247650" y="3668371"/>
                        <a:pt x="250825" y="3674721"/>
                        <a:pt x="254000" y="3674721"/>
                      </a:cubicBezTo>
                      <a:cubicBezTo>
                        <a:pt x="257175" y="3674721"/>
                        <a:pt x="260350" y="3671546"/>
                        <a:pt x="260350" y="3668371"/>
                      </a:cubicBezTo>
                      <a:close/>
                      <a:moveTo>
                        <a:pt x="260350" y="3639796"/>
                      </a:moveTo>
                      <a:cubicBezTo>
                        <a:pt x="260350" y="3642971"/>
                        <a:pt x="260350" y="3649321"/>
                        <a:pt x="266700" y="3649321"/>
                      </a:cubicBezTo>
                      <a:lnTo>
                        <a:pt x="269875" y="3649321"/>
                      </a:lnTo>
                      <a:cubicBezTo>
                        <a:pt x="269875" y="3642971"/>
                        <a:pt x="266700" y="3639796"/>
                        <a:pt x="260350" y="3639796"/>
                      </a:cubicBezTo>
                      <a:close/>
                      <a:moveTo>
                        <a:pt x="539750" y="3595346"/>
                      </a:moveTo>
                      <a:cubicBezTo>
                        <a:pt x="539750" y="3598521"/>
                        <a:pt x="539750" y="3604871"/>
                        <a:pt x="542925" y="3604871"/>
                      </a:cubicBezTo>
                      <a:lnTo>
                        <a:pt x="552450" y="3601696"/>
                      </a:lnTo>
                      <a:close/>
                      <a:moveTo>
                        <a:pt x="781050" y="3582646"/>
                      </a:moveTo>
                      <a:lnTo>
                        <a:pt x="793750" y="3604871"/>
                      </a:lnTo>
                      <a:lnTo>
                        <a:pt x="790575" y="3630271"/>
                      </a:lnTo>
                      <a:cubicBezTo>
                        <a:pt x="771525" y="3630271"/>
                        <a:pt x="787400" y="3652496"/>
                        <a:pt x="758825" y="3652496"/>
                      </a:cubicBezTo>
                      <a:cubicBezTo>
                        <a:pt x="758825" y="3627096"/>
                        <a:pt x="781050" y="3608046"/>
                        <a:pt x="781050" y="3582646"/>
                      </a:cubicBezTo>
                      <a:close/>
                      <a:moveTo>
                        <a:pt x="606425" y="3503271"/>
                      </a:moveTo>
                      <a:cubicBezTo>
                        <a:pt x="606425" y="3506446"/>
                        <a:pt x="606425" y="3512796"/>
                        <a:pt x="612775" y="3512796"/>
                      </a:cubicBezTo>
                      <a:lnTo>
                        <a:pt x="619125" y="3512796"/>
                      </a:lnTo>
                      <a:cubicBezTo>
                        <a:pt x="619125" y="3506446"/>
                        <a:pt x="612775" y="3503271"/>
                        <a:pt x="606425" y="3503271"/>
                      </a:cubicBezTo>
                      <a:close/>
                      <a:moveTo>
                        <a:pt x="812800" y="3398496"/>
                      </a:moveTo>
                      <a:cubicBezTo>
                        <a:pt x="812800" y="3401671"/>
                        <a:pt x="815975" y="3411196"/>
                        <a:pt x="819150" y="3411196"/>
                      </a:cubicBezTo>
                      <a:cubicBezTo>
                        <a:pt x="825500" y="3411196"/>
                        <a:pt x="825500" y="3404846"/>
                        <a:pt x="825500" y="3401671"/>
                      </a:cubicBezTo>
                      <a:close/>
                      <a:moveTo>
                        <a:pt x="482600" y="3360396"/>
                      </a:moveTo>
                      <a:lnTo>
                        <a:pt x="482600" y="3376271"/>
                      </a:lnTo>
                      <a:cubicBezTo>
                        <a:pt x="482600" y="3385796"/>
                        <a:pt x="488950" y="3385796"/>
                        <a:pt x="495300" y="3385796"/>
                      </a:cubicBezTo>
                      <a:close/>
                      <a:moveTo>
                        <a:pt x="711200" y="3338171"/>
                      </a:moveTo>
                      <a:cubicBezTo>
                        <a:pt x="692150" y="3338171"/>
                        <a:pt x="682625" y="3354046"/>
                        <a:pt x="682625" y="3373096"/>
                      </a:cubicBezTo>
                      <a:lnTo>
                        <a:pt x="682625" y="3376271"/>
                      </a:lnTo>
                      <a:cubicBezTo>
                        <a:pt x="682625" y="3376271"/>
                        <a:pt x="666750" y="3376271"/>
                        <a:pt x="666750" y="3379446"/>
                      </a:cubicBezTo>
                      <a:cubicBezTo>
                        <a:pt x="666750" y="3382621"/>
                        <a:pt x="692150" y="3385796"/>
                        <a:pt x="695325" y="3385796"/>
                      </a:cubicBezTo>
                      <a:lnTo>
                        <a:pt x="714375" y="3369921"/>
                      </a:lnTo>
                      <a:cubicBezTo>
                        <a:pt x="704850" y="3369921"/>
                        <a:pt x="701675" y="3357221"/>
                        <a:pt x="701675" y="3350871"/>
                      </a:cubicBezTo>
                      <a:close/>
                      <a:moveTo>
                        <a:pt x="514350" y="3325471"/>
                      </a:moveTo>
                      <a:cubicBezTo>
                        <a:pt x="511175" y="3325471"/>
                        <a:pt x="511175" y="3328646"/>
                        <a:pt x="508000" y="3328646"/>
                      </a:cubicBezTo>
                      <a:cubicBezTo>
                        <a:pt x="508000" y="3331821"/>
                        <a:pt x="511175" y="3341346"/>
                        <a:pt x="514350" y="3341346"/>
                      </a:cubicBezTo>
                      <a:cubicBezTo>
                        <a:pt x="520700" y="3341346"/>
                        <a:pt x="520700" y="3334996"/>
                        <a:pt x="520700" y="3331821"/>
                      </a:cubicBezTo>
                      <a:cubicBezTo>
                        <a:pt x="520700" y="3328646"/>
                        <a:pt x="517525" y="3325471"/>
                        <a:pt x="514350" y="3325471"/>
                      </a:cubicBezTo>
                      <a:close/>
                      <a:moveTo>
                        <a:pt x="885825" y="3293721"/>
                      </a:moveTo>
                      <a:cubicBezTo>
                        <a:pt x="863600" y="3293721"/>
                        <a:pt x="866775" y="3322296"/>
                        <a:pt x="866775" y="3338171"/>
                      </a:cubicBezTo>
                      <a:cubicBezTo>
                        <a:pt x="857250" y="3338171"/>
                        <a:pt x="844550" y="3341346"/>
                        <a:pt x="838200" y="3347696"/>
                      </a:cubicBezTo>
                      <a:lnTo>
                        <a:pt x="844550" y="3376271"/>
                      </a:lnTo>
                      <a:cubicBezTo>
                        <a:pt x="847725" y="3360396"/>
                        <a:pt x="857250" y="3338171"/>
                        <a:pt x="876300" y="3338171"/>
                      </a:cubicBezTo>
                      <a:cubicBezTo>
                        <a:pt x="876300" y="3322296"/>
                        <a:pt x="885825" y="3309596"/>
                        <a:pt x="885825" y="3293721"/>
                      </a:cubicBezTo>
                      <a:close/>
                      <a:moveTo>
                        <a:pt x="752475" y="3239746"/>
                      </a:moveTo>
                      <a:cubicBezTo>
                        <a:pt x="746125" y="3239746"/>
                        <a:pt x="746125" y="3252446"/>
                        <a:pt x="746125" y="3255621"/>
                      </a:cubicBezTo>
                      <a:cubicBezTo>
                        <a:pt x="746125" y="3271496"/>
                        <a:pt x="736600" y="3284196"/>
                        <a:pt x="723900" y="3290546"/>
                      </a:cubicBezTo>
                      <a:cubicBezTo>
                        <a:pt x="723900" y="3306421"/>
                        <a:pt x="714375" y="3319121"/>
                        <a:pt x="714375" y="3334996"/>
                      </a:cubicBezTo>
                      <a:cubicBezTo>
                        <a:pt x="733425" y="3312771"/>
                        <a:pt x="746125" y="3287371"/>
                        <a:pt x="758825" y="3261971"/>
                      </a:cubicBezTo>
                      <a:cubicBezTo>
                        <a:pt x="758825" y="3258796"/>
                        <a:pt x="755650" y="3239746"/>
                        <a:pt x="752475" y="3239746"/>
                      </a:cubicBezTo>
                      <a:close/>
                      <a:moveTo>
                        <a:pt x="552450" y="3211171"/>
                      </a:moveTo>
                      <a:lnTo>
                        <a:pt x="539750" y="3249271"/>
                      </a:lnTo>
                      <a:cubicBezTo>
                        <a:pt x="539750" y="3249271"/>
                        <a:pt x="527050" y="3249271"/>
                        <a:pt x="527050" y="3252446"/>
                      </a:cubicBezTo>
                      <a:cubicBezTo>
                        <a:pt x="527050" y="3258796"/>
                        <a:pt x="546100" y="3268321"/>
                        <a:pt x="552450" y="3271496"/>
                      </a:cubicBezTo>
                      <a:lnTo>
                        <a:pt x="574675" y="3239746"/>
                      </a:lnTo>
                      <a:close/>
                      <a:moveTo>
                        <a:pt x="596900" y="3100046"/>
                      </a:moveTo>
                      <a:cubicBezTo>
                        <a:pt x="584200" y="3125446"/>
                        <a:pt x="571500" y="3150846"/>
                        <a:pt x="561975" y="3179421"/>
                      </a:cubicBezTo>
                      <a:cubicBezTo>
                        <a:pt x="565150" y="3192121"/>
                        <a:pt x="574675" y="3201646"/>
                        <a:pt x="587375" y="3201646"/>
                      </a:cubicBezTo>
                      <a:cubicBezTo>
                        <a:pt x="593725" y="3185771"/>
                        <a:pt x="606425" y="3128621"/>
                        <a:pt x="619125" y="3119096"/>
                      </a:cubicBezTo>
                      <a:close/>
                      <a:moveTo>
                        <a:pt x="657225" y="2988921"/>
                      </a:moveTo>
                      <a:lnTo>
                        <a:pt x="641350" y="3007971"/>
                      </a:lnTo>
                      <a:lnTo>
                        <a:pt x="641350" y="3017496"/>
                      </a:lnTo>
                      <a:lnTo>
                        <a:pt x="647700" y="3017496"/>
                      </a:lnTo>
                      <a:cubicBezTo>
                        <a:pt x="660400" y="3017496"/>
                        <a:pt x="663575" y="3017496"/>
                        <a:pt x="663575" y="3004796"/>
                      </a:cubicBezTo>
                      <a:close/>
                      <a:moveTo>
                        <a:pt x="1035050" y="2966696"/>
                      </a:moveTo>
                      <a:lnTo>
                        <a:pt x="1009650" y="3007971"/>
                      </a:lnTo>
                      <a:cubicBezTo>
                        <a:pt x="1016000" y="3017496"/>
                        <a:pt x="1019175" y="3030196"/>
                        <a:pt x="1019175" y="3042896"/>
                      </a:cubicBezTo>
                      <a:cubicBezTo>
                        <a:pt x="1016000" y="3042896"/>
                        <a:pt x="1009650" y="3042896"/>
                        <a:pt x="1009650" y="3049246"/>
                      </a:cubicBezTo>
                      <a:cubicBezTo>
                        <a:pt x="1009650" y="3055596"/>
                        <a:pt x="1016000" y="3061946"/>
                        <a:pt x="1019175" y="3068296"/>
                      </a:cubicBezTo>
                      <a:lnTo>
                        <a:pt x="1041400" y="3077821"/>
                      </a:lnTo>
                      <a:lnTo>
                        <a:pt x="1044575" y="3068296"/>
                      </a:lnTo>
                      <a:lnTo>
                        <a:pt x="1028700" y="3055596"/>
                      </a:lnTo>
                      <a:cubicBezTo>
                        <a:pt x="1028700" y="3046071"/>
                        <a:pt x="1031875" y="3036546"/>
                        <a:pt x="1041400" y="3033371"/>
                      </a:cubicBezTo>
                      <a:cubicBezTo>
                        <a:pt x="1041400" y="3011146"/>
                        <a:pt x="1044575" y="2988921"/>
                        <a:pt x="1035050" y="2966696"/>
                      </a:cubicBezTo>
                      <a:close/>
                      <a:moveTo>
                        <a:pt x="692150" y="2938121"/>
                      </a:moveTo>
                      <a:lnTo>
                        <a:pt x="685800" y="2950821"/>
                      </a:lnTo>
                      <a:cubicBezTo>
                        <a:pt x="688975" y="2947646"/>
                        <a:pt x="692150" y="2944471"/>
                        <a:pt x="692150" y="2941296"/>
                      </a:cubicBezTo>
                      <a:close/>
                      <a:moveTo>
                        <a:pt x="1101725" y="2855571"/>
                      </a:moveTo>
                      <a:cubicBezTo>
                        <a:pt x="1101725" y="2858746"/>
                        <a:pt x="1101725" y="2861921"/>
                        <a:pt x="1104900" y="2865096"/>
                      </a:cubicBezTo>
                      <a:lnTo>
                        <a:pt x="1104900" y="2855571"/>
                      </a:lnTo>
                      <a:close/>
                      <a:moveTo>
                        <a:pt x="1139825" y="2820646"/>
                      </a:moveTo>
                      <a:cubicBezTo>
                        <a:pt x="1133475" y="2820646"/>
                        <a:pt x="1130300" y="2823821"/>
                        <a:pt x="1127125" y="2830171"/>
                      </a:cubicBezTo>
                      <a:lnTo>
                        <a:pt x="1136650" y="2830171"/>
                      </a:lnTo>
                      <a:cubicBezTo>
                        <a:pt x="1136650" y="2826996"/>
                        <a:pt x="1139825" y="2823821"/>
                        <a:pt x="1139825" y="2820646"/>
                      </a:cubicBezTo>
                      <a:close/>
                      <a:moveTo>
                        <a:pt x="1158875" y="2773021"/>
                      </a:moveTo>
                      <a:lnTo>
                        <a:pt x="1158875" y="2788896"/>
                      </a:lnTo>
                      <a:lnTo>
                        <a:pt x="1136650" y="2788896"/>
                      </a:lnTo>
                      <a:lnTo>
                        <a:pt x="1136650" y="2801596"/>
                      </a:lnTo>
                      <a:lnTo>
                        <a:pt x="1143000" y="2811121"/>
                      </a:lnTo>
                      <a:lnTo>
                        <a:pt x="1168400" y="2788896"/>
                      </a:lnTo>
                      <a:lnTo>
                        <a:pt x="1168400" y="2776196"/>
                      </a:lnTo>
                      <a:close/>
                      <a:moveTo>
                        <a:pt x="1181100" y="2741271"/>
                      </a:moveTo>
                      <a:lnTo>
                        <a:pt x="1171575" y="2744446"/>
                      </a:lnTo>
                      <a:lnTo>
                        <a:pt x="1171575" y="2769846"/>
                      </a:lnTo>
                      <a:cubicBezTo>
                        <a:pt x="1181100" y="2763496"/>
                        <a:pt x="1181100" y="2750796"/>
                        <a:pt x="1181100" y="2741271"/>
                      </a:cubicBezTo>
                      <a:close/>
                      <a:moveTo>
                        <a:pt x="1206500" y="2665071"/>
                      </a:moveTo>
                      <a:cubicBezTo>
                        <a:pt x="1200150" y="2684121"/>
                        <a:pt x="1193800" y="2706346"/>
                        <a:pt x="1181100" y="2706346"/>
                      </a:cubicBezTo>
                      <a:cubicBezTo>
                        <a:pt x="1181100" y="2709521"/>
                        <a:pt x="1187450" y="2731746"/>
                        <a:pt x="1190625" y="2731746"/>
                      </a:cubicBezTo>
                      <a:cubicBezTo>
                        <a:pt x="1193800" y="2731746"/>
                        <a:pt x="1193800" y="2725396"/>
                        <a:pt x="1193800" y="2722221"/>
                      </a:cubicBezTo>
                      <a:cubicBezTo>
                        <a:pt x="1203325" y="2709521"/>
                        <a:pt x="1219200" y="2680946"/>
                        <a:pt x="1219200" y="2665071"/>
                      </a:cubicBezTo>
                      <a:close/>
                      <a:moveTo>
                        <a:pt x="1311275" y="2563471"/>
                      </a:moveTo>
                      <a:cubicBezTo>
                        <a:pt x="1308100" y="2569821"/>
                        <a:pt x="1308100" y="2572996"/>
                        <a:pt x="1308100" y="2579346"/>
                      </a:cubicBezTo>
                      <a:cubicBezTo>
                        <a:pt x="1311275" y="2576171"/>
                        <a:pt x="1314450" y="2569821"/>
                        <a:pt x="1314450" y="2563471"/>
                      </a:cubicBezTo>
                      <a:close/>
                      <a:moveTo>
                        <a:pt x="1292225" y="2499971"/>
                      </a:moveTo>
                      <a:cubicBezTo>
                        <a:pt x="1292225" y="2525371"/>
                        <a:pt x="1266825" y="2538071"/>
                        <a:pt x="1266825" y="2563471"/>
                      </a:cubicBezTo>
                      <a:lnTo>
                        <a:pt x="1247775" y="2588871"/>
                      </a:lnTo>
                      <a:cubicBezTo>
                        <a:pt x="1244600" y="2592046"/>
                        <a:pt x="1250950" y="2598396"/>
                        <a:pt x="1254125" y="2598396"/>
                      </a:cubicBezTo>
                      <a:lnTo>
                        <a:pt x="1273175" y="2595221"/>
                      </a:lnTo>
                      <a:cubicBezTo>
                        <a:pt x="1279525" y="2579346"/>
                        <a:pt x="1289050" y="2560296"/>
                        <a:pt x="1289050" y="2541246"/>
                      </a:cubicBezTo>
                      <a:cubicBezTo>
                        <a:pt x="1295400" y="2528546"/>
                        <a:pt x="1301750" y="2509496"/>
                        <a:pt x="1311275" y="2499971"/>
                      </a:cubicBezTo>
                      <a:close/>
                      <a:moveTo>
                        <a:pt x="1349375" y="2458696"/>
                      </a:moveTo>
                      <a:lnTo>
                        <a:pt x="1330325" y="2477746"/>
                      </a:lnTo>
                      <a:cubicBezTo>
                        <a:pt x="1333500" y="2468221"/>
                        <a:pt x="1314450" y="2468221"/>
                        <a:pt x="1314450" y="2477746"/>
                      </a:cubicBezTo>
                      <a:lnTo>
                        <a:pt x="1336675" y="2506321"/>
                      </a:lnTo>
                      <a:lnTo>
                        <a:pt x="1349375" y="2506321"/>
                      </a:lnTo>
                      <a:lnTo>
                        <a:pt x="1352550" y="2477746"/>
                      </a:lnTo>
                      <a:close/>
                      <a:moveTo>
                        <a:pt x="1384300" y="2401546"/>
                      </a:moveTo>
                      <a:lnTo>
                        <a:pt x="1368425" y="2426946"/>
                      </a:lnTo>
                      <a:lnTo>
                        <a:pt x="1377950" y="2426946"/>
                      </a:lnTo>
                      <a:cubicBezTo>
                        <a:pt x="1381125" y="2420596"/>
                        <a:pt x="1384300" y="2411071"/>
                        <a:pt x="1384300" y="2401546"/>
                      </a:cubicBezTo>
                      <a:close/>
                      <a:moveTo>
                        <a:pt x="1317625" y="2392021"/>
                      </a:moveTo>
                      <a:cubicBezTo>
                        <a:pt x="1317625" y="2395196"/>
                        <a:pt x="1314450" y="2395196"/>
                        <a:pt x="1314450" y="2398371"/>
                      </a:cubicBezTo>
                      <a:lnTo>
                        <a:pt x="1314450" y="2414246"/>
                      </a:lnTo>
                      <a:cubicBezTo>
                        <a:pt x="1314450" y="2426946"/>
                        <a:pt x="1317625" y="2442821"/>
                        <a:pt x="1323975" y="2452346"/>
                      </a:cubicBezTo>
                      <a:lnTo>
                        <a:pt x="1333500" y="2395196"/>
                      </a:lnTo>
                      <a:close/>
                      <a:moveTo>
                        <a:pt x="1352550" y="2344396"/>
                      </a:moveTo>
                      <a:lnTo>
                        <a:pt x="1339850" y="2350746"/>
                      </a:lnTo>
                      <a:lnTo>
                        <a:pt x="1327150" y="2372971"/>
                      </a:lnTo>
                      <a:lnTo>
                        <a:pt x="1343025" y="2366621"/>
                      </a:lnTo>
                      <a:lnTo>
                        <a:pt x="1352550" y="2350746"/>
                      </a:lnTo>
                      <a:close/>
                      <a:moveTo>
                        <a:pt x="1393825" y="2217396"/>
                      </a:moveTo>
                      <a:cubicBezTo>
                        <a:pt x="1393825" y="2236446"/>
                        <a:pt x="1397000" y="2268196"/>
                        <a:pt x="1390650" y="2287246"/>
                      </a:cubicBezTo>
                      <a:cubicBezTo>
                        <a:pt x="1397000" y="2280896"/>
                        <a:pt x="1400175" y="2271371"/>
                        <a:pt x="1400175" y="2258671"/>
                      </a:cubicBezTo>
                      <a:lnTo>
                        <a:pt x="1416050" y="2226921"/>
                      </a:lnTo>
                      <a:close/>
                      <a:moveTo>
                        <a:pt x="1495425" y="2017371"/>
                      </a:moveTo>
                      <a:lnTo>
                        <a:pt x="1492250" y="2039596"/>
                      </a:lnTo>
                      <a:cubicBezTo>
                        <a:pt x="1482725" y="2049121"/>
                        <a:pt x="1473200" y="2064996"/>
                        <a:pt x="1466850" y="2077696"/>
                      </a:cubicBezTo>
                      <a:cubicBezTo>
                        <a:pt x="1466850" y="2090396"/>
                        <a:pt x="1463675" y="2103096"/>
                        <a:pt x="1454150" y="2112621"/>
                      </a:cubicBezTo>
                      <a:cubicBezTo>
                        <a:pt x="1447800" y="2106271"/>
                        <a:pt x="1435100" y="2118971"/>
                        <a:pt x="1441450" y="2122146"/>
                      </a:cubicBezTo>
                      <a:lnTo>
                        <a:pt x="1422400" y="2144371"/>
                      </a:lnTo>
                      <a:lnTo>
                        <a:pt x="1412875" y="2176121"/>
                      </a:lnTo>
                      <a:lnTo>
                        <a:pt x="1406525" y="2176121"/>
                      </a:lnTo>
                      <a:lnTo>
                        <a:pt x="1406525" y="2198346"/>
                      </a:lnTo>
                      <a:lnTo>
                        <a:pt x="1422400" y="2204696"/>
                      </a:lnTo>
                      <a:cubicBezTo>
                        <a:pt x="1419225" y="2201521"/>
                        <a:pt x="1422400" y="2198346"/>
                        <a:pt x="1425575" y="2201521"/>
                      </a:cubicBezTo>
                      <a:lnTo>
                        <a:pt x="1431925" y="2188821"/>
                      </a:lnTo>
                      <a:cubicBezTo>
                        <a:pt x="1435100" y="2191996"/>
                        <a:pt x="1441450" y="2179296"/>
                        <a:pt x="1441450" y="2179296"/>
                      </a:cubicBezTo>
                      <a:lnTo>
                        <a:pt x="1463675" y="2141196"/>
                      </a:lnTo>
                      <a:cubicBezTo>
                        <a:pt x="1463675" y="2128496"/>
                        <a:pt x="1482725" y="2064996"/>
                        <a:pt x="1492250" y="2058646"/>
                      </a:cubicBezTo>
                      <a:lnTo>
                        <a:pt x="1508125" y="2068171"/>
                      </a:lnTo>
                      <a:cubicBezTo>
                        <a:pt x="1511300" y="2055471"/>
                        <a:pt x="1514475" y="2039596"/>
                        <a:pt x="1524000" y="2030071"/>
                      </a:cubicBezTo>
                      <a:lnTo>
                        <a:pt x="1508125" y="2026896"/>
                      </a:lnTo>
                      <a:close/>
                      <a:moveTo>
                        <a:pt x="1546225" y="1985621"/>
                      </a:moveTo>
                      <a:cubicBezTo>
                        <a:pt x="1546225" y="1988796"/>
                        <a:pt x="1546225" y="1991971"/>
                        <a:pt x="1543050" y="1991971"/>
                      </a:cubicBezTo>
                      <a:lnTo>
                        <a:pt x="1539875" y="2017371"/>
                      </a:lnTo>
                      <a:lnTo>
                        <a:pt x="1543050" y="2026896"/>
                      </a:lnTo>
                      <a:cubicBezTo>
                        <a:pt x="1549400" y="2017371"/>
                        <a:pt x="1555750" y="2004671"/>
                        <a:pt x="1555750" y="1995146"/>
                      </a:cubicBezTo>
                      <a:cubicBezTo>
                        <a:pt x="1555750" y="1988796"/>
                        <a:pt x="1552575" y="1985621"/>
                        <a:pt x="1546225" y="1985621"/>
                      </a:cubicBezTo>
                      <a:close/>
                      <a:moveTo>
                        <a:pt x="1517650" y="1976096"/>
                      </a:moveTo>
                      <a:lnTo>
                        <a:pt x="1517650" y="1988796"/>
                      </a:lnTo>
                      <a:cubicBezTo>
                        <a:pt x="1520825" y="1985621"/>
                        <a:pt x="1524000" y="1979271"/>
                        <a:pt x="1524000" y="1976096"/>
                      </a:cubicBezTo>
                      <a:close/>
                      <a:moveTo>
                        <a:pt x="1568450" y="1864971"/>
                      </a:moveTo>
                      <a:cubicBezTo>
                        <a:pt x="1565275" y="1864971"/>
                        <a:pt x="1552575" y="1868146"/>
                        <a:pt x="1552575" y="1874496"/>
                      </a:cubicBezTo>
                      <a:cubicBezTo>
                        <a:pt x="1552575" y="1877671"/>
                        <a:pt x="1558925" y="1877671"/>
                        <a:pt x="1562100" y="1877671"/>
                      </a:cubicBezTo>
                      <a:close/>
                      <a:moveTo>
                        <a:pt x="1701800" y="1591921"/>
                      </a:moveTo>
                      <a:lnTo>
                        <a:pt x="1701800" y="1604621"/>
                      </a:lnTo>
                      <a:lnTo>
                        <a:pt x="1704975" y="1595096"/>
                      </a:lnTo>
                      <a:close/>
                      <a:moveTo>
                        <a:pt x="1717675" y="1506196"/>
                      </a:moveTo>
                      <a:lnTo>
                        <a:pt x="1717675" y="1509371"/>
                      </a:lnTo>
                      <a:cubicBezTo>
                        <a:pt x="1717675" y="1518896"/>
                        <a:pt x="1720850" y="1525246"/>
                        <a:pt x="1730375" y="1525246"/>
                      </a:cubicBezTo>
                      <a:close/>
                      <a:moveTo>
                        <a:pt x="1819275" y="1433171"/>
                      </a:moveTo>
                      <a:cubicBezTo>
                        <a:pt x="1819275" y="1436346"/>
                        <a:pt x="1816100" y="1439521"/>
                        <a:pt x="1812925" y="1442696"/>
                      </a:cubicBezTo>
                      <a:lnTo>
                        <a:pt x="1797050" y="1452221"/>
                      </a:lnTo>
                      <a:lnTo>
                        <a:pt x="1790700" y="1445871"/>
                      </a:lnTo>
                      <a:cubicBezTo>
                        <a:pt x="1787525" y="1455396"/>
                        <a:pt x="1784350" y="1461746"/>
                        <a:pt x="1784350" y="1464921"/>
                      </a:cubicBezTo>
                      <a:cubicBezTo>
                        <a:pt x="1771650" y="1483971"/>
                        <a:pt x="1752600" y="1499846"/>
                        <a:pt x="1752600" y="1525246"/>
                      </a:cubicBezTo>
                      <a:lnTo>
                        <a:pt x="1739900" y="1553821"/>
                      </a:lnTo>
                      <a:cubicBezTo>
                        <a:pt x="1730375" y="1560171"/>
                        <a:pt x="1730375" y="1572871"/>
                        <a:pt x="1730375" y="1582396"/>
                      </a:cubicBezTo>
                      <a:cubicBezTo>
                        <a:pt x="1730375" y="1610971"/>
                        <a:pt x="1692275" y="1639546"/>
                        <a:pt x="1692275" y="1668121"/>
                      </a:cubicBezTo>
                      <a:lnTo>
                        <a:pt x="1679575" y="1677646"/>
                      </a:lnTo>
                      <a:cubicBezTo>
                        <a:pt x="1676400" y="1690346"/>
                        <a:pt x="1666875" y="1703046"/>
                        <a:pt x="1660525" y="1715746"/>
                      </a:cubicBezTo>
                      <a:lnTo>
                        <a:pt x="1660525" y="1737971"/>
                      </a:lnTo>
                      <a:cubicBezTo>
                        <a:pt x="1682750" y="1731621"/>
                        <a:pt x="1704975" y="1696696"/>
                        <a:pt x="1704975" y="1677646"/>
                      </a:cubicBezTo>
                      <a:cubicBezTo>
                        <a:pt x="1711325" y="1677646"/>
                        <a:pt x="1717675" y="1677646"/>
                        <a:pt x="1717675" y="1671296"/>
                      </a:cubicBezTo>
                      <a:cubicBezTo>
                        <a:pt x="1717675" y="1661771"/>
                        <a:pt x="1714500" y="1652246"/>
                        <a:pt x="1727200" y="1652246"/>
                      </a:cubicBezTo>
                      <a:lnTo>
                        <a:pt x="1765300" y="1550646"/>
                      </a:lnTo>
                      <a:cubicBezTo>
                        <a:pt x="1774825" y="1550646"/>
                        <a:pt x="1781175" y="1547471"/>
                        <a:pt x="1781175" y="1541121"/>
                      </a:cubicBezTo>
                      <a:cubicBezTo>
                        <a:pt x="1781175" y="1528421"/>
                        <a:pt x="1781175" y="1525246"/>
                        <a:pt x="1793875" y="1525246"/>
                      </a:cubicBezTo>
                      <a:lnTo>
                        <a:pt x="1809750" y="1493496"/>
                      </a:lnTo>
                      <a:cubicBezTo>
                        <a:pt x="1809750" y="1483971"/>
                        <a:pt x="1812925" y="1458571"/>
                        <a:pt x="1819275" y="1433171"/>
                      </a:cubicBezTo>
                      <a:close/>
                      <a:moveTo>
                        <a:pt x="1825625" y="1417296"/>
                      </a:moveTo>
                      <a:lnTo>
                        <a:pt x="1816100" y="1426821"/>
                      </a:lnTo>
                      <a:cubicBezTo>
                        <a:pt x="1817687" y="1428409"/>
                        <a:pt x="1819275" y="1429202"/>
                        <a:pt x="1820069" y="1429996"/>
                      </a:cubicBezTo>
                      <a:lnTo>
                        <a:pt x="1820392" y="1430836"/>
                      </a:lnTo>
                      <a:lnTo>
                        <a:pt x="1823641" y="1424043"/>
                      </a:lnTo>
                      <a:cubicBezTo>
                        <a:pt x="1824831" y="1421265"/>
                        <a:pt x="1825625" y="1418884"/>
                        <a:pt x="1825625" y="1417296"/>
                      </a:cubicBezTo>
                      <a:close/>
                      <a:moveTo>
                        <a:pt x="1825625" y="1376021"/>
                      </a:moveTo>
                      <a:lnTo>
                        <a:pt x="1824131" y="1378636"/>
                      </a:lnTo>
                      <a:lnTo>
                        <a:pt x="1831975" y="1376021"/>
                      </a:lnTo>
                      <a:close/>
                      <a:moveTo>
                        <a:pt x="1869281" y="1359353"/>
                      </a:moveTo>
                      <a:cubicBezTo>
                        <a:pt x="1865313" y="1359353"/>
                        <a:pt x="1860550" y="1360146"/>
                        <a:pt x="1857375" y="1360146"/>
                      </a:cubicBezTo>
                      <a:cubicBezTo>
                        <a:pt x="1851025" y="1372846"/>
                        <a:pt x="1847850" y="1385546"/>
                        <a:pt x="1838325" y="1398246"/>
                      </a:cubicBezTo>
                      <a:cubicBezTo>
                        <a:pt x="1844675" y="1398246"/>
                        <a:pt x="1851025" y="1401421"/>
                        <a:pt x="1857375" y="1407771"/>
                      </a:cubicBezTo>
                      <a:lnTo>
                        <a:pt x="1866900" y="1376021"/>
                      </a:lnTo>
                      <a:cubicBezTo>
                        <a:pt x="1870075" y="1372846"/>
                        <a:pt x="1876425" y="1366496"/>
                        <a:pt x="1876425" y="1363321"/>
                      </a:cubicBezTo>
                      <a:cubicBezTo>
                        <a:pt x="1876425" y="1360146"/>
                        <a:pt x="1873250" y="1359353"/>
                        <a:pt x="1869281" y="1359353"/>
                      </a:cubicBezTo>
                      <a:close/>
                      <a:moveTo>
                        <a:pt x="1870075" y="1271246"/>
                      </a:moveTo>
                      <a:lnTo>
                        <a:pt x="1857375" y="1277596"/>
                      </a:lnTo>
                      <a:cubicBezTo>
                        <a:pt x="1857375" y="1290296"/>
                        <a:pt x="1854200" y="1299821"/>
                        <a:pt x="1851025" y="1309346"/>
                      </a:cubicBezTo>
                      <a:cubicBezTo>
                        <a:pt x="1860550" y="1296646"/>
                        <a:pt x="1863725" y="1283946"/>
                        <a:pt x="1870075" y="1271246"/>
                      </a:cubicBezTo>
                      <a:close/>
                      <a:moveTo>
                        <a:pt x="1892300" y="1239496"/>
                      </a:moveTo>
                      <a:cubicBezTo>
                        <a:pt x="1892300" y="1245846"/>
                        <a:pt x="1892300" y="1249021"/>
                        <a:pt x="1895475" y="1252196"/>
                      </a:cubicBezTo>
                      <a:lnTo>
                        <a:pt x="1901825" y="1252196"/>
                      </a:lnTo>
                      <a:cubicBezTo>
                        <a:pt x="1905000" y="1252196"/>
                        <a:pt x="1905000" y="1249021"/>
                        <a:pt x="1905000" y="1245846"/>
                      </a:cubicBezTo>
                      <a:cubicBezTo>
                        <a:pt x="1905000" y="1239496"/>
                        <a:pt x="1901825" y="1239496"/>
                        <a:pt x="1895475" y="1239496"/>
                      </a:cubicBezTo>
                      <a:close/>
                      <a:moveTo>
                        <a:pt x="1917700" y="1163296"/>
                      </a:moveTo>
                      <a:lnTo>
                        <a:pt x="1917700" y="1185521"/>
                      </a:lnTo>
                      <a:cubicBezTo>
                        <a:pt x="1911350" y="1185521"/>
                        <a:pt x="1905000" y="1188696"/>
                        <a:pt x="1905000" y="1195046"/>
                      </a:cubicBezTo>
                      <a:cubicBezTo>
                        <a:pt x="1905000" y="1201396"/>
                        <a:pt x="1908175" y="1210921"/>
                        <a:pt x="1914525" y="1210921"/>
                      </a:cubicBezTo>
                      <a:cubicBezTo>
                        <a:pt x="1917700" y="1210921"/>
                        <a:pt x="1917700" y="1204571"/>
                        <a:pt x="1917700" y="1204571"/>
                      </a:cubicBezTo>
                      <a:lnTo>
                        <a:pt x="1933575" y="1175996"/>
                      </a:lnTo>
                      <a:close/>
                      <a:moveTo>
                        <a:pt x="1930400" y="1122021"/>
                      </a:moveTo>
                      <a:lnTo>
                        <a:pt x="1930400" y="1131546"/>
                      </a:lnTo>
                      <a:lnTo>
                        <a:pt x="1917700" y="1147421"/>
                      </a:lnTo>
                      <a:lnTo>
                        <a:pt x="1917700" y="1153771"/>
                      </a:lnTo>
                      <a:lnTo>
                        <a:pt x="1933575" y="1141071"/>
                      </a:lnTo>
                      <a:lnTo>
                        <a:pt x="1933575" y="1131546"/>
                      </a:lnTo>
                      <a:cubicBezTo>
                        <a:pt x="1933575" y="1131546"/>
                        <a:pt x="1933575" y="1122021"/>
                        <a:pt x="1930400" y="1122021"/>
                      </a:cubicBezTo>
                      <a:close/>
                      <a:moveTo>
                        <a:pt x="1727200" y="579096"/>
                      </a:moveTo>
                      <a:lnTo>
                        <a:pt x="1692275" y="610846"/>
                      </a:lnTo>
                      <a:cubicBezTo>
                        <a:pt x="1670050" y="629896"/>
                        <a:pt x="1689100" y="658471"/>
                        <a:pt x="1679575" y="664821"/>
                      </a:cubicBezTo>
                      <a:lnTo>
                        <a:pt x="1701800" y="661646"/>
                      </a:lnTo>
                      <a:lnTo>
                        <a:pt x="1704975" y="661646"/>
                      </a:lnTo>
                      <a:lnTo>
                        <a:pt x="1701800" y="629896"/>
                      </a:lnTo>
                      <a:lnTo>
                        <a:pt x="1730375" y="607671"/>
                      </a:lnTo>
                      <a:lnTo>
                        <a:pt x="1739900" y="582271"/>
                      </a:lnTo>
                      <a:close/>
                      <a:moveTo>
                        <a:pt x="1826221" y="6"/>
                      </a:moveTo>
                      <a:cubicBezTo>
                        <a:pt x="1828403" y="55"/>
                        <a:pt x="1830387" y="452"/>
                        <a:pt x="1831975" y="1246"/>
                      </a:cubicBezTo>
                      <a:cubicBezTo>
                        <a:pt x="1838325" y="10771"/>
                        <a:pt x="1797050" y="93321"/>
                        <a:pt x="1784350" y="106021"/>
                      </a:cubicBezTo>
                      <a:lnTo>
                        <a:pt x="1787525" y="106021"/>
                      </a:lnTo>
                      <a:cubicBezTo>
                        <a:pt x="1797050" y="115546"/>
                        <a:pt x="1797050" y="121896"/>
                        <a:pt x="1790700" y="131421"/>
                      </a:cubicBezTo>
                      <a:cubicBezTo>
                        <a:pt x="1784350" y="179046"/>
                        <a:pt x="1755775" y="233021"/>
                        <a:pt x="1743075" y="280646"/>
                      </a:cubicBezTo>
                      <a:cubicBezTo>
                        <a:pt x="1749425" y="290171"/>
                        <a:pt x="1743075" y="290171"/>
                        <a:pt x="1733550" y="296521"/>
                      </a:cubicBezTo>
                      <a:cubicBezTo>
                        <a:pt x="1733550" y="302871"/>
                        <a:pt x="1730375" y="309221"/>
                        <a:pt x="1736725" y="309221"/>
                      </a:cubicBezTo>
                      <a:cubicBezTo>
                        <a:pt x="1733550" y="318746"/>
                        <a:pt x="1717675" y="337796"/>
                        <a:pt x="1724025" y="344146"/>
                      </a:cubicBezTo>
                      <a:lnTo>
                        <a:pt x="1743075" y="325096"/>
                      </a:lnTo>
                      <a:cubicBezTo>
                        <a:pt x="1749425" y="318746"/>
                        <a:pt x="1752600" y="312396"/>
                        <a:pt x="1746250" y="306046"/>
                      </a:cubicBezTo>
                      <a:cubicBezTo>
                        <a:pt x="1752600" y="299696"/>
                        <a:pt x="1762125" y="286996"/>
                        <a:pt x="1765300" y="277471"/>
                      </a:cubicBezTo>
                      <a:lnTo>
                        <a:pt x="1790700" y="220321"/>
                      </a:lnTo>
                      <a:lnTo>
                        <a:pt x="1809750" y="204446"/>
                      </a:lnTo>
                      <a:cubicBezTo>
                        <a:pt x="1816100" y="198096"/>
                        <a:pt x="1822450" y="188571"/>
                        <a:pt x="1816100" y="182221"/>
                      </a:cubicBezTo>
                      <a:lnTo>
                        <a:pt x="1828800" y="156821"/>
                      </a:lnTo>
                      <a:cubicBezTo>
                        <a:pt x="1822450" y="134596"/>
                        <a:pt x="1854200" y="125071"/>
                        <a:pt x="1847850" y="102846"/>
                      </a:cubicBezTo>
                      <a:lnTo>
                        <a:pt x="1889125" y="67921"/>
                      </a:lnTo>
                      <a:cubicBezTo>
                        <a:pt x="1905000" y="86971"/>
                        <a:pt x="1905000" y="86971"/>
                        <a:pt x="1889125" y="99671"/>
                      </a:cubicBezTo>
                      <a:cubicBezTo>
                        <a:pt x="1905000" y="118721"/>
                        <a:pt x="1873250" y="121896"/>
                        <a:pt x="1885950" y="137771"/>
                      </a:cubicBezTo>
                      <a:cubicBezTo>
                        <a:pt x="1876425" y="150471"/>
                        <a:pt x="1854200" y="207621"/>
                        <a:pt x="1860550" y="217146"/>
                      </a:cubicBezTo>
                      <a:lnTo>
                        <a:pt x="1835150" y="277471"/>
                      </a:lnTo>
                      <a:cubicBezTo>
                        <a:pt x="1847850" y="293346"/>
                        <a:pt x="1851025" y="312396"/>
                        <a:pt x="1831975" y="328271"/>
                      </a:cubicBezTo>
                      <a:cubicBezTo>
                        <a:pt x="1825625" y="353671"/>
                        <a:pt x="1812925" y="385421"/>
                        <a:pt x="1793875" y="404471"/>
                      </a:cubicBezTo>
                      <a:lnTo>
                        <a:pt x="1803400" y="429871"/>
                      </a:lnTo>
                      <a:lnTo>
                        <a:pt x="1781175" y="445746"/>
                      </a:lnTo>
                      <a:lnTo>
                        <a:pt x="1781175" y="480671"/>
                      </a:lnTo>
                      <a:cubicBezTo>
                        <a:pt x="1771650" y="493371"/>
                        <a:pt x="1774825" y="506071"/>
                        <a:pt x="1762125" y="512421"/>
                      </a:cubicBezTo>
                      <a:cubicBezTo>
                        <a:pt x="1758950" y="518771"/>
                        <a:pt x="1762125" y="534646"/>
                        <a:pt x="1765300" y="537821"/>
                      </a:cubicBezTo>
                      <a:cubicBezTo>
                        <a:pt x="1768475" y="544171"/>
                        <a:pt x="1774825" y="540996"/>
                        <a:pt x="1774825" y="537821"/>
                      </a:cubicBezTo>
                      <a:cubicBezTo>
                        <a:pt x="1758950" y="518771"/>
                        <a:pt x="1790700" y="506071"/>
                        <a:pt x="1800225" y="499721"/>
                      </a:cubicBezTo>
                      <a:lnTo>
                        <a:pt x="1800225" y="452096"/>
                      </a:lnTo>
                      <a:lnTo>
                        <a:pt x="1803400" y="452096"/>
                      </a:lnTo>
                      <a:cubicBezTo>
                        <a:pt x="1806575" y="445746"/>
                        <a:pt x="1809750" y="436221"/>
                        <a:pt x="1803400" y="429871"/>
                      </a:cubicBezTo>
                      <a:cubicBezTo>
                        <a:pt x="1822450" y="413996"/>
                        <a:pt x="1825625" y="391771"/>
                        <a:pt x="1844675" y="379071"/>
                      </a:cubicBezTo>
                      <a:cubicBezTo>
                        <a:pt x="1822450" y="356846"/>
                        <a:pt x="1838325" y="356846"/>
                        <a:pt x="1860550" y="337796"/>
                      </a:cubicBezTo>
                      <a:cubicBezTo>
                        <a:pt x="1876425" y="325096"/>
                        <a:pt x="1876425" y="258421"/>
                        <a:pt x="1895475" y="242546"/>
                      </a:cubicBezTo>
                      <a:cubicBezTo>
                        <a:pt x="1901825" y="239371"/>
                        <a:pt x="1908175" y="242546"/>
                        <a:pt x="1911350" y="245721"/>
                      </a:cubicBezTo>
                      <a:cubicBezTo>
                        <a:pt x="1927225" y="261596"/>
                        <a:pt x="1911350" y="293346"/>
                        <a:pt x="1898650" y="302871"/>
                      </a:cubicBezTo>
                      <a:cubicBezTo>
                        <a:pt x="1882775" y="344146"/>
                        <a:pt x="1876425" y="379071"/>
                        <a:pt x="1860550" y="417171"/>
                      </a:cubicBezTo>
                      <a:cubicBezTo>
                        <a:pt x="1866900" y="423521"/>
                        <a:pt x="1860550" y="426696"/>
                        <a:pt x="1854200" y="433046"/>
                      </a:cubicBezTo>
                      <a:cubicBezTo>
                        <a:pt x="1847850" y="439396"/>
                        <a:pt x="1851025" y="445746"/>
                        <a:pt x="1857375" y="448921"/>
                      </a:cubicBezTo>
                      <a:cubicBezTo>
                        <a:pt x="1847850" y="458446"/>
                        <a:pt x="1838325" y="471146"/>
                        <a:pt x="1838325" y="480671"/>
                      </a:cubicBezTo>
                      <a:lnTo>
                        <a:pt x="1825625" y="502896"/>
                      </a:lnTo>
                      <a:cubicBezTo>
                        <a:pt x="1835150" y="515596"/>
                        <a:pt x="1831975" y="528296"/>
                        <a:pt x="1822450" y="534646"/>
                      </a:cubicBezTo>
                      <a:cubicBezTo>
                        <a:pt x="1841500" y="534646"/>
                        <a:pt x="1889125" y="525121"/>
                        <a:pt x="1905000" y="544171"/>
                      </a:cubicBezTo>
                      <a:cubicBezTo>
                        <a:pt x="1914525" y="556871"/>
                        <a:pt x="1914525" y="572746"/>
                        <a:pt x="1905000" y="575921"/>
                      </a:cubicBezTo>
                      <a:cubicBezTo>
                        <a:pt x="1905000" y="579096"/>
                        <a:pt x="1898650" y="588621"/>
                        <a:pt x="1901825" y="591796"/>
                      </a:cubicBezTo>
                      <a:lnTo>
                        <a:pt x="1911350" y="585446"/>
                      </a:lnTo>
                      <a:lnTo>
                        <a:pt x="1952625" y="553696"/>
                      </a:lnTo>
                      <a:lnTo>
                        <a:pt x="1958975" y="531471"/>
                      </a:lnTo>
                      <a:cubicBezTo>
                        <a:pt x="1952625" y="521946"/>
                        <a:pt x="1958975" y="521946"/>
                        <a:pt x="1965325" y="515596"/>
                      </a:cubicBezTo>
                      <a:cubicBezTo>
                        <a:pt x="1968500" y="509246"/>
                        <a:pt x="1965325" y="506071"/>
                        <a:pt x="1962150" y="502896"/>
                      </a:cubicBezTo>
                      <a:cubicBezTo>
                        <a:pt x="1981200" y="483846"/>
                        <a:pt x="1993900" y="458446"/>
                        <a:pt x="2012950" y="439396"/>
                      </a:cubicBezTo>
                      <a:cubicBezTo>
                        <a:pt x="2019300" y="410821"/>
                        <a:pt x="2038350" y="382246"/>
                        <a:pt x="2063750" y="369546"/>
                      </a:cubicBezTo>
                      <a:lnTo>
                        <a:pt x="2060575" y="353671"/>
                      </a:lnTo>
                      <a:cubicBezTo>
                        <a:pt x="2057400" y="344146"/>
                        <a:pt x="2063750" y="334621"/>
                        <a:pt x="2073275" y="328271"/>
                      </a:cubicBezTo>
                      <a:cubicBezTo>
                        <a:pt x="2079625" y="315571"/>
                        <a:pt x="2085975" y="312396"/>
                        <a:pt x="2092325" y="321921"/>
                      </a:cubicBezTo>
                      <a:cubicBezTo>
                        <a:pt x="2105025" y="334621"/>
                        <a:pt x="2111375" y="344146"/>
                        <a:pt x="2095500" y="360021"/>
                      </a:cubicBezTo>
                      <a:cubicBezTo>
                        <a:pt x="2085975" y="369546"/>
                        <a:pt x="2054225" y="407646"/>
                        <a:pt x="2066925" y="426696"/>
                      </a:cubicBezTo>
                      <a:cubicBezTo>
                        <a:pt x="2063750" y="442571"/>
                        <a:pt x="2047875" y="499721"/>
                        <a:pt x="2028825" y="518771"/>
                      </a:cubicBezTo>
                      <a:cubicBezTo>
                        <a:pt x="2038350" y="528296"/>
                        <a:pt x="2032000" y="534646"/>
                        <a:pt x="2025650" y="537821"/>
                      </a:cubicBezTo>
                      <a:cubicBezTo>
                        <a:pt x="2012950" y="547346"/>
                        <a:pt x="2038350" y="579096"/>
                        <a:pt x="2041525" y="585446"/>
                      </a:cubicBezTo>
                      <a:cubicBezTo>
                        <a:pt x="2032000" y="598146"/>
                        <a:pt x="1978025" y="702921"/>
                        <a:pt x="1990725" y="715621"/>
                      </a:cubicBezTo>
                      <a:lnTo>
                        <a:pt x="1965325" y="737846"/>
                      </a:lnTo>
                      <a:cubicBezTo>
                        <a:pt x="1955800" y="756896"/>
                        <a:pt x="1946275" y="772771"/>
                        <a:pt x="1939925" y="791821"/>
                      </a:cubicBezTo>
                      <a:lnTo>
                        <a:pt x="1943100" y="801346"/>
                      </a:lnTo>
                      <a:cubicBezTo>
                        <a:pt x="1965325" y="801346"/>
                        <a:pt x="1965325" y="747371"/>
                        <a:pt x="1990725" y="747371"/>
                      </a:cubicBezTo>
                      <a:cubicBezTo>
                        <a:pt x="1997075" y="747371"/>
                        <a:pt x="2003425" y="744196"/>
                        <a:pt x="2012950" y="741021"/>
                      </a:cubicBezTo>
                      <a:lnTo>
                        <a:pt x="1990725" y="731496"/>
                      </a:lnTo>
                      <a:lnTo>
                        <a:pt x="2000250" y="725146"/>
                      </a:lnTo>
                      <a:cubicBezTo>
                        <a:pt x="2009775" y="718796"/>
                        <a:pt x="2016125" y="725146"/>
                        <a:pt x="2022475" y="731496"/>
                      </a:cubicBezTo>
                      <a:cubicBezTo>
                        <a:pt x="2028825" y="721971"/>
                        <a:pt x="2035175" y="715621"/>
                        <a:pt x="2035175" y="706096"/>
                      </a:cubicBezTo>
                      <a:cubicBezTo>
                        <a:pt x="2041525" y="699746"/>
                        <a:pt x="2041525" y="683871"/>
                        <a:pt x="2044700" y="671171"/>
                      </a:cubicBezTo>
                      <a:cubicBezTo>
                        <a:pt x="2035175" y="671171"/>
                        <a:pt x="2025650" y="664821"/>
                        <a:pt x="2019300" y="655296"/>
                      </a:cubicBezTo>
                      <a:cubicBezTo>
                        <a:pt x="2028825" y="648946"/>
                        <a:pt x="2035175" y="639421"/>
                        <a:pt x="2035175" y="626721"/>
                      </a:cubicBezTo>
                      <a:lnTo>
                        <a:pt x="2066925" y="633071"/>
                      </a:lnTo>
                      <a:cubicBezTo>
                        <a:pt x="2057400" y="642596"/>
                        <a:pt x="2057400" y="652121"/>
                        <a:pt x="2051050" y="661646"/>
                      </a:cubicBezTo>
                      <a:lnTo>
                        <a:pt x="2063750" y="671171"/>
                      </a:lnTo>
                      <a:cubicBezTo>
                        <a:pt x="2070100" y="671171"/>
                        <a:pt x="2073275" y="674346"/>
                        <a:pt x="2073275" y="680696"/>
                      </a:cubicBezTo>
                      <a:cubicBezTo>
                        <a:pt x="2073275" y="693396"/>
                        <a:pt x="2063750" y="706096"/>
                        <a:pt x="2057400" y="715621"/>
                      </a:cubicBezTo>
                      <a:cubicBezTo>
                        <a:pt x="2066925" y="718796"/>
                        <a:pt x="2079625" y="715621"/>
                        <a:pt x="2085975" y="718796"/>
                      </a:cubicBezTo>
                      <a:cubicBezTo>
                        <a:pt x="2092325" y="728321"/>
                        <a:pt x="2070100" y="750546"/>
                        <a:pt x="2060575" y="760071"/>
                      </a:cubicBezTo>
                      <a:cubicBezTo>
                        <a:pt x="2060575" y="772771"/>
                        <a:pt x="2054225" y="785471"/>
                        <a:pt x="2047875" y="785471"/>
                      </a:cubicBezTo>
                      <a:lnTo>
                        <a:pt x="2032000" y="807696"/>
                      </a:lnTo>
                      <a:lnTo>
                        <a:pt x="2032000" y="836271"/>
                      </a:lnTo>
                      <a:lnTo>
                        <a:pt x="2041525" y="826746"/>
                      </a:lnTo>
                      <a:lnTo>
                        <a:pt x="2054225" y="801346"/>
                      </a:lnTo>
                      <a:cubicBezTo>
                        <a:pt x="2057400" y="794996"/>
                        <a:pt x="2063750" y="791821"/>
                        <a:pt x="2066925" y="791821"/>
                      </a:cubicBezTo>
                      <a:cubicBezTo>
                        <a:pt x="2066925" y="794996"/>
                        <a:pt x="2060575" y="804521"/>
                        <a:pt x="2060575" y="810871"/>
                      </a:cubicBezTo>
                      <a:cubicBezTo>
                        <a:pt x="2073275" y="826746"/>
                        <a:pt x="2022475" y="858496"/>
                        <a:pt x="2035175" y="874371"/>
                      </a:cubicBezTo>
                      <a:lnTo>
                        <a:pt x="2022475" y="896596"/>
                      </a:lnTo>
                      <a:cubicBezTo>
                        <a:pt x="2022475" y="902946"/>
                        <a:pt x="2019300" y="912471"/>
                        <a:pt x="2016125" y="921996"/>
                      </a:cubicBezTo>
                      <a:cubicBezTo>
                        <a:pt x="2028825" y="906121"/>
                        <a:pt x="2044700" y="887071"/>
                        <a:pt x="2044700" y="864846"/>
                      </a:cubicBezTo>
                      <a:lnTo>
                        <a:pt x="2070100" y="874371"/>
                      </a:lnTo>
                      <a:lnTo>
                        <a:pt x="2063750" y="909296"/>
                      </a:lnTo>
                      <a:lnTo>
                        <a:pt x="2079625" y="906121"/>
                      </a:lnTo>
                      <a:lnTo>
                        <a:pt x="2095500" y="925171"/>
                      </a:lnTo>
                      <a:lnTo>
                        <a:pt x="2079625" y="972796"/>
                      </a:lnTo>
                      <a:cubicBezTo>
                        <a:pt x="2054225" y="995021"/>
                        <a:pt x="2041525" y="1033121"/>
                        <a:pt x="2022475" y="1052171"/>
                      </a:cubicBezTo>
                      <a:lnTo>
                        <a:pt x="2016125" y="1052171"/>
                      </a:lnTo>
                      <a:lnTo>
                        <a:pt x="2016125" y="1061696"/>
                      </a:lnTo>
                      <a:lnTo>
                        <a:pt x="1997075" y="1093446"/>
                      </a:lnTo>
                      <a:cubicBezTo>
                        <a:pt x="1997075" y="1122021"/>
                        <a:pt x="1965325" y="1134721"/>
                        <a:pt x="1965325" y="1169646"/>
                      </a:cubicBezTo>
                      <a:cubicBezTo>
                        <a:pt x="1958975" y="1179171"/>
                        <a:pt x="1936750" y="1229971"/>
                        <a:pt x="1930400" y="1229971"/>
                      </a:cubicBezTo>
                      <a:cubicBezTo>
                        <a:pt x="1930400" y="1239496"/>
                        <a:pt x="1930400" y="1252196"/>
                        <a:pt x="1927225" y="1264896"/>
                      </a:cubicBezTo>
                      <a:lnTo>
                        <a:pt x="1930400" y="1264896"/>
                      </a:lnTo>
                      <a:cubicBezTo>
                        <a:pt x="1933575" y="1268071"/>
                        <a:pt x="1933575" y="1271246"/>
                        <a:pt x="1927225" y="1274421"/>
                      </a:cubicBezTo>
                      <a:lnTo>
                        <a:pt x="1920875" y="1274421"/>
                      </a:lnTo>
                      <a:cubicBezTo>
                        <a:pt x="1917700" y="1283946"/>
                        <a:pt x="1911350" y="1287121"/>
                        <a:pt x="1905000" y="1287121"/>
                      </a:cubicBezTo>
                      <a:cubicBezTo>
                        <a:pt x="1905000" y="1309346"/>
                        <a:pt x="1892300" y="1328396"/>
                        <a:pt x="1892300" y="1350621"/>
                      </a:cubicBezTo>
                      <a:lnTo>
                        <a:pt x="1911350" y="1376021"/>
                      </a:lnTo>
                      <a:cubicBezTo>
                        <a:pt x="1914525" y="1376021"/>
                        <a:pt x="1917700" y="1376021"/>
                        <a:pt x="1917700" y="1379196"/>
                      </a:cubicBezTo>
                      <a:cubicBezTo>
                        <a:pt x="1917700" y="1385546"/>
                        <a:pt x="1911350" y="1395071"/>
                        <a:pt x="1905000" y="1398246"/>
                      </a:cubicBezTo>
                      <a:cubicBezTo>
                        <a:pt x="1905000" y="1407771"/>
                        <a:pt x="1901825" y="1417296"/>
                        <a:pt x="1889125" y="1417296"/>
                      </a:cubicBezTo>
                      <a:lnTo>
                        <a:pt x="1879600" y="1417296"/>
                      </a:lnTo>
                      <a:lnTo>
                        <a:pt x="1876425" y="1452221"/>
                      </a:lnTo>
                      <a:lnTo>
                        <a:pt x="1844675" y="1512546"/>
                      </a:lnTo>
                      <a:lnTo>
                        <a:pt x="1831975" y="1522071"/>
                      </a:lnTo>
                      <a:cubicBezTo>
                        <a:pt x="1831975" y="1541121"/>
                        <a:pt x="1819275" y="1566521"/>
                        <a:pt x="1809750" y="1585571"/>
                      </a:cubicBezTo>
                      <a:lnTo>
                        <a:pt x="1809750" y="1623671"/>
                      </a:lnTo>
                      <a:lnTo>
                        <a:pt x="1784350" y="1645896"/>
                      </a:lnTo>
                      <a:lnTo>
                        <a:pt x="1771650" y="1677646"/>
                      </a:lnTo>
                      <a:lnTo>
                        <a:pt x="1752600" y="1693521"/>
                      </a:lnTo>
                      <a:cubicBezTo>
                        <a:pt x="1752600" y="1715746"/>
                        <a:pt x="1730375" y="1722096"/>
                        <a:pt x="1730375" y="1747496"/>
                      </a:cubicBezTo>
                      <a:lnTo>
                        <a:pt x="1701800" y="1801471"/>
                      </a:lnTo>
                      <a:cubicBezTo>
                        <a:pt x="1679575" y="1801471"/>
                        <a:pt x="1692275" y="1852271"/>
                        <a:pt x="1663700" y="1852271"/>
                      </a:cubicBezTo>
                      <a:lnTo>
                        <a:pt x="1666875" y="1763371"/>
                      </a:lnTo>
                      <a:lnTo>
                        <a:pt x="1647825" y="1757021"/>
                      </a:lnTo>
                      <a:lnTo>
                        <a:pt x="1635125" y="1779246"/>
                      </a:lnTo>
                      <a:cubicBezTo>
                        <a:pt x="1628775" y="1801471"/>
                        <a:pt x="1609725" y="1864971"/>
                        <a:pt x="1609725" y="1887196"/>
                      </a:cubicBezTo>
                      <a:cubicBezTo>
                        <a:pt x="1609725" y="1915771"/>
                        <a:pt x="1606550" y="1912596"/>
                        <a:pt x="1574800" y="1912596"/>
                      </a:cubicBezTo>
                      <a:lnTo>
                        <a:pt x="1571625" y="1922121"/>
                      </a:lnTo>
                      <a:cubicBezTo>
                        <a:pt x="1577975" y="1928471"/>
                        <a:pt x="1590675" y="1950696"/>
                        <a:pt x="1571625" y="1950696"/>
                      </a:cubicBezTo>
                      <a:cubicBezTo>
                        <a:pt x="1568450" y="1950696"/>
                        <a:pt x="1552575" y="1953871"/>
                        <a:pt x="1552575" y="1957046"/>
                      </a:cubicBezTo>
                      <a:lnTo>
                        <a:pt x="1552575" y="1960221"/>
                      </a:lnTo>
                      <a:lnTo>
                        <a:pt x="1597025" y="1985621"/>
                      </a:lnTo>
                      <a:cubicBezTo>
                        <a:pt x="1612900" y="1969746"/>
                        <a:pt x="1619250" y="1944346"/>
                        <a:pt x="1619250" y="1922121"/>
                      </a:cubicBezTo>
                      <a:cubicBezTo>
                        <a:pt x="1628775" y="1912596"/>
                        <a:pt x="1631950" y="1903071"/>
                        <a:pt x="1631950" y="1890371"/>
                      </a:cubicBezTo>
                      <a:lnTo>
                        <a:pt x="1644650" y="1861796"/>
                      </a:lnTo>
                      <a:cubicBezTo>
                        <a:pt x="1644650" y="1858621"/>
                        <a:pt x="1644650" y="1849096"/>
                        <a:pt x="1647825" y="1849096"/>
                      </a:cubicBezTo>
                      <a:cubicBezTo>
                        <a:pt x="1660525" y="1849096"/>
                        <a:pt x="1670050" y="1880846"/>
                        <a:pt x="1670050" y="1890371"/>
                      </a:cubicBezTo>
                      <a:cubicBezTo>
                        <a:pt x="1670050" y="1893546"/>
                        <a:pt x="1670050" y="1899896"/>
                        <a:pt x="1663700" y="1899896"/>
                      </a:cubicBezTo>
                      <a:cubicBezTo>
                        <a:pt x="1657350" y="1925296"/>
                        <a:pt x="1641475" y="1972921"/>
                        <a:pt x="1619250" y="1991971"/>
                      </a:cubicBezTo>
                      <a:cubicBezTo>
                        <a:pt x="1619250" y="2004671"/>
                        <a:pt x="1609725" y="2007846"/>
                        <a:pt x="1609725" y="2020546"/>
                      </a:cubicBezTo>
                      <a:cubicBezTo>
                        <a:pt x="1600200" y="2042771"/>
                        <a:pt x="1587500" y="2068171"/>
                        <a:pt x="1571625" y="2087221"/>
                      </a:cubicBezTo>
                      <a:cubicBezTo>
                        <a:pt x="1571625" y="2093571"/>
                        <a:pt x="1568450" y="2103096"/>
                        <a:pt x="1562100" y="2103096"/>
                      </a:cubicBezTo>
                      <a:cubicBezTo>
                        <a:pt x="1549400" y="2103096"/>
                        <a:pt x="1552575" y="2074521"/>
                        <a:pt x="1552575" y="2068171"/>
                      </a:cubicBezTo>
                      <a:lnTo>
                        <a:pt x="1527175" y="2077696"/>
                      </a:lnTo>
                      <a:lnTo>
                        <a:pt x="1524000" y="2109446"/>
                      </a:lnTo>
                      <a:lnTo>
                        <a:pt x="1495425" y="2166596"/>
                      </a:lnTo>
                      <a:lnTo>
                        <a:pt x="1492250" y="2166596"/>
                      </a:lnTo>
                      <a:lnTo>
                        <a:pt x="1466850" y="2223746"/>
                      </a:lnTo>
                      <a:cubicBezTo>
                        <a:pt x="1460500" y="2226921"/>
                        <a:pt x="1463675" y="2252321"/>
                        <a:pt x="1463675" y="2255496"/>
                      </a:cubicBezTo>
                      <a:cubicBezTo>
                        <a:pt x="1470025" y="2245971"/>
                        <a:pt x="1482725" y="2265021"/>
                        <a:pt x="1473200" y="2268196"/>
                      </a:cubicBezTo>
                      <a:cubicBezTo>
                        <a:pt x="1470025" y="2268196"/>
                        <a:pt x="1463675" y="2268196"/>
                        <a:pt x="1463675" y="2274546"/>
                      </a:cubicBezTo>
                      <a:cubicBezTo>
                        <a:pt x="1463675" y="2280896"/>
                        <a:pt x="1473200" y="2290421"/>
                        <a:pt x="1479550" y="2296771"/>
                      </a:cubicBezTo>
                      <a:cubicBezTo>
                        <a:pt x="1479550" y="2306296"/>
                        <a:pt x="1460500" y="2350746"/>
                        <a:pt x="1454150" y="2350746"/>
                      </a:cubicBezTo>
                      <a:cubicBezTo>
                        <a:pt x="1454150" y="2372971"/>
                        <a:pt x="1454150" y="2376146"/>
                        <a:pt x="1431925" y="2376146"/>
                      </a:cubicBezTo>
                      <a:lnTo>
                        <a:pt x="1431925" y="2411071"/>
                      </a:lnTo>
                      <a:cubicBezTo>
                        <a:pt x="1416050" y="2401546"/>
                        <a:pt x="1400175" y="2388846"/>
                        <a:pt x="1390650" y="2372971"/>
                      </a:cubicBezTo>
                      <a:cubicBezTo>
                        <a:pt x="1390650" y="2379321"/>
                        <a:pt x="1390650" y="2385671"/>
                        <a:pt x="1387475" y="2392021"/>
                      </a:cubicBezTo>
                      <a:lnTo>
                        <a:pt x="1406525" y="2423771"/>
                      </a:lnTo>
                      <a:cubicBezTo>
                        <a:pt x="1400175" y="2439646"/>
                        <a:pt x="1371600" y="2550771"/>
                        <a:pt x="1339850" y="2550771"/>
                      </a:cubicBezTo>
                      <a:cubicBezTo>
                        <a:pt x="1339850" y="2560296"/>
                        <a:pt x="1327150" y="2598396"/>
                        <a:pt x="1317625" y="2598396"/>
                      </a:cubicBezTo>
                      <a:cubicBezTo>
                        <a:pt x="1314450" y="2598396"/>
                        <a:pt x="1314450" y="2588871"/>
                        <a:pt x="1314450" y="2588871"/>
                      </a:cubicBezTo>
                      <a:lnTo>
                        <a:pt x="1301750" y="2585696"/>
                      </a:lnTo>
                      <a:lnTo>
                        <a:pt x="1292225" y="2598396"/>
                      </a:lnTo>
                      <a:lnTo>
                        <a:pt x="1314450" y="2620621"/>
                      </a:lnTo>
                      <a:cubicBezTo>
                        <a:pt x="1314450" y="2655546"/>
                        <a:pt x="1298575" y="2680946"/>
                        <a:pt x="1279525" y="2706346"/>
                      </a:cubicBezTo>
                      <a:cubicBezTo>
                        <a:pt x="1279525" y="2712696"/>
                        <a:pt x="1298575" y="2757146"/>
                        <a:pt x="1289050" y="2757146"/>
                      </a:cubicBezTo>
                      <a:cubicBezTo>
                        <a:pt x="1279525" y="2757146"/>
                        <a:pt x="1273175" y="2750796"/>
                        <a:pt x="1266825" y="2744446"/>
                      </a:cubicBezTo>
                      <a:cubicBezTo>
                        <a:pt x="1266825" y="2766671"/>
                        <a:pt x="1260475" y="2798421"/>
                        <a:pt x="1247775" y="2814296"/>
                      </a:cubicBezTo>
                      <a:lnTo>
                        <a:pt x="1231900" y="2788896"/>
                      </a:lnTo>
                      <a:lnTo>
                        <a:pt x="1241425" y="2757146"/>
                      </a:lnTo>
                      <a:cubicBezTo>
                        <a:pt x="1238250" y="2753971"/>
                        <a:pt x="1231900" y="2750796"/>
                        <a:pt x="1231900" y="2747621"/>
                      </a:cubicBezTo>
                      <a:cubicBezTo>
                        <a:pt x="1231900" y="2741271"/>
                        <a:pt x="1250950" y="2741271"/>
                        <a:pt x="1254125" y="2741271"/>
                      </a:cubicBezTo>
                      <a:cubicBezTo>
                        <a:pt x="1254125" y="2722221"/>
                        <a:pt x="1263650" y="2699996"/>
                        <a:pt x="1273175" y="2680946"/>
                      </a:cubicBezTo>
                      <a:cubicBezTo>
                        <a:pt x="1273175" y="2677771"/>
                        <a:pt x="1270000" y="2668246"/>
                        <a:pt x="1266825" y="2665071"/>
                      </a:cubicBezTo>
                      <a:lnTo>
                        <a:pt x="1244600" y="2693646"/>
                      </a:lnTo>
                      <a:lnTo>
                        <a:pt x="1228725" y="2696821"/>
                      </a:lnTo>
                      <a:lnTo>
                        <a:pt x="1228725" y="2741271"/>
                      </a:lnTo>
                      <a:cubicBezTo>
                        <a:pt x="1206500" y="2757146"/>
                        <a:pt x="1187450" y="2804771"/>
                        <a:pt x="1181100" y="2826996"/>
                      </a:cubicBezTo>
                      <a:cubicBezTo>
                        <a:pt x="1181100" y="2839696"/>
                        <a:pt x="1168400" y="2846046"/>
                        <a:pt x="1168400" y="2858746"/>
                      </a:cubicBezTo>
                      <a:lnTo>
                        <a:pt x="1158875" y="2884146"/>
                      </a:lnTo>
                      <a:lnTo>
                        <a:pt x="1162050" y="2884146"/>
                      </a:lnTo>
                      <a:cubicBezTo>
                        <a:pt x="1162050" y="2896846"/>
                        <a:pt x="1149350" y="2903196"/>
                        <a:pt x="1149350" y="2915896"/>
                      </a:cubicBezTo>
                      <a:cubicBezTo>
                        <a:pt x="1149350" y="2925421"/>
                        <a:pt x="1149350" y="2934946"/>
                        <a:pt x="1136650" y="2934946"/>
                      </a:cubicBezTo>
                      <a:cubicBezTo>
                        <a:pt x="1136650" y="2953996"/>
                        <a:pt x="1136650" y="2957171"/>
                        <a:pt x="1117600" y="2957171"/>
                      </a:cubicBezTo>
                      <a:lnTo>
                        <a:pt x="1117600" y="2992096"/>
                      </a:lnTo>
                      <a:lnTo>
                        <a:pt x="1101725" y="2985746"/>
                      </a:lnTo>
                      <a:lnTo>
                        <a:pt x="1082675" y="3030196"/>
                      </a:lnTo>
                      <a:lnTo>
                        <a:pt x="1089025" y="3036546"/>
                      </a:lnTo>
                      <a:lnTo>
                        <a:pt x="1076325" y="3046071"/>
                      </a:lnTo>
                      <a:lnTo>
                        <a:pt x="1069975" y="3058771"/>
                      </a:lnTo>
                      <a:lnTo>
                        <a:pt x="1079500" y="3080996"/>
                      </a:lnTo>
                      <a:lnTo>
                        <a:pt x="1076325" y="3106396"/>
                      </a:lnTo>
                      <a:cubicBezTo>
                        <a:pt x="1057275" y="3106396"/>
                        <a:pt x="1073150" y="3131796"/>
                        <a:pt x="1041400" y="3131796"/>
                      </a:cubicBezTo>
                      <a:lnTo>
                        <a:pt x="1041400" y="3115921"/>
                      </a:lnTo>
                      <a:lnTo>
                        <a:pt x="1031875" y="3119096"/>
                      </a:lnTo>
                      <a:cubicBezTo>
                        <a:pt x="1028700" y="3125446"/>
                        <a:pt x="1016000" y="3160371"/>
                        <a:pt x="1012825" y="3160371"/>
                      </a:cubicBezTo>
                      <a:cubicBezTo>
                        <a:pt x="1009650" y="3160371"/>
                        <a:pt x="1009650" y="3154021"/>
                        <a:pt x="1009650" y="3154021"/>
                      </a:cubicBezTo>
                      <a:cubicBezTo>
                        <a:pt x="990600" y="3154021"/>
                        <a:pt x="1003300" y="3138146"/>
                        <a:pt x="1009650" y="3131796"/>
                      </a:cubicBezTo>
                      <a:lnTo>
                        <a:pt x="996950" y="3103221"/>
                      </a:lnTo>
                      <a:lnTo>
                        <a:pt x="1009650" y="3080996"/>
                      </a:lnTo>
                      <a:lnTo>
                        <a:pt x="987425" y="3071471"/>
                      </a:lnTo>
                      <a:cubicBezTo>
                        <a:pt x="987425" y="3093696"/>
                        <a:pt x="965200" y="3106396"/>
                        <a:pt x="965200" y="3131796"/>
                      </a:cubicBezTo>
                      <a:cubicBezTo>
                        <a:pt x="946150" y="3157196"/>
                        <a:pt x="930275" y="3185771"/>
                        <a:pt x="914400" y="3211171"/>
                      </a:cubicBezTo>
                      <a:cubicBezTo>
                        <a:pt x="911225" y="3223871"/>
                        <a:pt x="901700" y="3261971"/>
                        <a:pt x="885825" y="3261971"/>
                      </a:cubicBezTo>
                      <a:cubicBezTo>
                        <a:pt x="885825" y="3265146"/>
                        <a:pt x="895350" y="3287371"/>
                        <a:pt x="895350" y="3287371"/>
                      </a:cubicBezTo>
                      <a:cubicBezTo>
                        <a:pt x="898525" y="3287371"/>
                        <a:pt x="898525" y="3277846"/>
                        <a:pt x="898525" y="3277846"/>
                      </a:cubicBezTo>
                      <a:cubicBezTo>
                        <a:pt x="914400" y="3239746"/>
                        <a:pt x="949325" y="3207996"/>
                        <a:pt x="952500" y="3166721"/>
                      </a:cubicBezTo>
                      <a:lnTo>
                        <a:pt x="968375" y="3166721"/>
                      </a:lnTo>
                      <a:cubicBezTo>
                        <a:pt x="981075" y="3166721"/>
                        <a:pt x="1009650" y="3166721"/>
                        <a:pt x="1009650" y="3182596"/>
                      </a:cubicBezTo>
                      <a:cubicBezTo>
                        <a:pt x="1009650" y="3211171"/>
                        <a:pt x="993775" y="3239746"/>
                        <a:pt x="977900" y="3261971"/>
                      </a:cubicBezTo>
                      <a:cubicBezTo>
                        <a:pt x="977900" y="3277846"/>
                        <a:pt x="987425" y="3287371"/>
                        <a:pt x="987425" y="3303246"/>
                      </a:cubicBezTo>
                      <a:lnTo>
                        <a:pt x="965200" y="3296896"/>
                      </a:lnTo>
                      <a:cubicBezTo>
                        <a:pt x="965200" y="3315946"/>
                        <a:pt x="962025" y="3341346"/>
                        <a:pt x="949325" y="3360396"/>
                      </a:cubicBezTo>
                      <a:lnTo>
                        <a:pt x="933450" y="3338171"/>
                      </a:lnTo>
                      <a:lnTo>
                        <a:pt x="942975" y="3309596"/>
                      </a:lnTo>
                      <a:cubicBezTo>
                        <a:pt x="939800" y="3306421"/>
                        <a:pt x="933450" y="3303246"/>
                        <a:pt x="933450" y="3300071"/>
                      </a:cubicBezTo>
                      <a:cubicBezTo>
                        <a:pt x="933450" y="3293721"/>
                        <a:pt x="949325" y="3293721"/>
                        <a:pt x="952500" y="3293721"/>
                      </a:cubicBezTo>
                      <a:lnTo>
                        <a:pt x="971550" y="3239746"/>
                      </a:lnTo>
                      <a:lnTo>
                        <a:pt x="968375" y="3227046"/>
                      </a:lnTo>
                      <a:lnTo>
                        <a:pt x="955675" y="3211171"/>
                      </a:lnTo>
                      <a:lnTo>
                        <a:pt x="939800" y="3227046"/>
                      </a:lnTo>
                      <a:lnTo>
                        <a:pt x="930275" y="3293721"/>
                      </a:lnTo>
                      <a:cubicBezTo>
                        <a:pt x="911225" y="3309596"/>
                        <a:pt x="892175" y="3350871"/>
                        <a:pt x="885825" y="3373096"/>
                      </a:cubicBezTo>
                      <a:cubicBezTo>
                        <a:pt x="885825" y="3395321"/>
                        <a:pt x="873125" y="3414371"/>
                        <a:pt x="866775" y="3436596"/>
                      </a:cubicBezTo>
                      <a:cubicBezTo>
                        <a:pt x="850900" y="3449296"/>
                        <a:pt x="838200" y="3465171"/>
                        <a:pt x="825500" y="3481046"/>
                      </a:cubicBezTo>
                      <a:lnTo>
                        <a:pt x="803275" y="3544546"/>
                      </a:lnTo>
                      <a:cubicBezTo>
                        <a:pt x="800100" y="3544546"/>
                        <a:pt x="790575" y="3544546"/>
                        <a:pt x="790575" y="3550896"/>
                      </a:cubicBezTo>
                      <a:cubicBezTo>
                        <a:pt x="790575" y="3554071"/>
                        <a:pt x="800100" y="3560421"/>
                        <a:pt x="803275" y="3563596"/>
                      </a:cubicBezTo>
                      <a:lnTo>
                        <a:pt x="768350" y="3582646"/>
                      </a:lnTo>
                      <a:lnTo>
                        <a:pt x="746125" y="3582646"/>
                      </a:lnTo>
                      <a:cubicBezTo>
                        <a:pt x="746125" y="3557246"/>
                        <a:pt x="758825" y="3544546"/>
                        <a:pt x="752475" y="3500096"/>
                      </a:cubicBezTo>
                      <a:cubicBezTo>
                        <a:pt x="739775" y="3519146"/>
                        <a:pt x="723900" y="3535021"/>
                        <a:pt x="723900" y="3560421"/>
                      </a:cubicBezTo>
                      <a:cubicBezTo>
                        <a:pt x="708025" y="3573121"/>
                        <a:pt x="695325" y="3585821"/>
                        <a:pt x="682625" y="3601696"/>
                      </a:cubicBezTo>
                      <a:cubicBezTo>
                        <a:pt x="641350" y="3601696"/>
                        <a:pt x="679450" y="3639796"/>
                        <a:pt x="654050" y="3639796"/>
                      </a:cubicBezTo>
                      <a:lnTo>
                        <a:pt x="641350" y="3639796"/>
                      </a:lnTo>
                      <a:cubicBezTo>
                        <a:pt x="641350" y="3658846"/>
                        <a:pt x="628650" y="3662021"/>
                        <a:pt x="628650" y="3677896"/>
                      </a:cubicBezTo>
                      <a:lnTo>
                        <a:pt x="606425" y="3696946"/>
                      </a:lnTo>
                      <a:lnTo>
                        <a:pt x="593725" y="3671546"/>
                      </a:lnTo>
                      <a:cubicBezTo>
                        <a:pt x="587375" y="3671546"/>
                        <a:pt x="584200" y="3668371"/>
                        <a:pt x="584200" y="3662021"/>
                      </a:cubicBezTo>
                      <a:cubicBezTo>
                        <a:pt x="584200" y="3636621"/>
                        <a:pt x="606425" y="3614396"/>
                        <a:pt x="606425" y="3585821"/>
                      </a:cubicBezTo>
                      <a:cubicBezTo>
                        <a:pt x="606425" y="3585821"/>
                        <a:pt x="606425" y="3579471"/>
                        <a:pt x="603250" y="3579471"/>
                      </a:cubicBezTo>
                      <a:cubicBezTo>
                        <a:pt x="600075" y="3579471"/>
                        <a:pt x="593725" y="3598521"/>
                        <a:pt x="590550" y="3601696"/>
                      </a:cubicBezTo>
                      <a:cubicBezTo>
                        <a:pt x="587375" y="3604871"/>
                        <a:pt x="584200" y="3608046"/>
                        <a:pt x="584200" y="3611221"/>
                      </a:cubicBezTo>
                      <a:cubicBezTo>
                        <a:pt x="584200" y="3620746"/>
                        <a:pt x="587375" y="3630271"/>
                        <a:pt x="574675" y="3630271"/>
                      </a:cubicBezTo>
                      <a:lnTo>
                        <a:pt x="561975" y="3636621"/>
                      </a:lnTo>
                      <a:lnTo>
                        <a:pt x="530225" y="3639796"/>
                      </a:lnTo>
                      <a:lnTo>
                        <a:pt x="520700" y="3665196"/>
                      </a:lnTo>
                      <a:cubicBezTo>
                        <a:pt x="511175" y="3668371"/>
                        <a:pt x="501650" y="3677896"/>
                        <a:pt x="495300" y="3684246"/>
                      </a:cubicBezTo>
                      <a:cubicBezTo>
                        <a:pt x="488950" y="3684246"/>
                        <a:pt x="479425" y="3687421"/>
                        <a:pt x="479425" y="3696946"/>
                      </a:cubicBezTo>
                      <a:lnTo>
                        <a:pt x="482600" y="3709646"/>
                      </a:lnTo>
                      <a:lnTo>
                        <a:pt x="454025" y="3709646"/>
                      </a:lnTo>
                      <a:cubicBezTo>
                        <a:pt x="454025" y="3700121"/>
                        <a:pt x="476250" y="3662021"/>
                        <a:pt x="460375" y="3662021"/>
                      </a:cubicBezTo>
                      <a:cubicBezTo>
                        <a:pt x="454025" y="3662021"/>
                        <a:pt x="447675" y="3668371"/>
                        <a:pt x="444500" y="3671546"/>
                      </a:cubicBezTo>
                      <a:lnTo>
                        <a:pt x="438150" y="3709646"/>
                      </a:lnTo>
                      <a:lnTo>
                        <a:pt x="422275" y="3731871"/>
                      </a:lnTo>
                      <a:cubicBezTo>
                        <a:pt x="422275" y="3750921"/>
                        <a:pt x="415925" y="3763621"/>
                        <a:pt x="403225" y="3776321"/>
                      </a:cubicBezTo>
                      <a:lnTo>
                        <a:pt x="403225" y="3801721"/>
                      </a:lnTo>
                      <a:cubicBezTo>
                        <a:pt x="393700" y="3811246"/>
                        <a:pt x="390525" y="3823946"/>
                        <a:pt x="390525" y="3836646"/>
                      </a:cubicBezTo>
                      <a:cubicBezTo>
                        <a:pt x="381000" y="3833471"/>
                        <a:pt x="368300" y="3839821"/>
                        <a:pt x="368300" y="3852521"/>
                      </a:cubicBezTo>
                      <a:lnTo>
                        <a:pt x="349250" y="3881096"/>
                      </a:lnTo>
                      <a:lnTo>
                        <a:pt x="323850" y="3871571"/>
                      </a:lnTo>
                      <a:cubicBezTo>
                        <a:pt x="333375" y="3852521"/>
                        <a:pt x="330200" y="3817596"/>
                        <a:pt x="342900" y="3804896"/>
                      </a:cubicBezTo>
                      <a:cubicBezTo>
                        <a:pt x="342900" y="3795371"/>
                        <a:pt x="346075" y="3789021"/>
                        <a:pt x="355600" y="3789021"/>
                      </a:cubicBezTo>
                      <a:cubicBezTo>
                        <a:pt x="365125" y="3789021"/>
                        <a:pt x="406400" y="3792196"/>
                        <a:pt x="377825" y="3776321"/>
                      </a:cubicBezTo>
                      <a:lnTo>
                        <a:pt x="390525" y="3744571"/>
                      </a:lnTo>
                      <a:lnTo>
                        <a:pt x="377825" y="3744571"/>
                      </a:lnTo>
                      <a:lnTo>
                        <a:pt x="390525" y="3728696"/>
                      </a:lnTo>
                      <a:lnTo>
                        <a:pt x="390525" y="3696946"/>
                      </a:lnTo>
                      <a:lnTo>
                        <a:pt x="412750" y="3681071"/>
                      </a:lnTo>
                      <a:lnTo>
                        <a:pt x="412750" y="3652496"/>
                      </a:lnTo>
                      <a:cubicBezTo>
                        <a:pt x="419100" y="3642971"/>
                        <a:pt x="425450" y="3633446"/>
                        <a:pt x="434975" y="3627096"/>
                      </a:cubicBezTo>
                      <a:lnTo>
                        <a:pt x="444500" y="3601696"/>
                      </a:lnTo>
                      <a:cubicBezTo>
                        <a:pt x="422275" y="3601696"/>
                        <a:pt x="441325" y="3538196"/>
                        <a:pt x="444500" y="3531846"/>
                      </a:cubicBezTo>
                      <a:cubicBezTo>
                        <a:pt x="457200" y="3531846"/>
                        <a:pt x="454025" y="3493746"/>
                        <a:pt x="454025" y="3487396"/>
                      </a:cubicBezTo>
                      <a:cubicBezTo>
                        <a:pt x="463550" y="3484221"/>
                        <a:pt x="466725" y="3471521"/>
                        <a:pt x="466725" y="3461996"/>
                      </a:cubicBezTo>
                      <a:cubicBezTo>
                        <a:pt x="466725" y="3449296"/>
                        <a:pt x="454025" y="3446121"/>
                        <a:pt x="454025" y="3433421"/>
                      </a:cubicBezTo>
                      <a:cubicBezTo>
                        <a:pt x="425450" y="3433421"/>
                        <a:pt x="447675" y="3490571"/>
                        <a:pt x="422275" y="3490571"/>
                      </a:cubicBezTo>
                      <a:cubicBezTo>
                        <a:pt x="422275" y="3509621"/>
                        <a:pt x="406400" y="3528671"/>
                        <a:pt x="390525" y="3538196"/>
                      </a:cubicBezTo>
                      <a:lnTo>
                        <a:pt x="390525" y="3579471"/>
                      </a:lnTo>
                      <a:cubicBezTo>
                        <a:pt x="330200" y="3608046"/>
                        <a:pt x="342900" y="3633446"/>
                        <a:pt x="317500" y="3696946"/>
                      </a:cubicBezTo>
                      <a:cubicBezTo>
                        <a:pt x="295275" y="3696946"/>
                        <a:pt x="282575" y="3719171"/>
                        <a:pt x="260350" y="3719171"/>
                      </a:cubicBezTo>
                      <a:lnTo>
                        <a:pt x="260350" y="3754096"/>
                      </a:lnTo>
                      <a:lnTo>
                        <a:pt x="250825" y="3754096"/>
                      </a:lnTo>
                      <a:cubicBezTo>
                        <a:pt x="238125" y="3754096"/>
                        <a:pt x="238125" y="3747746"/>
                        <a:pt x="238125" y="3735046"/>
                      </a:cubicBezTo>
                      <a:lnTo>
                        <a:pt x="247650" y="3709646"/>
                      </a:lnTo>
                      <a:cubicBezTo>
                        <a:pt x="247650" y="3706471"/>
                        <a:pt x="241300" y="3687421"/>
                        <a:pt x="238125" y="3687421"/>
                      </a:cubicBezTo>
                      <a:lnTo>
                        <a:pt x="238125" y="3696946"/>
                      </a:lnTo>
                      <a:cubicBezTo>
                        <a:pt x="225425" y="3706471"/>
                        <a:pt x="196850" y="3728696"/>
                        <a:pt x="196850" y="3744571"/>
                      </a:cubicBezTo>
                      <a:cubicBezTo>
                        <a:pt x="187325" y="3750921"/>
                        <a:pt x="184150" y="3766796"/>
                        <a:pt x="184150" y="3779496"/>
                      </a:cubicBezTo>
                      <a:lnTo>
                        <a:pt x="161925" y="3792196"/>
                      </a:lnTo>
                      <a:cubicBezTo>
                        <a:pt x="161925" y="3801721"/>
                        <a:pt x="158750" y="3817596"/>
                        <a:pt x="149225" y="3823946"/>
                      </a:cubicBezTo>
                      <a:lnTo>
                        <a:pt x="149225" y="3849346"/>
                      </a:lnTo>
                      <a:lnTo>
                        <a:pt x="136525" y="3858871"/>
                      </a:lnTo>
                      <a:cubicBezTo>
                        <a:pt x="136525" y="3877921"/>
                        <a:pt x="120650" y="3896971"/>
                        <a:pt x="104775" y="3909671"/>
                      </a:cubicBezTo>
                      <a:cubicBezTo>
                        <a:pt x="92075" y="3928721"/>
                        <a:pt x="73025" y="3960471"/>
                        <a:pt x="53975" y="3976346"/>
                      </a:cubicBezTo>
                      <a:cubicBezTo>
                        <a:pt x="53975" y="3985871"/>
                        <a:pt x="53975" y="3998571"/>
                        <a:pt x="44450" y="4004921"/>
                      </a:cubicBezTo>
                      <a:cubicBezTo>
                        <a:pt x="44450" y="4023971"/>
                        <a:pt x="31750" y="4046196"/>
                        <a:pt x="19050" y="4058896"/>
                      </a:cubicBezTo>
                      <a:cubicBezTo>
                        <a:pt x="19050" y="4065246"/>
                        <a:pt x="15875" y="4071596"/>
                        <a:pt x="9525" y="4071596"/>
                      </a:cubicBezTo>
                      <a:lnTo>
                        <a:pt x="0" y="4068421"/>
                      </a:lnTo>
                      <a:lnTo>
                        <a:pt x="9525" y="4036671"/>
                      </a:lnTo>
                      <a:cubicBezTo>
                        <a:pt x="15875" y="4030321"/>
                        <a:pt x="19050" y="4017621"/>
                        <a:pt x="19050" y="4008096"/>
                      </a:cubicBezTo>
                      <a:lnTo>
                        <a:pt x="31750" y="3979521"/>
                      </a:lnTo>
                      <a:cubicBezTo>
                        <a:pt x="31750" y="3966821"/>
                        <a:pt x="25400" y="3941421"/>
                        <a:pt x="44450" y="3941421"/>
                      </a:cubicBezTo>
                      <a:cubicBezTo>
                        <a:pt x="44450" y="3884271"/>
                        <a:pt x="88900" y="3776321"/>
                        <a:pt x="127000" y="3731871"/>
                      </a:cubicBezTo>
                      <a:cubicBezTo>
                        <a:pt x="127000" y="3709646"/>
                        <a:pt x="136525" y="3693771"/>
                        <a:pt x="136525" y="3671546"/>
                      </a:cubicBezTo>
                      <a:cubicBezTo>
                        <a:pt x="146050" y="3671546"/>
                        <a:pt x="149225" y="3662021"/>
                        <a:pt x="149225" y="3652496"/>
                      </a:cubicBezTo>
                      <a:cubicBezTo>
                        <a:pt x="149225" y="3623921"/>
                        <a:pt x="161925" y="3633446"/>
                        <a:pt x="161925" y="3614396"/>
                      </a:cubicBezTo>
                      <a:lnTo>
                        <a:pt x="177800" y="3582646"/>
                      </a:lnTo>
                      <a:cubicBezTo>
                        <a:pt x="187325" y="3579471"/>
                        <a:pt x="190500" y="3569946"/>
                        <a:pt x="190500" y="3560421"/>
                      </a:cubicBezTo>
                      <a:lnTo>
                        <a:pt x="187325" y="3544546"/>
                      </a:lnTo>
                      <a:lnTo>
                        <a:pt x="215900" y="3446121"/>
                      </a:lnTo>
                      <a:lnTo>
                        <a:pt x="228600" y="3436596"/>
                      </a:lnTo>
                      <a:lnTo>
                        <a:pt x="238125" y="3420721"/>
                      </a:lnTo>
                      <a:cubicBezTo>
                        <a:pt x="238125" y="3411196"/>
                        <a:pt x="241300" y="3395321"/>
                        <a:pt x="247650" y="3388971"/>
                      </a:cubicBezTo>
                      <a:cubicBezTo>
                        <a:pt x="244475" y="3379446"/>
                        <a:pt x="244475" y="3350871"/>
                        <a:pt x="260350" y="3350871"/>
                      </a:cubicBezTo>
                      <a:cubicBezTo>
                        <a:pt x="260350" y="3338171"/>
                        <a:pt x="292100" y="3274671"/>
                        <a:pt x="301625" y="3274671"/>
                      </a:cubicBezTo>
                      <a:lnTo>
                        <a:pt x="311150" y="3252446"/>
                      </a:lnTo>
                      <a:cubicBezTo>
                        <a:pt x="311150" y="3211171"/>
                        <a:pt x="333375" y="3188946"/>
                        <a:pt x="333375" y="3147671"/>
                      </a:cubicBezTo>
                      <a:lnTo>
                        <a:pt x="342900" y="3134971"/>
                      </a:lnTo>
                      <a:cubicBezTo>
                        <a:pt x="342900" y="3112746"/>
                        <a:pt x="377825" y="3074646"/>
                        <a:pt x="377825" y="3052421"/>
                      </a:cubicBezTo>
                      <a:cubicBezTo>
                        <a:pt x="400050" y="3042896"/>
                        <a:pt x="381000" y="3004796"/>
                        <a:pt x="403225" y="2995271"/>
                      </a:cubicBezTo>
                      <a:cubicBezTo>
                        <a:pt x="403225" y="2985746"/>
                        <a:pt x="450850" y="2852396"/>
                        <a:pt x="454025" y="2849221"/>
                      </a:cubicBezTo>
                      <a:cubicBezTo>
                        <a:pt x="450850" y="2839696"/>
                        <a:pt x="450850" y="2820646"/>
                        <a:pt x="466725" y="2820646"/>
                      </a:cubicBezTo>
                      <a:cubicBezTo>
                        <a:pt x="482600" y="2776196"/>
                        <a:pt x="527050" y="2728571"/>
                        <a:pt x="527050" y="2680946"/>
                      </a:cubicBezTo>
                      <a:cubicBezTo>
                        <a:pt x="530225" y="2677771"/>
                        <a:pt x="539750" y="2674596"/>
                        <a:pt x="539750" y="2668246"/>
                      </a:cubicBezTo>
                      <a:cubicBezTo>
                        <a:pt x="539750" y="2665071"/>
                        <a:pt x="530225" y="2665071"/>
                        <a:pt x="530225" y="2665071"/>
                      </a:cubicBezTo>
                      <a:lnTo>
                        <a:pt x="539750" y="2636496"/>
                      </a:lnTo>
                      <a:lnTo>
                        <a:pt x="552450" y="2630146"/>
                      </a:lnTo>
                      <a:cubicBezTo>
                        <a:pt x="565150" y="2614271"/>
                        <a:pt x="574675" y="2576171"/>
                        <a:pt x="581025" y="2557121"/>
                      </a:cubicBezTo>
                      <a:cubicBezTo>
                        <a:pt x="577850" y="2544421"/>
                        <a:pt x="581025" y="2531721"/>
                        <a:pt x="596900" y="2531721"/>
                      </a:cubicBezTo>
                      <a:lnTo>
                        <a:pt x="606425" y="2509496"/>
                      </a:lnTo>
                      <a:cubicBezTo>
                        <a:pt x="612775" y="2503146"/>
                        <a:pt x="628650" y="2445996"/>
                        <a:pt x="628650" y="2436471"/>
                      </a:cubicBezTo>
                      <a:cubicBezTo>
                        <a:pt x="628650" y="2414246"/>
                        <a:pt x="650875" y="2414246"/>
                        <a:pt x="650875" y="2392021"/>
                      </a:cubicBezTo>
                      <a:lnTo>
                        <a:pt x="676275" y="2347571"/>
                      </a:lnTo>
                      <a:cubicBezTo>
                        <a:pt x="676275" y="2341221"/>
                        <a:pt x="711200" y="2258671"/>
                        <a:pt x="711200" y="2258671"/>
                      </a:cubicBezTo>
                      <a:cubicBezTo>
                        <a:pt x="711200" y="2245971"/>
                        <a:pt x="704850" y="2226921"/>
                        <a:pt x="723900" y="2226921"/>
                      </a:cubicBezTo>
                      <a:cubicBezTo>
                        <a:pt x="739775" y="2182471"/>
                        <a:pt x="790575" y="2125321"/>
                        <a:pt x="790575" y="2074521"/>
                      </a:cubicBezTo>
                      <a:cubicBezTo>
                        <a:pt x="793750" y="2071346"/>
                        <a:pt x="803275" y="2064996"/>
                        <a:pt x="803275" y="2061821"/>
                      </a:cubicBezTo>
                      <a:cubicBezTo>
                        <a:pt x="803275" y="2055471"/>
                        <a:pt x="796925" y="2055471"/>
                        <a:pt x="793750" y="2055471"/>
                      </a:cubicBezTo>
                      <a:lnTo>
                        <a:pt x="803275" y="2026896"/>
                      </a:lnTo>
                      <a:cubicBezTo>
                        <a:pt x="812800" y="2020546"/>
                        <a:pt x="822325" y="2011021"/>
                        <a:pt x="828675" y="2001496"/>
                      </a:cubicBezTo>
                      <a:lnTo>
                        <a:pt x="847725" y="1937996"/>
                      </a:lnTo>
                      <a:cubicBezTo>
                        <a:pt x="844550" y="1925296"/>
                        <a:pt x="850900" y="1912596"/>
                        <a:pt x="866775" y="1912596"/>
                      </a:cubicBezTo>
                      <a:cubicBezTo>
                        <a:pt x="866775" y="1899896"/>
                        <a:pt x="876300" y="1899896"/>
                        <a:pt x="876300" y="1887196"/>
                      </a:cubicBezTo>
                      <a:cubicBezTo>
                        <a:pt x="879475" y="1884021"/>
                        <a:pt x="901700" y="1814171"/>
                        <a:pt x="901700" y="1807821"/>
                      </a:cubicBezTo>
                      <a:cubicBezTo>
                        <a:pt x="901700" y="1785596"/>
                        <a:pt x="923925" y="1782421"/>
                        <a:pt x="923925" y="1760196"/>
                      </a:cubicBezTo>
                      <a:lnTo>
                        <a:pt x="936625" y="1734796"/>
                      </a:lnTo>
                      <a:cubicBezTo>
                        <a:pt x="936625" y="1718921"/>
                        <a:pt x="955675" y="1715746"/>
                        <a:pt x="955675" y="1699871"/>
                      </a:cubicBezTo>
                      <a:cubicBezTo>
                        <a:pt x="965200" y="1699871"/>
                        <a:pt x="971550" y="1693521"/>
                        <a:pt x="974725" y="1683996"/>
                      </a:cubicBezTo>
                      <a:cubicBezTo>
                        <a:pt x="974725" y="1680821"/>
                        <a:pt x="974725" y="1680821"/>
                        <a:pt x="971550" y="1677646"/>
                      </a:cubicBezTo>
                      <a:lnTo>
                        <a:pt x="977900" y="1668121"/>
                      </a:lnTo>
                      <a:cubicBezTo>
                        <a:pt x="981075" y="1661771"/>
                        <a:pt x="981075" y="1658596"/>
                        <a:pt x="981075" y="1652246"/>
                      </a:cubicBezTo>
                      <a:cubicBezTo>
                        <a:pt x="1006475" y="1614146"/>
                        <a:pt x="1025525" y="1569696"/>
                        <a:pt x="1041400" y="1525246"/>
                      </a:cubicBezTo>
                      <a:cubicBezTo>
                        <a:pt x="1041400" y="1518896"/>
                        <a:pt x="1063625" y="1468096"/>
                        <a:pt x="1066800" y="1468096"/>
                      </a:cubicBezTo>
                      <a:cubicBezTo>
                        <a:pt x="1066800" y="1445871"/>
                        <a:pt x="1079500" y="1429996"/>
                        <a:pt x="1089025" y="1410946"/>
                      </a:cubicBezTo>
                      <a:lnTo>
                        <a:pt x="1101725" y="1401421"/>
                      </a:lnTo>
                      <a:cubicBezTo>
                        <a:pt x="1101725" y="1398246"/>
                        <a:pt x="1104900" y="1395071"/>
                        <a:pt x="1104900" y="1391896"/>
                      </a:cubicBezTo>
                      <a:cubicBezTo>
                        <a:pt x="1108075" y="1382371"/>
                        <a:pt x="1108075" y="1376021"/>
                        <a:pt x="1108075" y="1366496"/>
                      </a:cubicBezTo>
                      <a:cubicBezTo>
                        <a:pt x="1111250" y="1366496"/>
                        <a:pt x="1114425" y="1363321"/>
                        <a:pt x="1114425" y="1360146"/>
                      </a:cubicBezTo>
                      <a:cubicBezTo>
                        <a:pt x="1114425" y="1356971"/>
                        <a:pt x="1117600" y="1350621"/>
                        <a:pt x="1117600" y="1347446"/>
                      </a:cubicBezTo>
                      <a:lnTo>
                        <a:pt x="1120775" y="1347446"/>
                      </a:lnTo>
                      <a:cubicBezTo>
                        <a:pt x="1120775" y="1344271"/>
                        <a:pt x="1123950" y="1341096"/>
                        <a:pt x="1127125" y="1337921"/>
                      </a:cubicBezTo>
                      <a:lnTo>
                        <a:pt x="1136650" y="1309346"/>
                      </a:lnTo>
                      <a:cubicBezTo>
                        <a:pt x="1139825" y="1296646"/>
                        <a:pt x="1139825" y="1280771"/>
                        <a:pt x="1139825" y="1274421"/>
                      </a:cubicBezTo>
                      <a:cubicBezTo>
                        <a:pt x="1146175" y="1274421"/>
                        <a:pt x="1155700" y="1274421"/>
                        <a:pt x="1155700" y="1264896"/>
                      </a:cubicBezTo>
                      <a:cubicBezTo>
                        <a:pt x="1155700" y="1255371"/>
                        <a:pt x="1155700" y="1252196"/>
                        <a:pt x="1168400" y="1252196"/>
                      </a:cubicBezTo>
                      <a:lnTo>
                        <a:pt x="1181100" y="1226796"/>
                      </a:lnTo>
                      <a:lnTo>
                        <a:pt x="1193800" y="1217271"/>
                      </a:lnTo>
                      <a:lnTo>
                        <a:pt x="1216025" y="1175996"/>
                      </a:lnTo>
                      <a:cubicBezTo>
                        <a:pt x="1216025" y="1163296"/>
                        <a:pt x="1228725" y="1156946"/>
                        <a:pt x="1228725" y="1144246"/>
                      </a:cubicBezTo>
                      <a:lnTo>
                        <a:pt x="1244600" y="1118846"/>
                      </a:lnTo>
                      <a:lnTo>
                        <a:pt x="1254125" y="1099796"/>
                      </a:lnTo>
                      <a:cubicBezTo>
                        <a:pt x="1257300" y="1077571"/>
                        <a:pt x="1263650" y="1055346"/>
                        <a:pt x="1276350" y="1039471"/>
                      </a:cubicBezTo>
                      <a:cubicBezTo>
                        <a:pt x="1292225" y="998196"/>
                        <a:pt x="1301750" y="956921"/>
                        <a:pt x="1304925" y="934696"/>
                      </a:cubicBezTo>
                      <a:cubicBezTo>
                        <a:pt x="1308100" y="937871"/>
                        <a:pt x="1311275" y="937871"/>
                        <a:pt x="1314450" y="937871"/>
                      </a:cubicBezTo>
                      <a:lnTo>
                        <a:pt x="1327150" y="928346"/>
                      </a:lnTo>
                      <a:cubicBezTo>
                        <a:pt x="1330325" y="925171"/>
                        <a:pt x="1330325" y="918821"/>
                        <a:pt x="1323975" y="915646"/>
                      </a:cubicBezTo>
                      <a:cubicBezTo>
                        <a:pt x="1339850" y="896596"/>
                        <a:pt x="1365250" y="852146"/>
                        <a:pt x="1365250" y="826746"/>
                      </a:cubicBezTo>
                      <a:cubicBezTo>
                        <a:pt x="1374775" y="820396"/>
                        <a:pt x="1381125" y="810871"/>
                        <a:pt x="1374775" y="801346"/>
                      </a:cubicBezTo>
                      <a:cubicBezTo>
                        <a:pt x="1377950" y="779121"/>
                        <a:pt x="1397000" y="772771"/>
                        <a:pt x="1406525" y="760071"/>
                      </a:cubicBezTo>
                      <a:cubicBezTo>
                        <a:pt x="1416050" y="753721"/>
                        <a:pt x="1412875" y="747371"/>
                        <a:pt x="1409700" y="741021"/>
                      </a:cubicBezTo>
                      <a:lnTo>
                        <a:pt x="1438275" y="690221"/>
                      </a:lnTo>
                      <a:cubicBezTo>
                        <a:pt x="1441450" y="683871"/>
                        <a:pt x="1450975" y="674346"/>
                        <a:pt x="1450975" y="661646"/>
                      </a:cubicBezTo>
                      <a:cubicBezTo>
                        <a:pt x="1482725" y="626721"/>
                        <a:pt x="1489075" y="569571"/>
                        <a:pt x="1527175" y="537821"/>
                      </a:cubicBezTo>
                      <a:lnTo>
                        <a:pt x="1524000" y="515596"/>
                      </a:lnTo>
                      <a:lnTo>
                        <a:pt x="1558925" y="461621"/>
                      </a:lnTo>
                      <a:cubicBezTo>
                        <a:pt x="1558925" y="448921"/>
                        <a:pt x="1581150" y="388596"/>
                        <a:pt x="1597025" y="372721"/>
                      </a:cubicBezTo>
                      <a:cubicBezTo>
                        <a:pt x="1597025" y="360021"/>
                        <a:pt x="1603375" y="350496"/>
                        <a:pt x="1616075" y="340971"/>
                      </a:cubicBezTo>
                      <a:cubicBezTo>
                        <a:pt x="1606550" y="328271"/>
                        <a:pt x="1619250" y="318746"/>
                        <a:pt x="1628775" y="312396"/>
                      </a:cubicBezTo>
                      <a:lnTo>
                        <a:pt x="1746250" y="106021"/>
                      </a:lnTo>
                      <a:cubicBezTo>
                        <a:pt x="1762125" y="90146"/>
                        <a:pt x="1762125" y="71096"/>
                        <a:pt x="1781175" y="58396"/>
                      </a:cubicBezTo>
                      <a:cubicBezTo>
                        <a:pt x="1781175" y="48871"/>
                        <a:pt x="1787525" y="36171"/>
                        <a:pt x="1793875" y="29821"/>
                      </a:cubicBezTo>
                      <a:lnTo>
                        <a:pt x="1806575" y="7596"/>
                      </a:lnTo>
                      <a:cubicBezTo>
                        <a:pt x="1811338" y="2834"/>
                        <a:pt x="1819672" y="-143"/>
                        <a:pt x="1826221" y="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DE" sz="30000" dirty="0">
                    <a:latin typeface="Road Rage" pitchFamily="2" charset="0"/>
                  </a:endParaRP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BF81C94-C4DE-215E-0AED-5CDFF63C9291}"/>
                  </a:ext>
                </a:extLst>
              </p:cNvPr>
              <p:cNvSpPr txBox="1"/>
              <p:nvPr/>
            </p:nvSpPr>
            <p:spPr>
              <a:xfrm rot="3966899">
                <a:off x="9664099" y="3399168"/>
                <a:ext cx="1439574" cy="2221744"/>
              </a:xfrm>
              <a:custGeom>
                <a:avLst/>
                <a:gdLst/>
                <a:ahLst/>
                <a:cxnLst/>
                <a:rect l="l" t="t" r="r" b="b"/>
                <a:pathLst>
                  <a:path w="2104917" h="4071596">
                    <a:moveTo>
                      <a:pt x="247650" y="3665196"/>
                    </a:moveTo>
                    <a:cubicBezTo>
                      <a:pt x="247650" y="3668371"/>
                      <a:pt x="250825" y="3674721"/>
                      <a:pt x="254000" y="3674721"/>
                    </a:cubicBezTo>
                    <a:cubicBezTo>
                      <a:pt x="257175" y="3674721"/>
                      <a:pt x="260350" y="3671546"/>
                      <a:pt x="260350" y="3668371"/>
                    </a:cubicBezTo>
                    <a:close/>
                    <a:moveTo>
                      <a:pt x="260350" y="3639796"/>
                    </a:moveTo>
                    <a:cubicBezTo>
                      <a:pt x="260350" y="3642971"/>
                      <a:pt x="260350" y="3649321"/>
                      <a:pt x="266700" y="3649321"/>
                    </a:cubicBezTo>
                    <a:lnTo>
                      <a:pt x="269875" y="3649321"/>
                    </a:lnTo>
                    <a:cubicBezTo>
                      <a:pt x="269875" y="3642971"/>
                      <a:pt x="266700" y="3639796"/>
                      <a:pt x="260350" y="3639796"/>
                    </a:cubicBezTo>
                    <a:close/>
                    <a:moveTo>
                      <a:pt x="539750" y="3595346"/>
                    </a:moveTo>
                    <a:cubicBezTo>
                      <a:pt x="539750" y="3598521"/>
                      <a:pt x="539750" y="3604871"/>
                      <a:pt x="542925" y="3604871"/>
                    </a:cubicBezTo>
                    <a:lnTo>
                      <a:pt x="552450" y="3601696"/>
                    </a:lnTo>
                    <a:close/>
                    <a:moveTo>
                      <a:pt x="781050" y="3582646"/>
                    </a:moveTo>
                    <a:lnTo>
                      <a:pt x="793750" y="3604871"/>
                    </a:lnTo>
                    <a:lnTo>
                      <a:pt x="790575" y="3630271"/>
                    </a:lnTo>
                    <a:cubicBezTo>
                      <a:pt x="771525" y="3630271"/>
                      <a:pt x="787400" y="3652496"/>
                      <a:pt x="758825" y="3652496"/>
                    </a:cubicBezTo>
                    <a:cubicBezTo>
                      <a:pt x="758825" y="3627096"/>
                      <a:pt x="781050" y="3608046"/>
                      <a:pt x="781050" y="3582646"/>
                    </a:cubicBezTo>
                    <a:close/>
                    <a:moveTo>
                      <a:pt x="606425" y="3503271"/>
                    </a:moveTo>
                    <a:cubicBezTo>
                      <a:pt x="606425" y="3506446"/>
                      <a:pt x="606425" y="3512796"/>
                      <a:pt x="612775" y="3512796"/>
                    </a:cubicBezTo>
                    <a:lnTo>
                      <a:pt x="619125" y="3512796"/>
                    </a:lnTo>
                    <a:cubicBezTo>
                      <a:pt x="619125" y="3506446"/>
                      <a:pt x="612775" y="3503271"/>
                      <a:pt x="606425" y="3503271"/>
                    </a:cubicBezTo>
                    <a:close/>
                    <a:moveTo>
                      <a:pt x="812800" y="3398496"/>
                    </a:moveTo>
                    <a:cubicBezTo>
                      <a:pt x="812800" y="3401671"/>
                      <a:pt x="815975" y="3411196"/>
                      <a:pt x="819150" y="3411196"/>
                    </a:cubicBezTo>
                    <a:cubicBezTo>
                      <a:pt x="825500" y="3411196"/>
                      <a:pt x="825500" y="3404846"/>
                      <a:pt x="825500" y="3401671"/>
                    </a:cubicBezTo>
                    <a:close/>
                    <a:moveTo>
                      <a:pt x="482600" y="3360396"/>
                    </a:moveTo>
                    <a:lnTo>
                      <a:pt x="482600" y="3376271"/>
                    </a:lnTo>
                    <a:cubicBezTo>
                      <a:pt x="482600" y="3385796"/>
                      <a:pt x="488950" y="3385796"/>
                      <a:pt x="495300" y="3385796"/>
                    </a:cubicBezTo>
                    <a:close/>
                    <a:moveTo>
                      <a:pt x="711200" y="3338171"/>
                    </a:moveTo>
                    <a:cubicBezTo>
                      <a:pt x="692150" y="3338171"/>
                      <a:pt x="682625" y="3354046"/>
                      <a:pt x="682625" y="3373096"/>
                    </a:cubicBezTo>
                    <a:lnTo>
                      <a:pt x="682625" y="3376271"/>
                    </a:lnTo>
                    <a:cubicBezTo>
                      <a:pt x="682625" y="3376271"/>
                      <a:pt x="666750" y="3376271"/>
                      <a:pt x="666750" y="3379446"/>
                    </a:cubicBezTo>
                    <a:cubicBezTo>
                      <a:pt x="666750" y="3382621"/>
                      <a:pt x="692150" y="3385796"/>
                      <a:pt x="695325" y="3385796"/>
                    </a:cubicBezTo>
                    <a:lnTo>
                      <a:pt x="714375" y="3369921"/>
                    </a:lnTo>
                    <a:cubicBezTo>
                      <a:pt x="704850" y="3369921"/>
                      <a:pt x="701675" y="3357221"/>
                      <a:pt x="701675" y="3350871"/>
                    </a:cubicBezTo>
                    <a:close/>
                    <a:moveTo>
                      <a:pt x="514350" y="3325471"/>
                    </a:moveTo>
                    <a:cubicBezTo>
                      <a:pt x="511175" y="3325471"/>
                      <a:pt x="511175" y="3328646"/>
                      <a:pt x="508000" y="3328646"/>
                    </a:cubicBezTo>
                    <a:cubicBezTo>
                      <a:pt x="508000" y="3331821"/>
                      <a:pt x="511175" y="3341346"/>
                      <a:pt x="514350" y="3341346"/>
                    </a:cubicBezTo>
                    <a:cubicBezTo>
                      <a:pt x="520700" y="3341346"/>
                      <a:pt x="520700" y="3334996"/>
                      <a:pt x="520700" y="3331821"/>
                    </a:cubicBezTo>
                    <a:cubicBezTo>
                      <a:pt x="520700" y="3328646"/>
                      <a:pt x="517525" y="3325471"/>
                      <a:pt x="514350" y="3325471"/>
                    </a:cubicBezTo>
                    <a:close/>
                    <a:moveTo>
                      <a:pt x="885825" y="3293721"/>
                    </a:moveTo>
                    <a:cubicBezTo>
                      <a:pt x="863600" y="3293721"/>
                      <a:pt x="866775" y="3322296"/>
                      <a:pt x="866775" y="3338171"/>
                    </a:cubicBezTo>
                    <a:cubicBezTo>
                      <a:pt x="857250" y="3338171"/>
                      <a:pt x="844550" y="3341346"/>
                      <a:pt x="838200" y="3347696"/>
                    </a:cubicBezTo>
                    <a:lnTo>
                      <a:pt x="844550" y="3376271"/>
                    </a:lnTo>
                    <a:cubicBezTo>
                      <a:pt x="847725" y="3360396"/>
                      <a:pt x="857250" y="3338171"/>
                      <a:pt x="876300" y="3338171"/>
                    </a:cubicBezTo>
                    <a:cubicBezTo>
                      <a:pt x="876300" y="3322296"/>
                      <a:pt x="885825" y="3309596"/>
                      <a:pt x="885825" y="3293721"/>
                    </a:cubicBezTo>
                    <a:close/>
                    <a:moveTo>
                      <a:pt x="752475" y="3239746"/>
                    </a:moveTo>
                    <a:cubicBezTo>
                      <a:pt x="746125" y="3239746"/>
                      <a:pt x="746125" y="3252446"/>
                      <a:pt x="746125" y="3255621"/>
                    </a:cubicBezTo>
                    <a:cubicBezTo>
                      <a:pt x="746125" y="3271496"/>
                      <a:pt x="736600" y="3284196"/>
                      <a:pt x="723900" y="3290546"/>
                    </a:cubicBezTo>
                    <a:cubicBezTo>
                      <a:pt x="723900" y="3306421"/>
                      <a:pt x="714375" y="3319121"/>
                      <a:pt x="714375" y="3334996"/>
                    </a:cubicBezTo>
                    <a:cubicBezTo>
                      <a:pt x="733425" y="3312771"/>
                      <a:pt x="746125" y="3287371"/>
                      <a:pt x="758825" y="3261971"/>
                    </a:cubicBezTo>
                    <a:cubicBezTo>
                      <a:pt x="758825" y="3258796"/>
                      <a:pt x="755650" y="3239746"/>
                      <a:pt x="752475" y="3239746"/>
                    </a:cubicBezTo>
                    <a:close/>
                    <a:moveTo>
                      <a:pt x="552450" y="3211171"/>
                    </a:moveTo>
                    <a:lnTo>
                      <a:pt x="539750" y="3249271"/>
                    </a:lnTo>
                    <a:cubicBezTo>
                      <a:pt x="539750" y="3249271"/>
                      <a:pt x="527050" y="3249271"/>
                      <a:pt x="527050" y="3252446"/>
                    </a:cubicBezTo>
                    <a:cubicBezTo>
                      <a:pt x="527050" y="3258796"/>
                      <a:pt x="546100" y="3268321"/>
                      <a:pt x="552450" y="3271496"/>
                    </a:cubicBezTo>
                    <a:lnTo>
                      <a:pt x="574675" y="3239746"/>
                    </a:lnTo>
                    <a:close/>
                    <a:moveTo>
                      <a:pt x="596900" y="3100046"/>
                    </a:moveTo>
                    <a:cubicBezTo>
                      <a:pt x="584200" y="3125446"/>
                      <a:pt x="571500" y="3150846"/>
                      <a:pt x="561975" y="3179421"/>
                    </a:cubicBezTo>
                    <a:cubicBezTo>
                      <a:pt x="565150" y="3192121"/>
                      <a:pt x="574675" y="3201646"/>
                      <a:pt x="587375" y="3201646"/>
                    </a:cubicBezTo>
                    <a:cubicBezTo>
                      <a:pt x="593725" y="3185771"/>
                      <a:pt x="606425" y="3128621"/>
                      <a:pt x="619125" y="3119096"/>
                    </a:cubicBezTo>
                    <a:close/>
                    <a:moveTo>
                      <a:pt x="657225" y="2988921"/>
                    </a:moveTo>
                    <a:lnTo>
                      <a:pt x="641350" y="3007971"/>
                    </a:lnTo>
                    <a:lnTo>
                      <a:pt x="641350" y="3017496"/>
                    </a:lnTo>
                    <a:lnTo>
                      <a:pt x="647700" y="3017496"/>
                    </a:lnTo>
                    <a:cubicBezTo>
                      <a:pt x="660400" y="3017496"/>
                      <a:pt x="663575" y="3017496"/>
                      <a:pt x="663575" y="3004796"/>
                    </a:cubicBezTo>
                    <a:close/>
                    <a:moveTo>
                      <a:pt x="1035050" y="2966696"/>
                    </a:moveTo>
                    <a:lnTo>
                      <a:pt x="1009650" y="3007971"/>
                    </a:lnTo>
                    <a:cubicBezTo>
                      <a:pt x="1016000" y="3017496"/>
                      <a:pt x="1019175" y="3030196"/>
                      <a:pt x="1019175" y="3042896"/>
                    </a:cubicBezTo>
                    <a:cubicBezTo>
                      <a:pt x="1016000" y="3042896"/>
                      <a:pt x="1009650" y="3042896"/>
                      <a:pt x="1009650" y="3049246"/>
                    </a:cubicBezTo>
                    <a:cubicBezTo>
                      <a:pt x="1009650" y="3055596"/>
                      <a:pt x="1016000" y="3061946"/>
                      <a:pt x="1019175" y="3068296"/>
                    </a:cubicBezTo>
                    <a:lnTo>
                      <a:pt x="1041400" y="3077821"/>
                    </a:lnTo>
                    <a:lnTo>
                      <a:pt x="1044575" y="3068296"/>
                    </a:lnTo>
                    <a:lnTo>
                      <a:pt x="1028700" y="3055596"/>
                    </a:lnTo>
                    <a:cubicBezTo>
                      <a:pt x="1028700" y="3046071"/>
                      <a:pt x="1031875" y="3036546"/>
                      <a:pt x="1041400" y="3033371"/>
                    </a:cubicBezTo>
                    <a:cubicBezTo>
                      <a:pt x="1041400" y="3011146"/>
                      <a:pt x="1044575" y="2988921"/>
                      <a:pt x="1035050" y="2966696"/>
                    </a:cubicBezTo>
                    <a:close/>
                    <a:moveTo>
                      <a:pt x="692150" y="2938121"/>
                    </a:moveTo>
                    <a:lnTo>
                      <a:pt x="685800" y="2950821"/>
                    </a:lnTo>
                    <a:cubicBezTo>
                      <a:pt x="688975" y="2947646"/>
                      <a:pt x="692150" y="2944471"/>
                      <a:pt x="692150" y="2941296"/>
                    </a:cubicBezTo>
                    <a:close/>
                    <a:moveTo>
                      <a:pt x="1101725" y="2855571"/>
                    </a:moveTo>
                    <a:cubicBezTo>
                      <a:pt x="1101725" y="2858746"/>
                      <a:pt x="1101725" y="2861921"/>
                      <a:pt x="1104900" y="2865096"/>
                    </a:cubicBezTo>
                    <a:lnTo>
                      <a:pt x="1104900" y="2855571"/>
                    </a:lnTo>
                    <a:close/>
                    <a:moveTo>
                      <a:pt x="1139825" y="2820646"/>
                    </a:moveTo>
                    <a:cubicBezTo>
                      <a:pt x="1133475" y="2820646"/>
                      <a:pt x="1130300" y="2823821"/>
                      <a:pt x="1127125" y="2830171"/>
                    </a:cubicBezTo>
                    <a:lnTo>
                      <a:pt x="1136650" y="2830171"/>
                    </a:lnTo>
                    <a:cubicBezTo>
                      <a:pt x="1136650" y="2826996"/>
                      <a:pt x="1139825" y="2823821"/>
                      <a:pt x="1139825" y="2820646"/>
                    </a:cubicBezTo>
                    <a:close/>
                    <a:moveTo>
                      <a:pt x="1158875" y="2773021"/>
                    </a:moveTo>
                    <a:lnTo>
                      <a:pt x="1158875" y="2788896"/>
                    </a:lnTo>
                    <a:lnTo>
                      <a:pt x="1136650" y="2788896"/>
                    </a:lnTo>
                    <a:lnTo>
                      <a:pt x="1136650" y="2801596"/>
                    </a:lnTo>
                    <a:lnTo>
                      <a:pt x="1143000" y="2811121"/>
                    </a:lnTo>
                    <a:lnTo>
                      <a:pt x="1168400" y="2788896"/>
                    </a:lnTo>
                    <a:lnTo>
                      <a:pt x="1168400" y="2776196"/>
                    </a:lnTo>
                    <a:close/>
                    <a:moveTo>
                      <a:pt x="1181100" y="2741271"/>
                    </a:moveTo>
                    <a:lnTo>
                      <a:pt x="1171575" y="2744446"/>
                    </a:lnTo>
                    <a:lnTo>
                      <a:pt x="1171575" y="2769846"/>
                    </a:lnTo>
                    <a:cubicBezTo>
                      <a:pt x="1181100" y="2763496"/>
                      <a:pt x="1181100" y="2750796"/>
                      <a:pt x="1181100" y="2741271"/>
                    </a:cubicBezTo>
                    <a:close/>
                    <a:moveTo>
                      <a:pt x="1206500" y="2665071"/>
                    </a:moveTo>
                    <a:cubicBezTo>
                      <a:pt x="1200150" y="2684121"/>
                      <a:pt x="1193800" y="2706346"/>
                      <a:pt x="1181100" y="2706346"/>
                    </a:cubicBezTo>
                    <a:cubicBezTo>
                      <a:pt x="1181100" y="2709521"/>
                      <a:pt x="1187450" y="2731746"/>
                      <a:pt x="1190625" y="2731746"/>
                    </a:cubicBezTo>
                    <a:cubicBezTo>
                      <a:pt x="1193800" y="2731746"/>
                      <a:pt x="1193800" y="2725396"/>
                      <a:pt x="1193800" y="2722221"/>
                    </a:cubicBezTo>
                    <a:cubicBezTo>
                      <a:pt x="1203325" y="2709521"/>
                      <a:pt x="1219200" y="2680946"/>
                      <a:pt x="1219200" y="2665071"/>
                    </a:cubicBezTo>
                    <a:close/>
                    <a:moveTo>
                      <a:pt x="1311275" y="2563471"/>
                    </a:moveTo>
                    <a:cubicBezTo>
                      <a:pt x="1308100" y="2569821"/>
                      <a:pt x="1308100" y="2572996"/>
                      <a:pt x="1308100" y="2579346"/>
                    </a:cubicBezTo>
                    <a:cubicBezTo>
                      <a:pt x="1311275" y="2576171"/>
                      <a:pt x="1314450" y="2569821"/>
                      <a:pt x="1314450" y="2563471"/>
                    </a:cubicBezTo>
                    <a:close/>
                    <a:moveTo>
                      <a:pt x="1292225" y="2499971"/>
                    </a:moveTo>
                    <a:cubicBezTo>
                      <a:pt x="1292225" y="2525371"/>
                      <a:pt x="1266825" y="2538071"/>
                      <a:pt x="1266825" y="2563471"/>
                    </a:cubicBezTo>
                    <a:lnTo>
                      <a:pt x="1247775" y="2588871"/>
                    </a:lnTo>
                    <a:cubicBezTo>
                      <a:pt x="1244600" y="2592046"/>
                      <a:pt x="1250950" y="2598396"/>
                      <a:pt x="1254125" y="2598396"/>
                    </a:cubicBezTo>
                    <a:lnTo>
                      <a:pt x="1273175" y="2595221"/>
                    </a:lnTo>
                    <a:cubicBezTo>
                      <a:pt x="1279525" y="2579346"/>
                      <a:pt x="1289050" y="2560296"/>
                      <a:pt x="1289050" y="2541246"/>
                    </a:cubicBezTo>
                    <a:cubicBezTo>
                      <a:pt x="1295400" y="2528546"/>
                      <a:pt x="1301750" y="2509496"/>
                      <a:pt x="1311275" y="2499971"/>
                    </a:cubicBezTo>
                    <a:close/>
                    <a:moveTo>
                      <a:pt x="1349375" y="2458696"/>
                    </a:moveTo>
                    <a:lnTo>
                      <a:pt x="1330325" y="2477746"/>
                    </a:lnTo>
                    <a:cubicBezTo>
                      <a:pt x="1333500" y="2468221"/>
                      <a:pt x="1314450" y="2468221"/>
                      <a:pt x="1314450" y="2477746"/>
                    </a:cubicBezTo>
                    <a:lnTo>
                      <a:pt x="1336675" y="2506321"/>
                    </a:lnTo>
                    <a:lnTo>
                      <a:pt x="1349375" y="2506321"/>
                    </a:lnTo>
                    <a:lnTo>
                      <a:pt x="1352550" y="2477746"/>
                    </a:lnTo>
                    <a:close/>
                    <a:moveTo>
                      <a:pt x="1384300" y="2401546"/>
                    </a:moveTo>
                    <a:lnTo>
                      <a:pt x="1368425" y="2426946"/>
                    </a:lnTo>
                    <a:lnTo>
                      <a:pt x="1377950" y="2426946"/>
                    </a:lnTo>
                    <a:cubicBezTo>
                      <a:pt x="1381125" y="2420596"/>
                      <a:pt x="1384300" y="2411071"/>
                      <a:pt x="1384300" y="2401546"/>
                    </a:cubicBezTo>
                    <a:close/>
                    <a:moveTo>
                      <a:pt x="1317625" y="2392021"/>
                    </a:moveTo>
                    <a:cubicBezTo>
                      <a:pt x="1317625" y="2395196"/>
                      <a:pt x="1314450" y="2395196"/>
                      <a:pt x="1314450" y="2398371"/>
                    </a:cubicBezTo>
                    <a:lnTo>
                      <a:pt x="1314450" y="2414246"/>
                    </a:lnTo>
                    <a:cubicBezTo>
                      <a:pt x="1314450" y="2426946"/>
                      <a:pt x="1317625" y="2442821"/>
                      <a:pt x="1323975" y="2452346"/>
                    </a:cubicBezTo>
                    <a:lnTo>
                      <a:pt x="1333500" y="2395196"/>
                    </a:lnTo>
                    <a:close/>
                    <a:moveTo>
                      <a:pt x="1352550" y="2344396"/>
                    </a:moveTo>
                    <a:lnTo>
                      <a:pt x="1339850" y="2350746"/>
                    </a:lnTo>
                    <a:lnTo>
                      <a:pt x="1327150" y="2372971"/>
                    </a:lnTo>
                    <a:lnTo>
                      <a:pt x="1343025" y="2366621"/>
                    </a:lnTo>
                    <a:lnTo>
                      <a:pt x="1352550" y="2350746"/>
                    </a:lnTo>
                    <a:close/>
                    <a:moveTo>
                      <a:pt x="1393825" y="2217396"/>
                    </a:moveTo>
                    <a:cubicBezTo>
                      <a:pt x="1393825" y="2236446"/>
                      <a:pt x="1397000" y="2268196"/>
                      <a:pt x="1390650" y="2287246"/>
                    </a:cubicBezTo>
                    <a:cubicBezTo>
                      <a:pt x="1397000" y="2280896"/>
                      <a:pt x="1400175" y="2271371"/>
                      <a:pt x="1400175" y="2258671"/>
                    </a:cubicBezTo>
                    <a:lnTo>
                      <a:pt x="1416050" y="2226921"/>
                    </a:lnTo>
                    <a:close/>
                    <a:moveTo>
                      <a:pt x="1495425" y="2017371"/>
                    </a:moveTo>
                    <a:lnTo>
                      <a:pt x="1492250" y="2039596"/>
                    </a:lnTo>
                    <a:cubicBezTo>
                      <a:pt x="1482725" y="2049121"/>
                      <a:pt x="1473200" y="2064996"/>
                      <a:pt x="1466850" y="2077696"/>
                    </a:cubicBezTo>
                    <a:cubicBezTo>
                      <a:pt x="1466850" y="2090396"/>
                      <a:pt x="1463675" y="2103096"/>
                      <a:pt x="1454150" y="2112621"/>
                    </a:cubicBezTo>
                    <a:cubicBezTo>
                      <a:pt x="1447800" y="2106271"/>
                      <a:pt x="1435100" y="2118971"/>
                      <a:pt x="1441450" y="2122146"/>
                    </a:cubicBezTo>
                    <a:lnTo>
                      <a:pt x="1422400" y="2144371"/>
                    </a:lnTo>
                    <a:lnTo>
                      <a:pt x="1412875" y="2176121"/>
                    </a:lnTo>
                    <a:lnTo>
                      <a:pt x="1406525" y="2176121"/>
                    </a:lnTo>
                    <a:lnTo>
                      <a:pt x="1406525" y="2198346"/>
                    </a:lnTo>
                    <a:lnTo>
                      <a:pt x="1422400" y="2204696"/>
                    </a:lnTo>
                    <a:cubicBezTo>
                      <a:pt x="1419225" y="2201521"/>
                      <a:pt x="1422400" y="2198346"/>
                      <a:pt x="1425575" y="2201521"/>
                    </a:cubicBezTo>
                    <a:lnTo>
                      <a:pt x="1431925" y="2188821"/>
                    </a:lnTo>
                    <a:cubicBezTo>
                      <a:pt x="1435100" y="2191996"/>
                      <a:pt x="1441450" y="2179296"/>
                      <a:pt x="1441450" y="2179296"/>
                    </a:cubicBezTo>
                    <a:lnTo>
                      <a:pt x="1463675" y="2141196"/>
                    </a:lnTo>
                    <a:cubicBezTo>
                      <a:pt x="1463675" y="2128496"/>
                      <a:pt x="1482725" y="2064996"/>
                      <a:pt x="1492250" y="2058646"/>
                    </a:cubicBezTo>
                    <a:lnTo>
                      <a:pt x="1508125" y="2068171"/>
                    </a:lnTo>
                    <a:cubicBezTo>
                      <a:pt x="1511300" y="2055471"/>
                      <a:pt x="1514475" y="2039596"/>
                      <a:pt x="1524000" y="2030071"/>
                    </a:cubicBezTo>
                    <a:lnTo>
                      <a:pt x="1508125" y="2026896"/>
                    </a:lnTo>
                    <a:close/>
                    <a:moveTo>
                      <a:pt x="1546225" y="1985621"/>
                    </a:moveTo>
                    <a:cubicBezTo>
                      <a:pt x="1546225" y="1988796"/>
                      <a:pt x="1546225" y="1991971"/>
                      <a:pt x="1543050" y="1991971"/>
                    </a:cubicBezTo>
                    <a:lnTo>
                      <a:pt x="1539875" y="2017371"/>
                    </a:lnTo>
                    <a:lnTo>
                      <a:pt x="1543050" y="2026896"/>
                    </a:lnTo>
                    <a:cubicBezTo>
                      <a:pt x="1549400" y="2017371"/>
                      <a:pt x="1555750" y="2004671"/>
                      <a:pt x="1555750" y="1995146"/>
                    </a:cubicBezTo>
                    <a:cubicBezTo>
                      <a:pt x="1555750" y="1988796"/>
                      <a:pt x="1552575" y="1985621"/>
                      <a:pt x="1546225" y="1985621"/>
                    </a:cubicBezTo>
                    <a:close/>
                    <a:moveTo>
                      <a:pt x="1517650" y="1976096"/>
                    </a:moveTo>
                    <a:lnTo>
                      <a:pt x="1517650" y="1988796"/>
                    </a:lnTo>
                    <a:cubicBezTo>
                      <a:pt x="1520825" y="1985621"/>
                      <a:pt x="1524000" y="1979271"/>
                      <a:pt x="1524000" y="1976096"/>
                    </a:cubicBezTo>
                    <a:close/>
                    <a:moveTo>
                      <a:pt x="1568450" y="1864971"/>
                    </a:moveTo>
                    <a:cubicBezTo>
                      <a:pt x="1565275" y="1864971"/>
                      <a:pt x="1552575" y="1868146"/>
                      <a:pt x="1552575" y="1874496"/>
                    </a:cubicBezTo>
                    <a:cubicBezTo>
                      <a:pt x="1552575" y="1877671"/>
                      <a:pt x="1558925" y="1877671"/>
                      <a:pt x="1562100" y="1877671"/>
                    </a:cubicBezTo>
                    <a:close/>
                    <a:moveTo>
                      <a:pt x="1701800" y="1591921"/>
                    </a:moveTo>
                    <a:lnTo>
                      <a:pt x="1701800" y="1604621"/>
                    </a:lnTo>
                    <a:lnTo>
                      <a:pt x="1704975" y="1595096"/>
                    </a:lnTo>
                    <a:close/>
                    <a:moveTo>
                      <a:pt x="1717675" y="1506196"/>
                    </a:moveTo>
                    <a:lnTo>
                      <a:pt x="1717675" y="1509371"/>
                    </a:lnTo>
                    <a:cubicBezTo>
                      <a:pt x="1717675" y="1518896"/>
                      <a:pt x="1720850" y="1525246"/>
                      <a:pt x="1730375" y="1525246"/>
                    </a:cubicBezTo>
                    <a:close/>
                    <a:moveTo>
                      <a:pt x="1819275" y="1433171"/>
                    </a:moveTo>
                    <a:cubicBezTo>
                      <a:pt x="1819275" y="1436346"/>
                      <a:pt x="1816100" y="1439521"/>
                      <a:pt x="1812925" y="1442696"/>
                    </a:cubicBezTo>
                    <a:lnTo>
                      <a:pt x="1797050" y="1452221"/>
                    </a:lnTo>
                    <a:lnTo>
                      <a:pt x="1790700" y="1445871"/>
                    </a:lnTo>
                    <a:cubicBezTo>
                      <a:pt x="1787525" y="1455396"/>
                      <a:pt x="1784350" y="1461746"/>
                      <a:pt x="1784350" y="1464921"/>
                    </a:cubicBezTo>
                    <a:cubicBezTo>
                      <a:pt x="1771650" y="1483971"/>
                      <a:pt x="1752600" y="1499846"/>
                      <a:pt x="1752600" y="1525246"/>
                    </a:cubicBezTo>
                    <a:lnTo>
                      <a:pt x="1739900" y="1553821"/>
                    </a:lnTo>
                    <a:cubicBezTo>
                      <a:pt x="1730375" y="1560171"/>
                      <a:pt x="1730375" y="1572871"/>
                      <a:pt x="1730375" y="1582396"/>
                    </a:cubicBezTo>
                    <a:cubicBezTo>
                      <a:pt x="1730375" y="1610971"/>
                      <a:pt x="1692275" y="1639546"/>
                      <a:pt x="1692275" y="1668121"/>
                    </a:cubicBezTo>
                    <a:lnTo>
                      <a:pt x="1679575" y="1677646"/>
                    </a:lnTo>
                    <a:cubicBezTo>
                      <a:pt x="1676400" y="1690346"/>
                      <a:pt x="1666875" y="1703046"/>
                      <a:pt x="1660525" y="1715746"/>
                    </a:cubicBezTo>
                    <a:lnTo>
                      <a:pt x="1660525" y="1737971"/>
                    </a:lnTo>
                    <a:cubicBezTo>
                      <a:pt x="1682750" y="1731621"/>
                      <a:pt x="1704975" y="1696696"/>
                      <a:pt x="1704975" y="1677646"/>
                    </a:cubicBezTo>
                    <a:cubicBezTo>
                      <a:pt x="1711325" y="1677646"/>
                      <a:pt x="1717675" y="1677646"/>
                      <a:pt x="1717675" y="1671296"/>
                    </a:cubicBezTo>
                    <a:cubicBezTo>
                      <a:pt x="1717675" y="1661771"/>
                      <a:pt x="1714500" y="1652246"/>
                      <a:pt x="1727200" y="1652246"/>
                    </a:cubicBezTo>
                    <a:lnTo>
                      <a:pt x="1765300" y="1550646"/>
                    </a:lnTo>
                    <a:cubicBezTo>
                      <a:pt x="1774825" y="1550646"/>
                      <a:pt x="1781175" y="1547471"/>
                      <a:pt x="1781175" y="1541121"/>
                    </a:cubicBezTo>
                    <a:cubicBezTo>
                      <a:pt x="1781175" y="1528421"/>
                      <a:pt x="1781175" y="1525246"/>
                      <a:pt x="1793875" y="1525246"/>
                    </a:cubicBezTo>
                    <a:lnTo>
                      <a:pt x="1809750" y="1493496"/>
                    </a:lnTo>
                    <a:cubicBezTo>
                      <a:pt x="1809750" y="1483971"/>
                      <a:pt x="1812925" y="1458571"/>
                      <a:pt x="1819275" y="1433171"/>
                    </a:cubicBezTo>
                    <a:close/>
                    <a:moveTo>
                      <a:pt x="1825625" y="1417296"/>
                    </a:moveTo>
                    <a:lnTo>
                      <a:pt x="1816100" y="1426821"/>
                    </a:lnTo>
                    <a:cubicBezTo>
                      <a:pt x="1817687" y="1428409"/>
                      <a:pt x="1819275" y="1429202"/>
                      <a:pt x="1820069" y="1429996"/>
                    </a:cubicBezTo>
                    <a:lnTo>
                      <a:pt x="1820392" y="1430836"/>
                    </a:lnTo>
                    <a:lnTo>
                      <a:pt x="1823641" y="1424043"/>
                    </a:lnTo>
                    <a:cubicBezTo>
                      <a:pt x="1824831" y="1421265"/>
                      <a:pt x="1825625" y="1418884"/>
                      <a:pt x="1825625" y="1417296"/>
                    </a:cubicBezTo>
                    <a:close/>
                    <a:moveTo>
                      <a:pt x="1825625" y="1376021"/>
                    </a:moveTo>
                    <a:lnTo>
                      <a:pt x="1824131" y="1378636"/>
                    </a:lnTo>
                    <a:lnTo>
                      <a:pt x="1831975" y="1376021"/>
                    </a:lnTo>
                    <a:close/>
                    <a:moveTo>
                      <a:pt x="1869281" y="1359353"/>
                    </a:moveTo>
                    <a:cubicBezTo>
                      <a:pt x="1865313" y="1359353"/>
                      <a:pt x="1860550" y="1360146"/>
                      <a:pt x="1857375" y="1360146"/>
                    </a:cubicBezTo>
                    <a:cubicBezTo>
                      <a:pt x="1851025" y="1372846"/>
                      <a:pt x="1847850" y="1385546"/>
                      <a:pt x="1838325" y="1398246"/>
                    </a:cubicBezTo>
                    <a:cubicBezTo>
                      <a:pt x="1844675" y="1398246"/>
                      <a:pt x="1851025" y="1401421"/>
                      <a:pt x="1857375" y="1407771"/>
                    </a:cubicBezTo>
                    <a:lnTo>
                      <a:pt x="1866900" y="1376021"/>
                    </a:lnTo>
                    <a:cubicBezTo>
                      <a:pt x="1870075" y="1372846"/>
                      <a:pt x="1876425" y="1366496"/>
                      <a:pt x="1876425" y="1363321"/>
                    </a:cubicBezTo>
                    <a:cubicBezTo>
                      <a:pt x="1876425" y="1360146"/>
                      <a:pt x="1873250" y="1359353"/>
                      <a:pt x="1869281" y="1359353"/>
                    </a:cubicBezTo>
                    <a:close/>
                    <a:moveTo>
                      <a:pt x="1870075" y="1271246"/>
                    </a:moveTo>
                    <a:lnTo>
                      <a:pt x="1857375" y="1277596"/>
                    </a:lnTo>
                    <a:cubicBezTo>
                      <a:pt x="1857375" y="1290296"/>
                      <a:pt x="1854200" y="1299821"/>
                      <a:pt x="1851025" y="1309346"/>
                    </a:cubicBezTo>
                    <a:cubicBezTo>
                      <a:pt x="1860550" y="1296646"/>
                      <a:pt x="1863725" y="1283946"/>
                      <a:pt x="1870075" y="1271246"/>
                    </a:cubicBezTo>
                    <a:close/>
                    <a:moveTo>
                      <a:pt x="1892300" y="1239496"/>
                    </a:moveTo>
                    <a:cubicBezTo>
                      <a:pt x="1892300" y="1245846"/>
                      <a:pt x="1892300" y="1249021"/>
                      <a:pt x="1895475" y="1252196"/>
                    </a:cubicBezTo>
                    <a:lnTo>
                      <a:pt x="1901825" y="1252196"/>
                    </a:lnTo>
                    <a:cubicBezTo>
                      <a:pt x="1905000" y="1252196"/>
                      <a:pt x="1905000" y="1249021"/>
                      <a:pt x="1905000" y="1245846"/>
                    </a:cubicBezTo>
                    <a:cubicBezTo>
                      <a:pt x="1905000" y="1239496"/>
                      <a:pt x="1901825" y="1239496"/>
                      <a:pt x="1895475" y="1239496"/>
                    </a:cubicBezTo>
                    <a:close/>
                    <a:moveTo>
                      <a:pt x="1917700" y="1163296"/>
                    </a:moveTo>
                    <a:lnTo>
                      <a:pt x="1917700" y="1185521"/>
                    </a:lnTo>
                    <a:cubicBezTo>
                      <a:pt x="1911350" y="1185521"/>
                      <a:pt x="1905000" y="1188696"/>
                      <a:pt x="1905000" y="1195046"/>
                    </a:cubicBezTo>
                    <a:cubicBezTo>
                      <a:pt x="1905000" y="1201396"/>
                      <a:pt x="1908175" y="1210921"/>
                      <a:pt x="1914525" y="1210921"/>
                    </a:cubicBezTo>
                    <a:cubicBezTo>
                      <a:pt x="1917700" y="1210921"/>
                      <a:pt x="1917700" y="1204571"/>
                      <a:pt x="1917700" y="1204571"/>
                    </a:cubicBezTo>
                    <a:lnTo>
                      <a:pt x="1933575" y="1175996"/>
                    </a:lnTo>
                    <a:close/>
                    <a:moveTo>
                      <a:pt x="1930400" y="1122021"/>
                    </a:moveTo>
                    <a:lnTo>
                      <a:pt x="1930400" y="1131546"/>
                    </a:lnTo>
                    <a:lnTo>
                      <a:pt x="1917700" y="1147421"/>
                    </a:lnTo>
                    <a:lnTo>
                      <a:pt x="1917700" y="1153771"/>
                    </a:lnTo>
                    <a:lnTo>
                      <a:pt x="1933575" y="1141071"/>
                    </a:lnTo>
                    <a:lnTo>
                      <a:pt x="1933575" y="1131546"/>
                    </a:lnTo>
                    <a:cubicBezTo>
                      <a:pt x="1933575" y="1131546"/>
                      <a:pt x="1933575" y="1122021"/>
                      <a:pt x="1930400" y="1122021"/>
                    </a:cubicBezTo>
                    <a:close/>
                    <a:moveTo>
                      <a:pt x="1727200" y="579096"/>
                    </a:moveTo>
                    <a:lnTo>
                      <a:pt x="1692275" y="610846"/>
                    </a:lnTo>
                    <a:cubicBezTo>
                      <a:pt x="1670050" y="629896"/>
                      <a:pt x="1689100" y="658471"/>
                      <a:pt x="1679575" y="664821"/>
                    </a:cubicBezTo>
                    <a:lnTo>
                      <a:pt x="1701800" y="661646"/>
                    </a:lnTo>
                    <a:lnTo>
                      <a:pt x="1704975" y="661646"/>
                    </a:lnTo>
                    <a:lnTo>
                      <a:pt x="1701800" y="629896"/>
                    </a:lnTo>
                    <a:lnTo>
                      <a:pt x="1730375" y="607671"/>
                    </a:lnTo>
                    <a:lnTo>
                      <a:pt x="1739900" y="582271"/>
                    </a:lnTo>
                    <a:close/>
                    <a:moveTo>
                      <a:pt x="1826221" y="6"/>
                    </a:moveTo>
                    <a:cubicBezTo>
                      <a:pt x="1828403" y="55"/>
                      <a:pt x="1830387" y="452"/>
                      <a:pt x="1831975" y="1246"/>
                    </a:cubicBezTo>
                    <a:cubicBezTo>
                      <a:pt x="1838325" y="10771"/>
                      <a:pt x="1797050" y="93321"/>
                      <a:pt x="1784350" y="106021"/>
                    </a:cubicBezTo>
                    <a:lnTo>
                      <a:pt x="1787525" y="106021"/>
                    </a:lnTo>
                    <a:cubicBezTo>
                      <a:pt x="1797050" y="115546"/>
                      <a:pt x="1797050" y="121896"/>
                      <a:pt x="1790700" y="131421"/>
                    </a:cubicBezTo>
                    <a:cubicBezTo>
                      <a:pt x="1784350" y="179046"/>
                      <a:pt x="1755775" y="233021"/>
                      <a:pt x="1743075" y="280646"/>
                    </a:cubicBezTo>
                    <a:cubicBezTo>
                      <a:pt x="1749425" y="290171"/>
                      <a:pt x="1743075" y="290171"/>
                      <a:pt x="1733550" y="296521"/>
                    </a:cubicBezTo>
                    <a:cubicBezTo>
                      <a:pt x="1733550" y="302871"/>
                      <a:pt x="1730375" y="309221"/>
                      <a:pt x="1736725" y="309221"/>
                    </a:cubicBezTo>
                    <a:cubicBezTo>
                      <a:pt x="1733550" y="318746"/>
                      <a:pt x="1717675" y="337796"/>
                      <a:pt x="1724025" y="344146"/>
                    </a:cubicBezTo>
                    <a:lnTo>
                      <a:pt x="1743075" y="325096"/>
                    </a:lnTo>
                    <a:cubicBezTo>
                      <a:pt x="1749425" y="318746"/>
                      <a:pt x="1752600" y="312396"/>
                      <a:pt x="1746250" y="306046"/>
                    </a:cubicBezTo>
                    <a:cubicBezTo>
                      <a:pt x="1752600" y="299696"/>
                      <a:pt x="1762125" y="286996"/>
                      <a:pt x="1765300" y="277471"/>
                    </a:cubicBezTo>
                    <a:lnTo>
                      <a:pt x="1790700" y="220321"/>
                    </a:lnTo>
                    <a:lnTo>
                      <a:pt x="1809750" y="204446"/>
                    </a:lnTo>
                    <a:cubicBezTo>
                      <a:pt x="1816100" y="198096"/>
                      <a:pt x="1822450" y="188571"/>
                      <a:pt x="1816100" y="182221"/>
                    </a:cubicBezTo>
                    <a:lnTo>
                      <a:pt x="1828800" y="156821"/>
                    </a:lnTo>
                    <a:cubicBezTo>
                      <a:pt x="1822450" y="134596"/>
                      <a:pt x="1854200" y="125071"/>
                      <a:pt x="1847850" y="102846"/>
                    </a:cubicBezTo>
                    <a:lnTo>
                      <a:pt x="1889125" y="67921"/>
                    </a:lnTo>
                    <a:cubicBezTo>
                      <a:pt x="1905000" y="86971"/>
                      <a:pt x="1905000" y="86971"/>
                      <a:pt x="1889125" y="99671"/>
                    </a:cubicBezTo>
                    <a:cubicBezTo>
                      <a:pt x="1905000" y="118721"/>
                      <a:pt x="1873250" y="121896"/>
                      <a:pt x="1885950" y="137771"/>
                    </a:cubicBezTo>
                    <a:cubicBezTo>
                      <a:pt x="1876425" y="150471"/>
                      <a:pt x="1854200" y="207621"/>
                      <a:pt x="1860550" y="217146"/>
                    </a:cubicBezTo>
                    <a:lnTo>
                      <a:pt x="1835150" y="277471"/>
                    </a:lnTo>
                    <a:cubicBezTo>
                      <a:pt x="1847850" y="293346"/>
                      <a:pt x="1851025" y="312396"/>
                      <a:pt x="1831975" y="328271"/>
                    </a:cubicBezTo>
                    <a:cubicBezTo>
                      <a:pt x="1825625" y="353671"/>
                      <a:pt x="1812925" y="385421"/>
                      <a:pt x="1793875" y="404471"/>
                    </a:cubicBezTo>
                    <a:lnTo>
                      <a:pt x="1803400" y="429871"/>
                    </a:lnTo>
                    <a:lnTo>
                      <a:pt x="1781175" y="445746"/>
                    </a:lnTo>
                    <a:lnTo>
                      <a:pt x="1781175" y="480671"/>
                    </a:lnTo>
                    <a:cubicBezTo>
                      <a:pt x="1771650" y="493371"/>
                      <a:pt x="1774825" y="506071"/>
                      <a:pt x="1762125" y="512421"/>
                    </a:cubicBezTo>
                    <a:cubicBezTo>
                      <a:pt x="1758950" y="518771"/>
                      <a:pt x="1762125" y="534646"/>
                      <a:pt x="1765300" y="537821"/>
                    </a:cubicBezTo>
                    <a:cubicBezTo>
                      <a:pt x="1768475" y="544171"/>
                      <a:pt x="1774825" y="540996"/>
                      <a:pt x="1774825" y="537821"/>
                    </a:cubicBezTo>
                    <a:cubicBezTo>
                      <a:pt x="1758950" y="518771"/>
                      <a:pt x="1790700" y="506071"/>
                      <a:pt x="1800225" y="499721"/>
                    </a:cubicBezTo>
                    <a:lnTo>
                      <a:pt x="1800225" y="452096"/>
                    </a:lnTo>
                    <a:lnTo>
                      <a:pt x="1803400" y="452096"/>
                    </a:lnTo>
                    <a:cubicBezTo>
                      <a:pt x="1806575" y="445746"/>
                      <a:pt x="1809750" y="436221"/>
                      <a:pt x="1803400" y="429871"/>
                    </a:cubicBezTo>
                    <a:cubicBezTo>
                      <a:pt x="1822450" y="413996"/>
                      <a:pt x="1825625" y="391771"/>
                      <a:pt x="1844675" y="379071"/>
                    </a:cubicBezTo>
                    <a:cubicBezTo>
                      <a:pt x="1822450" y="356846"/>
                      <a:pt x="1838325" y="356846"/>
                      <a:pt x="1860550" y="337796"/>
                    </a:cubicBezTo>
                    <a:cubicBezTo>
                      <a:pt x="1876425" y="325096"/>
                      <a:pt x="1876425" y="258421"/>
                      <a:pt x="1895475" y="242546"/>
                    </a:cubicBezTo>
                    <a:cubicBezTo>
                      <a:pt x="1901825" y="239371"/>
                      <a:pt x="1908175" y="242546"/>
                      <a:pt x="1911350" y="245721"/>
                    </a:cubicBezTo>
                    <a:cubicBezTo>
                      <a:pt x="1927225" y="261596"/>
                      <a:pt x="1911350" y="293346"/>
                      <a:pt x="1898650" y="302871"/>
                    </a:cubicBezTo>
                    <a:cubicBezTo>
                      <a:pt x="1882775" y="344146"/>
                      <a:pt x="1876425" y="379071"/>
                      <a:pt x="1860550" y="417171"/>
                    </a:cubicBezTo>
                    <a:cubicBezTo>
                      <a:pt x="1866900" y="423521"/>
                      <a:pt x="1860550" y="426696"/>
                      <a:pt x="1854200" y="433046"/>
                    </a:cubicBezTo>
                    <a:cubicBezTo>
                      <a:pt x="1847850" y="439396"/>
                      <a:pt x="1851025" y="445746"/>
                      <a:pt x="1857375" y="448921"/>
                    </a:cubicBezTo>
                    <a:cubicBezTo>
                      <a:pt x="1847850" y="458446"/>
                      <a:pt x="1838325" y="471146"/>
                      <a:pt x="1838325" y="480671"/>
                    </a:cubicBezTo>
                    <a:lnTo>
                      <a:pt x="1825625" y="502896"/>
                    </a:lnTo>
                    <a:cubicBezTo>
                      <a:pt x="1835150" y="515596"/>
                      <a:pt x="1831975" y="528296"/>
                      <a:pt x="1822450" y="534646"/>
                    </a:cubicBezTo>
                    <a:cubicBezTo>
                      <a:pt x="1841500" y="534646"/>
                      <a:pt x="1889125" y="525121"/>
                      <a:pt x="1905000" y="544171"/>
                    </a:cubicBezTo>
                    <a:cubicBezTo>
                      <a:pt x="1914525" y="556871"/>
                      <a:pt x="1914525" y="572746"/>
                      <a:pt x="1905000" y="575921"/>
                    </a:cubicBezTo>
                    <a:cubicBezTo>
                      <a:pt x="1905000" y="579096"/>
                      <a:pt x="1898650" y="588621"/>
                      <a:pt x="1901825" y="591796"/>
                    </a:cubicBezTo>
                    <a:lnTo>
                      <a:pt x="1911350" y="585446"/>
                    </a:lnTo>
                    <a:lnTo>
                      <a:pt x="1952625" y="553696"/>
                    </a:lnTo>
                    <a:lnTo>
                      <a:pt x="1958975" y="531471"/>
                    </a:lnTo>
                    <a:cubicBezTo>
                      <a:pt x="1952625" y="521946"/>
                      <a:pt x="1958975" y="521946"/>
                      <a:pt x="1965325" y="515596"/>
                    </a:cubicBezTo>
                    <a:cubicBezTo>
                      <a:pt x="1968500" y="509246"/>
                      <a:pt x="1965325" y="506071"/>
                      <a:pt x="1962150" y="502896"/>
                    </a:cubicBezTo>
                    <a:cubicBezTo>
                      <a:pt x="1981200" y="483846"/>
                      <a:pt x="1993900" y="458446"/>
                      <a:pt x="2012950" y="439396"/>
                    </a:cubicBezTo>
                    <a:cubicBezTo>
                      <a:pt x="2019300" y="410821"/>
                      <a:pt x="2038350" y="382246"/>
                      <a:pt x="2063750" y="369546"/>
                    </a:cubicBezTo>
                    <a:lnTo>
                      <a:pt x="2060575" y="353671"/>
                    </a:lnTo>
                    <a:cubicBezTo>
                      <a:pt x="2057400" y="344146"/>
                      <a:pt x="2063750" y="334621"/>
                      <a:pt x="2073275" y="328271"/>
                    </a:cubicBezTo>
                    <a:cubicBezTo>
                      <a:pt x="2079625" y="315571"/>
                      <a:pt x="2085975" y="312396"/>
                      <a:pt x="2092325" y="321921"/>
                    </a:cubicBezTo>
                    <a:cubicBezTo>
                      <a:pt x="2105025" y="334621"/>
                      <a:pt x="2111375" y="344146"/>
                      <a:pt x="2095500" y="360021"/>
                    </a:cubicBezTo>
                    <a:cubicBezTo>
                      <a:pt x="2085975" y="369546"/>
                      <a:pt x="2054225" y="407646"/>
                      <a:pt x="2066925" y="426696"/>
                    </a:cubicBezTo>
                    <a:cubicBezTo>
                      <a:pt x="2063750" y="442571"/>
                      <a:pt x="2047875" y="499721"/>
                      <a:pt x="2028825" y="518771"/>
                    </a:cubicBezTo>
                    <a:cubicBezTo>
                      <a:pt x="2038350" y="528296"/>
                      <a:pt x="2032000" y="534646"/>
                      <a:pt x="2025650" y="537821"/>
                    </a:cubicBezTo>
                    <a:cubicBezTo>
                      <a:pt x="2012950" y="547346"/>
                      <a:pt x="2038350" y="579096"/>
                      <a:pt x="2041525" y="585446"/>
                    </a:cubicBezTo>
                    <a:cubicBezTo>
                      <a:pt x="2032000" y="598146"/>
                      <a:pt x="1978025" y="702921"/>
                      <a:pt x="1990725" y="715621"/>
                    </a:cubicBezTo>
                    <a:lnTo>
                      <a:pt x="1965325" y="737846"/>
                    </a:lnTo>
                    <a:cubicBezTo>
                      <a:pt x="1955800" y="756896"/>
                      <a:pt x="1946275" y="772771"/>
                      <a:pt x="1939925" y="791821"/>
                    </a:cubicBezTo>
                    <a:lnTo>
                      <a:pt x="1943100" y="801346"/>
                    </a:lnTo>
                    <a:cubicBezTo>
                      <a:pt x="1965325" y="801346"/>
                      <a:pt x="1965325" y="747371"/>
                      <a:pt x="1990725" y="747371"/>
                    </a:cubicBezTo>
                    <a:cubicBezTo>
                      <a:pt x="1997075" y="747371"/>
                      <a:pt x="2003425" y="744196"/>
                      <a:pt x="2012950" y="741021"/>
                    </a:cubicBezTo>
                    <a:lnTo>
                      <a:pt x="1990725" y="731496"/>
                    </a:lnTo>
                    <a:lnTo>
                      <a:pt x="2000250" y="725146"/>
                    </a:lnTo>
                    <a:cubicBezTo>
                      <a:pt x="2009775" y="718796"/>
                      <a:pt x="2016125" y="725146"/>
                      <a:pt x="2022475" y="731496"/>
                    </a:cubicBezTo>
                    <a:cubicBezTo>
                      <a:pt x="2028825" y="721971"/>
                      <a:pt x="2035175" y="715621"/>
                      <a:pt x="2035175" y="706096"/>
                    </a:cubicBezTo>
                    <a:cubicBezTo>
                      <a:pt x="2041525" y="699746"/>
                      <a:pt x="2041525" y="683871"/>
                      <a:pt x="2044700" y="671171"/>
                    </a:cubicBezTo>
                    <a:cubicBezTo>
                      <a:pt x="2035175" y="671171"/>
                      <a:pt x="2025650" y="664821"/>
                      <a:pt x="2019300" y="655296"/>
                    </a:cubicBezTo>
                    <a:cubicBezTo>
                      <a:pt x="2028825" y="648946"/>
                      <a:pt x="2035175" y="639421"/>
                      <a:pt x="2035175" y="626721"/>
                    </a:cubicBezTo>
                    <a:lnTo>
                      <a:pt x="2066925" y="633071"/>
                    </a:lnTo>
                    <a:cubicBezTo>
                      <a:pt x="2057400" y="642596"/>
                      <a:pt x="2057400" y="652121"/>
                      <a:pt x="2051050" y="661646"/>
                    </a:cubicBezTo>
                    <a:lnTo>
                      <a:pt x="2063750" y="671171"/>
                    </a:lnTo>
                    <a:cubicBezTo>
                      <a:pt x="2070100" y="671171"/>
                      <a:pt x="2073275" y="674346"/>
                      <a:pt x="2073275" y="680696"/>
                    </a:cubicBezTo>
                    <a:cubicBezTo>
                      <a:pt x="2073275" y="693396"/>
                      <a:pt x="2063750" y="706096"/>
                      <a:pt x="2057400" y="715621"/>
                    </a:cubicBezTo>
                    <a:cubicBezTo>
                      <a:pt x="2066925" y="718796"/>
                      <a:pt x="2079625" y="715621"/>
                      <a:pt x="2085975" y="718796"/>
                    </a:cubicBezTo>
                    <a:cubicBezTo>
                      <a:pt x="2092325" y="728321"/>
                      <a:pt x="2070100" y="750546"/>
                      <a:pt x="2060575" y="760071"/>
                    </a:cubicBezTo>
                    <a:cubicBezTo>
                      <a:pt x="2060575" y="772771"/>
                      <a:pt x="2054225" y="785471"/>
                      <a:pt x="2047875" y="785471"/>
                    </a:cubicBezTo>
                    <a:lnTo>
                      <a:pt x="2032000" y="807696"/>
                    </a:lnTo>
                    <a:lnTo>
                      <a:pt x="2032000" y="836271"/>
                    </a:lnTo>
                    <a:lnTo>
                      <a:pt x="2041525" y="826746"/>
                    </a:lnTo>
                    <a:lnTo>
                      <a:pt x="2054225" y="801346"/>
                    </a:lnTo>
                    <a:cubicBezTo>
                      <a:pt x="2057400" y="794996"/>
                      <a:pt x="2063750" y="791821"/>
                      <a:pt x="2066925" y="791821"/>
                    </a:cubicBezTo>
                    <a:cubicBezTo>
                      <a:pt x="2066925" y="794996"/>
                      <a:pt x="2060575" y="804521"/>
                      <a:pt x="2060575" y="810871"/>
                    </a:cubicBezTo>
                    <a:cubicBezTo>
                      <a:pt x="2073275" y="826746"/>
                      <a:pt x="2022475" y="858496"/>
                      <a:pt x="2035175" y="874371"/>
                    </a:cubicBezTo>
                    <a:lnTo>
                      <a:pt x="2022475" y="896596"/>
                    </a:lnTo>
                    <a:cubicBezTo>
                      <a:pt x="2022475" y="902946"/>
                      <a:pt x="2019300" y="912471"/>
                      <a:pt x="2016125" y="921996"/>
                    </a:cubicBezTo>
                    <a:cubicBezTo>
                      <a:pt x="2028825" y="906121"/>
                      <a:pt x="2044700" y="887071"/>
                      <a:pt x="2044700" y="864846"/>
                    </a:cubicBezTo>
                    <a:lnTo>
                      <a:pt x="2070100" y="874371"/>
                    </a:lnTo>
                    <a:lnTo>
                      <a:pt x="2063750" y="909296"/>
                    </a:lnTo>
                    <a:lnTo>
                      <a:pt x="2079625" y="906121"/>
                    </a:lnTo>
                    <a:lnTo>
                      <a:pt x="2095500" y="925171"/>
                    </a:lnTo>
                    <a:lnTo>
                      <a:pt x="2079625" y="972796"/>
                    </a:lnTo>
                    <a:cubicBezTo>
                      <a:pt x="2054225" y="995021"/>
                      <a:pt x="2041525" y="1033121"/>
                      <a:pt x="2022475" y="1052171"/>
                    </a:cubicBezTo>
                    <a:lnTo>
                      <a:pt x="2016125" y="1052171"/>
                    </a:lnTo>
                    <a:lnTo>
                      <a:pt x="2016125" y="1061696"/>
                    </a:lnTo>
                    <a:lnTo>
                      <a:pt x="1997075" y="1093446"/>
                    </a:lnTo>
                    <a:cubicBezTo>
                      <a:pt x="1997075" y="1122021"/>
                      <a:pt x="1965325" y="1134721"/>
                      <a:pt x="1965325" y="1169646"/>
                    </a:cubicBezTo>
                    <a:cubicBezTo>
                      <a:pt x="1958975" y="1179171"/>
                      <a:pt x="1936750" y="1229971"/>
                      <a:pt x="1930400" y="1229971"/>
                    </a:cubicBezTo>
                    <a:cubicBezTo>
                      <a:pt x="1930400" y="1239496"/>
                      <a:pt x="1930400" y="1252196"/>
                      <a:pt x="1927225" y="1264896"/>
                    </a:cubicBezTo>
                    <a:lnTo>
                      <a:pt x="1930400" y="1264896"/>
                    </a:lnTo>
                    <a:cubicBezTo>
                      <a:pt x="1933575" y="1268071"/>
                      <a:pt x="1933575" y="1271246"/>
                      <a:pt x="1927225" y="1274421"/>
                    </a:cubicBezTo>
                    <a:lnTo>
                      <a:pt x="1920875" y="1274421"/>
                    </a:lnTo>
                    <a:cubicBezTo>
                      <a:pt x="1917700" y="1283946"/>
                      <a:pt x="1911350" y="1287121"/>
                      <a:pt x="1905000" y="1287121"/>
                    </a:cubicBezTo>
                    <a:cubicBezTo>
                      <a:pt x="1905000" y="1309346"/>
                      <a:pt x="1892300" y="1328396"/>
                      <a:pt x="1892300" y="1350621"/>
                    </a:cubicBezTo>
                    <a:lnTo>
                      <a:pt x="1911350" y="1376021"/>
                    </a:lnTo>
                    <a:cubicBezTo>
                      <a:pt x="1914525" y="1376021"/>
                      <a:pt x="1917700" y="1376021"/>
                      <a:pt x="1917700" y="1379196"/>
                    </a:cubicBezTo>
                    <a:cubicBezTo>
                      <a:pt x="1917700" y="1385546"/>
                      <a:pt x="1911350" y="1395071"/>
                      <a:pt x="1905000" y="1398246"/>
                    </a:cubicBezTo>
                    <a:cubicBezTo>
                      <a:pt x="1905000" y="1407771"/>
                      <a:pt x="1901825" y="1417296"/>
                      <a:pt x="1889125" y="1417296"/>
                    </a:cubicBezTo>
                    <a:lnTo>
                      <a:pt x="1879600" y="1417296"/>
                    </a:lnTo>
                    <a:lnTo>
                      <a:pt x="1876425" y="1452221"/>
                    </a:lnTo>
                    <a:lnTo>
                      <a:pt x="1844675" y="1512546"/>
                    </a:lnTo>
                    <a:lnTo>
                      <a:pt x="1831975" y="1522071"/>
                    </a:lnTo>
                    <a:cubicBezTo>
                      <a:pt x="1831975" y="1541121"/>
                      <a:pt x="1819275" y="1566521"/>
                      <a:pt x="1809750" y="1585571"/>
                    </a:cubicBezTo>
                    <a:lnTo>
                      <a:pt x="1809750" y="1623671"/>
                    </a:lnTo>
                    <a:lnTo>
                      <a:pt x="1784350" y="1645896"/>
                    </a:lnTo>
                    <a:lnTo>
                      <a:pt x="1771650" y="1677646"/>
                    </a:lnTo>
                    <a:lnTo>
                      <a:pt x="1752600" y="1693521"/>
                    </a:lnTo>
                    <a:cubicBezTo>
                      <a:pt x="1752600" y="1715746"/>
                      <a:pt x="1730375" y="1722096"/>
                      <a:pt x="1730375" y="1747496"/>
                    </a:cubicBezTo>
                    <a:lnTo>
                      <a:pt x="1701800" y="1801471"/>
                    </a:lnTo>
                    <a:cubicBezTo>
                      <a:pt x="1679575" y="1801471"/>
                      <a:pt x="1692275" y="1852271"/>
                      <a:pt x="1663700" y="1852271"/>
                    </a:cubicBezTo>
                    <a:lnTo>
                      <a:pt x="1666875" y="1763371"/>
                    </a:lnTo>
                    <a:lnTo>
                      <a:pt x="1647825" y="1757021"/>
                    </a:lnTo>
                    <a:lnTo>
                      <a:pt x="1635125" y="1779246"/>
                    </a:lnTo>
                    <a:cubicBezTo>
                      <a:pt x="1628775" y="1801471"/>
                      <a:pt x="1609725" y="1864971"/>
                      <a:pt x="1609725" y="1887196"/>
                    </a:cubicBezTo>
                    <a:cubicBezTo>
                      <a:pt x="1609725" y="1915771"/>
                      <a:pt x="1606550" y="1912596"/>
                      <a:pt x="1574800" y="1912596"/>
                    </a:cubicBezTo>
                    <a:lnTo>
                      <a:pt x="1571625" y="1922121"/>
                    </a:lnTo>
                    <a:cubicBezTo>
                      <a:pt x="1577975" y="1928471"/>
                      <a:pt x="1590675" y="1950696"/>
                      <a:pt x="1571625" y="1950696"/>
                    </a:cubicBezTo>
                    <a:cubicBezTo>
                      <a:pt x="1568450" y="1950696"/>
                      <a:pt x="1552575" y="1953871"/>
                      <a:pt x="1552575" y="1957046"/>
                    </a:cubicBezTo>
                    <a:lnTo>
                      <a:pt x="1552575" y="1960221"/>
                    </a:lnTo>
                    <a:lnTo>
                      <a:pt x="1597025" y="1985621"/>
                    </a:lnTo>
                    <a:cubicBezTo>
                      <a:pt x="1612900" y="1969746"/>
                      <a:pt x="1619250" y="1944346"/>
                      <a:pt x="1619250" y="1922121"/>
                    </a:cubicBezTo>
                    <a:cubicBezTo>
                      <a:pt x="1628775" y="1912596"/>
                      <a:pt x="1631950" y="1903071"/>
                      <a:pt x="1631950" y="1890371"/>
                    </a:cubicBezTo>
                    <a:lnTo>
                      <a:pt x="1644650" y="1861796"/>
                    </a:lnTo>
                    <a:cubicBezTo>
                      <a:pt x="1644650" y="1858621"/>
                      <a:pt x="1644650" y="1849096"/>
                      <a:pt x="1647825" y="1849096"/>
                    </a:cubicBezTo>
                    <a:cubicBezTo>
                      <a:pt x="1660525" y="1849096"/>
                      <a:pt x="1670050" y="1880846"/>
                      <a:pt x="1670050" y="1890371"/>
                    </a:cubicBezTo>
                    <a:cubicBezTo>
                      <a:pt x="1670050" y="1893546"/>
                      <a:pt x="1670050" y="1899896"/>
                      <a:pt x="1663700" y="1899896"/>
                    </a:cubicBezTo>
                    <a:cubicBezTo>
                      <a:pt x="1657350" y="1925296"/>
                      <a:pt x="1641475" y="1972921"/>
                      <a:pt x="1619250" y="1991971"/>
                    </a:cubicBezTo>
                    <a:cubicBezTo>
                      <a:pt x="1619250" y="2004671"/>
                      <a:pt x="1609725" y="2007846"/>
                      <a:pt x="1609725" y="2020546"/>
                    </a:cubicBezTo>
                    <a:cubicBezTo>
                      <a:pt x="1600200" y="2042771"/>
                      <a:pt x="1587500" y="2068171"/>
                      <a:pt x="1571625" y="2087221"/>
                    </a:cubicBezTo>
                    <a:cubicBezTo>
                      <a:pt x="1571625" y="2093571"/>
                      <a:pt x="1568450" y="2103096"/>
                      <a:pt x="1562100" y="2103096"/>
                    </a:cubicBezTo>
                    <a:cubicBezTo>
                      <a:pt x="1549400" y="2103096"/>
                      <a:pt x="1552575" y="2074521"/>
                      <a:pt x="1552575" y="2068171"/>
                    </a:cubicBezTo>
                    <a:lnTo>
                      <a:pt x="1527175" y="2077696"/>
                    </a:lnTo>
                    <a:lnTo>
                      <a:pt x="1524000" y="2109446"/>
                    </a:lnTo>
                    <a:lnTo>
                      <a:pt x="1495425" y="2166596"/>
                    </a:lnTo>
                    <a:lnTo>
                      <a:pt x="1492250" y="2166596"/>
                    </a:lnTo>
                    <a:lnTo>
                      <a:pt x="1466850" y="2223746"/>
                    </a:lnTo>
                    <a:cubicBezTo>
                      <a:pt x="1460500" y="2226921"/>
                      <a:pt x="1463675" y="2252321"/>
                      <a:pt x="1463675" y="2255496"/>
                    </a:cubicBezTo>
                    <a:cubicBezTo>
                      <a:pt x="1470025" y="2245971"/>
                      <a:pt x="1482725" y="2265021"/>
                      <a:pt x="1473200" y="2268196"/>
                    </a:cubicBezTo>
                    <a:cubicBezTo>
                      <a:pt x="1470025" y="2268196"/>
                      <a:pt x="1463675" y="2268196"/>
                      <a:pt x="1463675" y="2274546"/>
                    </a:cubicBezTo>
                    <a:cubicBezTo>
                      <a:pt x="1463675" y="2280896"/>
                      <a:pt x="1473200" y="2290421"/>
                      <a:pt x="1479550" y="2296771"/>
                    </a:cubicBezTo>
                    <a:cubicBezTo>
                      <a:pt x="1479550" y="2306296"/>
                      <a:pt x="1460500" y="2350746"/>
                      <a:pt x="1454150" y="2350746"/>
                    </a:cubicBezTo>
                    <a:cubicBezTo>
                      <a:pt x="1454150" y="2372971"/>
                      <a:pt x="1454150" y="2376146"/>
                      <a:pt x="1431925" y="2376146"/>
                    </a:cubicBezTo>
                    <a:lnTo>
                      <a:pt x="1431925" y="2411071"/>
                    </a:lnTo>
                    <a:cubicBezTo>
                      <a:pt x="1416050" y="2401546"/>
                      <a:pt x="1400175" y="2388846"/>
                      <a:pt x="1390650" y="2372971"/>
                    </a:cubicBezTo>
                    <a:cubicBezTo>
                      <a:pt x="1390650" y="2379321"/>
                      <a:pt x="1390650" y="2385671"/>
                      <a:pt x="1387475" y="2392021"/>
                    </a:cubicBezTo>
                    <a:lnTo>
                      <a:pt x="1406525" y="2423771"/>
                    </a:lnTo>
                    <a:cubicBezTo>
                      <a:pt x="1400175" y="2439646"/>
                      <a:pt x="1371600" y="2550771"/>
                      <a:pt x="1339850" y="2550771"/>
                    </a:cubicBezTo>
                    <a:cubicBezTo>
                      <a:pt x="1339850" y="2560296"/>
                      <a:pt x="1327150" y="2598396"/>
                      <a:pt x="1317625" y="2598396"/>
                    </a:cubicBezTo>
                    <a:cubicBezTo>
                      <a:pt x="1314450" y="2598396"/>
                      <a:pt x="1314450" y="2588871"/>
                      <a:pt x="1314450" y="2588871"/>
                    </a:cubicBezTo>
                    <a:lnTo>
                      <a:pt x="1301750" y="2585696"/>
                    </a:lnTo>
                    <a:lnTo>
                      <a:pt x="1292225" y="2598396"/>
                    </a:lnTo>
                    <a:lnTo>
                      <a:pt x="1314450" y="2620621"/>
                    </a:lnTo>
                    <a:cubicBezTo>
                      <a:pt x="1314450" y="2655546"/>
                      <a:pt x="1298575" y="2680946"/>
                      <a:pt x="1279525" y="2706346"/>
                    </a:cubicBezTo>
                    <a:cubicBezTo>
                      <a:pt x="1279525" y="2712696"/>
                      <a:pt x="1298575" y="2757146"/>
                      <a:pt x="1289050" y="2757146"/>
                    </a:cubicBezTo>
                    <a:cubicBezTo>
                      <a:pt x="1279525" y="2757146"/>
                      <a:pt x="1273175" y="2750796"/>
                      <a:pt x="1266825" y="2744446"/>
                    </a:cubicBezTo>
                    <a:cubicBezTo>
                      <a:pt x="1266825" y="2766671"/>
                      <a:pt x="1260475" y="2798421"/>
                      <a:pt x="1247775" y="2814296"/>
                    </a:cubicBezTo>
                    <a:lnTo>
                      <a:pt x="1231900" y="2788896"/>
                    </a:lnTo>
                    <a:lnTo>
                      <a:pt x="1241425" y="2757146"/>
                    </a:lnTo>
                    <a:cubicBezTo>
                      <a:pt x="1238250" y="2753971"/>
                      <a:pt x="1231900" y="2750796"/>
                      <a:pt x="1231900" y="2747621"/>
                    </a:cubicBezTo>
                    <a:cubicBezTo>
                      <a:pt x="1231900" y="2741271"/>
                      <a:pt x="1250950" y="2741271"/>
                      <a:pt x="1254125" y="2741271"/>
                    </a:cubicBezTo>
                    <a:cubicBezTo>
                      <a:pt x="1254125" y="2722221"/>
                      <a:pt x="1263650" y="2699996"/>
                      <a:pt x="1273175" y="2680946"/>
                    </a:cubicBezTo>
                    <a:cubicBezTo>
                      <a:pt x="1273175" y="2677771"/>
                      <a:pt x="1270000" y="2668246"/>
                      <a:pt x="1266825" y="2665071"/>
                    </a:cubicBezTo>
                    <a:lnTo>
                      <a:pt x="1244600" y="2693646"/>
                    </a:lnTo>
                    <a:lnTo>
                      <a:pt x="1228725" y="2696821"/>
                    </a:lnTo>
                    <a:lnTo>
                      <a:pt x="1228725" y="2741271"/>
                    </a:lnTo>
                    <a:cubicBezTo>
                      <a:pt x="1206500" y="2757146"/>
                      <a:pt x="1187450" y="2804771"/>
                      <a:pt x="1181100" y="2826996"/>
                    </a:cubicBezTo>
                    <a:cubicBezTo>
                      <a:pt x="1181100" y="2839696"/>
                      <a:pt x="1168400" y="2846046"/>
                      <a:pt x="1168400" y="2858746"/>
                    </a:cubicBezTo>
                    <a:lnTo>
                      <a:pt x="1158875" y="2884146"/>
                    </a:lnTo>
                    <a:lnTo>
                      <a:pt x="1162050" y="2884146"/>
                    </a:lnTo>
                    <a:cubicBezTo>
                      <a:pt x="1162050" y="2896846"/>
                      <a:pt x="1149350" y="2903196"/>
                      <a:pt x="1149350" y="2915896"/>
                    </a:cubicBezTo>
                    <a:cubicBezTo>
                      <a:pt x="1149350" y="2925421"/>
                      <a:pt x="1149350" y="2934946"/>
                      <a:pt x="1136650" y="2934946"/>
                    </a:cubicBezTo>
                    <a:cubicBezTo>
                      <a:pt x="1136650" y="2953996"/>
                      <a:pt x="1136650" y="2957171"/>
                      <a:pt x="1117600" y="2957171"/>
                    </a:cubicBezTo>
                    <a:lnTo>
                      <a:pt x="1117600" y="2992096"/>
                    </a:lnTo>
                    <a:lnTo>
                      <a:pt x="1101725" y="2985746"/>
                    </a:lnTo>
                    <a:lnTo>
                      <a:pt x="1082675" y="3030196"/>
                    </a:lnTo>
                    <a:lnTo>
                      <a:pt x="1089025" y="3036546"/>
                    </a:lnTo>
                    <a:lnTo>
                      <a:pt x="1076325" y="3046071"/>
                    </a:lnTo>
                    <a:lnTo>
                      <a:pt x="1069975" y="3058771"/>
                    </a:lnTo>
                    <a:lnTo>
                      <a:pt x="1079500" y="3080996"/>
                    </a:lnTo>
                    <a:lnTo>
                      <a:pt x="1076325" y="3106396"/>
                    </a:lnTo>
                    <a:cubicBezTo>
                      <a:pt x="1057275" y="3106396"/>
                      <a:pt x="1073150" y="3131796"/>
                      <a:pt x="1041400" y="3131796"/>
                    </a:cubicBezTo>
                    <a:lnTo>
                      <a:pt x="1041400" y="3115921"/>
                    </a:lnTo>
                    <a:lnTo>
                      <a:pt x="1031875" y="3119096"/>
                    </a:lnTo>
                    <a:cubicBezTo>
                      <a:pt x="1028700" y="3125446"/>
                      <a:pt x="1016000" y="3160371"/>
                      <a:pt x="1012825" y="3160371"/>
                    </a:cubicBezTo>
                    <a:cubicBezTo>
                      <a:pt x="1009650" y="3160371"/>
                      <a:pt x="1009650" y="3154021"/>
                      <a:pt x="1009650" y="3154021"/>
                    </a:cubicBezTo>
                    <a:cubicBezTo>
                      <a:pt x="990600" y="3154021"/>
                      <a:pt x="1003300" y="3138146"/>
                      <a:pt x="1009650" y="3131796"/>
                    </a:cubicBezTo>
                    <a:lnTo>
                      <a:pt x="996950" y="3103221"/>
                    </a:lnTo>
                    <a:lnTo>
                      <a:pt x="1009650" y="3080996"/>
                    </a:lnTo>
                    <a:lnTo>
                      <a:pt x="987425" y="3071471"/>
                    </a:lnTo>
                    <a:cubicBezTo>
                      <a:pt x="987425" y="3093696"/>
                      <a:pt x="965200" y="3106396"/>
                      <a:pt x="965200" y="3131796"/>
                    </a:cubicBezTo>
                    <a:cubicBezTo>
                      <a:pt x="946150" y="3157196"/>
                      <a:pt x="930275" y="3185771"/>
                      <a:pt x="914400" y="3211171"/>
                    </a:cubicBezTo>
                    <a:cubicBezTo>
                      <a:pt x="911225" y="3223871"/>
                      <a:pt x="901700" y="3261971"/>
                      <a:pt x="885825" y="3261971"/>
                    </a:cubicBezTo>
                    <a:cubicBezTo>
                      <a:pt x="885825" y="3265146"/>
                      <a:pt x="895350" y="3287371"/>
                      <a:pt x="895350" y="3287371"/>
                    </a:cubicBezTo>
                    <a:cubicBezTo>
                      <a:pt x="898525" y="3287371"/>
                      <a:pt x="898525" y="3277846"/>
                      <a:pt x="898525" y="3277846"/>
                    </a:cubicBezTo>
                    <a:cubicBezTo>
                      <a:pt x="914400" y="3239746"/>
                      <a:pt x="949325" y="3207996"/>
                      <a:pt x="952500" y="3166721"/>
                    </a:cubicBezTo>
                    <a:lnTo>
                      <a:pt x="968375" y="3166721"/>
                    </a:lnTo>
                    <a:cubicBezTo>
                      <a:pt x="981075" y="3166721"/>
                      <a:pt x="1009650" y="3166721"/>
                      <a:pt x="1009650" y="3182596"/>
                    </a:cubicBezTo>
                    <a:cubicBezTo>
                      <a:pt x="1009650" y="3211171"/>
                      <a:pt x="993775" y="3239746"/>
                      <a:pt x="977900" y="3261971"/>
                    </a:cubicBezTo>
                    <a:cubicBezTo>
                      <a:pt x="977900" y="3277846"/>
                      <a:pt x="987425" y="3287371"/>
                      <a:pt x="987425" y="3303246"/>
                    </a:cubicBezTo>
                    <a:lnTo>
                      <a:pt x="965200" y="3296896"/>
                    </a:lnTo>
                    <a:cubicBezTo>
                      <a:pt x="965200" y="3315946"/>
                      <a:pt x="962025" y="3341346"/>
                      <a:pt x="949325" y="3360396"/>
                    </a:cubicBezTo>
                    <a:lnTo>
                      <a:pt x="933450" y="3338171"/>
                    </a:lnTo>
                    <a:lnTo>
                      <a:pt x="942975" y="3309596"/>
                    </a:lnTo>
                    <a:cubicBezTo>
                      <a:pt x="939800" y="3306421"/>
                      <a:pt x="933450" y="3303246"/>
                      <a:pt x="933450" y="3300071"/>
                    </a:cubicBezTo>
                    <a:cubicBezTo>
                      <a:pt x="933450" y="3293721"/>
                      <a:pt x="949325" y="3293721"/>
                      <a:pt x="952500" y="3293721"/>
                    </a:cubicBezTo>
                    <a:lnTo>
                      <a:pt x="971550" y="3239746"/>
                    </a:lnTo>
                    <a:lnTo>
                      <a:pt x="968375" y="3227046"/>
                    </a:lnTo>
                    <a:lnTo>
                      <a:pt x="955675" y="3211171"/>
                    </a:lnTo>
                    <a:lnTo>
                      <a:pt x="939800" y="3227046"/>
                    </a:lnTo>
                    <a:lnTo>
                      <a:pt x="930275" y="3293721"/>
                    </a:lnTo>
                    <a:cubicBezTo>
                      <a:pt x="911225" y="3309596"/>
                      <a:pt x="892175" y="3350871"/>
                      <a:pt x="885825" y="3373096"/>
                    </a:cubicBezTo>
                    <a:cubicBezTo>
                      <a:pt x="885825" y="3395321"/>
                      <a:pt x="873125" y="3414371"/>
                      <a:pt x="866775" y="3436596"/>
                    </a:cubicBezTo>
                    <a:cubicBezTo>
                      <a:pt x="850900" y="3449296"/>
                      <a:pt x="838200" y="3465171"/>
                      <a:pt x="825500" y="3481046"/>
                    </a:cubicBezTo>
                    <a:lnTo>
                      <a:pt x="803275" y="3544546"/>
                    </a:lnTo>
                    <a:cubicBezTo>
                      <a:pt x="800100" y="3544546"/>
                      <a:pt x="790575" y="3544546"/>
                      <a:pt x="790575" y="3550896"/>
                    </a:cubicBezTo>
                    <a:cubicBezTo>
                      <a:pt x="790575" y="3554071"/>
                      <a:pt x="800100" y="3560421"/>
                      <a:pt x="803275" y="3563596"/>
                    </a:cubicBezTo>
                    <a:lnTo>
                      <a:pt x="768350" y="3582646"/>
                    </a:lnTo>
                    <a:lnTo>
                      <a:pt x="746125" y="3582646"/>
                    </a:lnTo>
                    <a:cubicBezTo>
                      <a:pt x="746125" y="3557246"/>
                      <a:pt x="758825" y="3544546"/>
                      <a:pt x="752475" y="3500096"/>
                    </a:cubicBezTo>
                    <a:cubicBezTo>
                      <a:pt x="739775" y="3519146"/>
                      <a:pt x="723900" y="3535021"/>
                      <a:pt x="723900" y="3560421"/>
                    </a:cubicBezTo>
                    <a:cubicBezTo>
                      <a:pt x="708025" y="3573121"/>
                      <a:pt x="695325" y="3585821"/>
                      <a:pt x="682625" y="3601696"/>
                    </a:cubicBezTo>
                    <a:cubicBezTo>
                      <a:pt x="641350" y="3601696"/>
                      <a:pt x="679450" y="3639796"/>
                      <a:pt x="654050" y="3639796"/>
                    </a:cubicBezTo>
                    <a:lnTo>
                      <a:pt x="641350" y="3639796"/>
                    </a:lnTo>
                    <a:cubicBezTo>
                      <a:pt x="641350" y="3658846"/>
                      <a:pt x="628650" y="3662021"/>
                      <a:pt x="628650" y="3677896"/>
                    </a:cubicBezTo>
                    <a:lnTo>
                      <a:pt x="606425" y="3696946"/>
                    </a:lnTo>
                    <a:lnTo>
                      <a:pt x="593725" y="3671546"/>
                    </a:lnTo>
                    <a:cubicBezTo>
                      <a:pt x="587375" y="3671546"/>
                      <a:pt x="584200" y="3668371"/>
                      <a:pt x="584200" y="3662021"/>
                    </a:cubicBezTo>
                    <a:cubicBezTo>
                      <a:pt x="584200" y="3636621"/>
                      <a:pt x="606425" y="3614396"/>
                      <a:pt x="606425" y="3585821"/>
                    </a:cubicBezTo>
                    <a:cubicBezTo>
                      <a:pt x="606425" y="3585821"/>
                      <a:pt x="606425" y="3579471"/>
                      <a:pt x="603250" y="3579471"/>
                    </a:cubicBezTo>
                    <a:cubicBezTo>
                      <a:pt x="600075" y="3579471"/>
                      <a:pt x="593725" y="3598521"/>
                      <a:pt x="590550" y="3601696"/>
                    </a:cubicBezTo>
                    <a:cubicBezTo>
                      <a:pt x="587375" y="3604871"/>
                      <a:pt x="584200" y="3608046"/>
                      <a:pt x="584200" y="3611221"/>
                    </a:cubicBezTo>
                    <a:cubicBezTo>
                      <a:pt x="584200" y="3620746"/>
                      <a:pt x="587375" y="3630271"/>
                      <a:pt x="574675" y="3630271"/>
                    </a:cubicBezTo>
                    <a:lnTo>
                      <a:pt x="561975" y="3636621"/>
                    </a:lnTo>
                    <a:lnTo>
                      <a:pt x="530225" y="3639796"/>
                    </a:lnTo>
                    <a:lnTo>
                      <a:pt x="520700" y="3665196"/>
                    </a:lnTo>
                    <a:cubicBezTo>
                      <a:pt x="511175" y="3668371"/>
                      <a:pt x="501650" y="3677896"/>
                      <a:pt x="495300" y="3684246"/>
                    </a:cubicBezTo>
                    <a:cubicBezTo>
                      <a:pt x="488950" y="3684246"/>
                      <a:pt x="479425" y="3687421"/>
                      <a:pt x="479425" y="3696946"/>
                    </a:cubicBezTo>
                    <a:lnTo>
                      <a:pt x="482600" y="3709646"/>
                    </a:lnTo>
                    <a:lnTo>
                      <a:pt x="454025" y="3709646"/>
                    </a:lnTo>
                    <a:cubicBezTo>
                      <a:pt x="454025" y="3700121"/>
                      <a:pt x="476250" y="3662021"/>
                      <a:pt x="460375" y="3662021"/>
                    </a:cubicBezTo>
                    <a:cubicBezTo>
                      <a:pt x="454025" y="3662021"/>
                      <a:pt x="447675" y="3668371"/>
                      <a:pt x="444500" y="3671546"/>
                    </a:cubicBezTo>
                    <a:lnTo>
                      <a:pt x="438150" y="3709646"/>
                    </a:lnTo>
                    <a:lnTo>
                      <a:pt x="422275" y="3731871"/>
                    </a:lnTo>
                    <a:cubicBezTo>
                      <a:pt x="422275" y="3750921"/>
                      <a:pt x="415925" y="3763621"/>
                      <a:pt x="403225" y="3776321"/>
                    </a:cubicBezTo>
                    <a:lnTo>
                      <a:pt x="403225" y="3801721"/>
                    </a:lnTo>
                    <a:cubicBezTo>
                      <a:pt x="393700" y="3811246"/>
                      <a:pt x="390525" y="3823946"/>
                      <a:pt x="390525" y="3836646"/>
                    </a:cubicBezTo>
                    <a:cubicBezTo>
                      <a:pt x="381000" y="3833471"/>
                      <a:pt x="368300" y="3839821"/>
                      <a:pt x="368300" y="3852521"/>
                    </a:cubicBezTo>
                    <a:lnTo>
                      <a:pt x="349250" y="3881096"/>
                    </a:lnTo>
                    <a:lnTo>
                      <a:pt x="323850" y="3871571"/>
                    </a:lnTo>
                    <a:cubicBezTo>
                      <a:pt x="333375" y="3852521"/>
                      <a:pt x="330200" y="3817596"/>
                      <a:pt x="342900" y="3804896"/>
                    </a:cubicBezTo>
                    <a:cubicBezTo>
                      <a:pt x="342900" y="3795371"/>
                      <a:pt x="346075" y="3789021"/>
                      <a:pt x="355600" y="3789021"/>
                    </a:cubicBezTo>
                    <a:cubicBezTo>
                      <a:pt x="365125" y="3789021"/>
                      <a:pt x="406400" y="3792196"/>
                      <a:pt x="377825" y="3776321"/>
                    </a:cubicBezTo>
                    <a:lnTo>
                      <a:pt x="390525" y="3744571"/>
                    </a:lnTo>
                    <a:lnTo>
                      <a:pt x="377825" y="3744571"/>
                    </a:lnTo>
                    <a:lnTo>
                      <a:pt x="390525" y="3728696"/>
                    </a:lnTo>
                    <a:lnTo>
                      <a:pt x="390525" y="3696946"/>
                    </a:lnTo>
                    <a:lnTo>
                      <a:pt x="412750" y="3681071"/>
                    </a:lnTo>
                    <a:lnTo>
                      <a:pt x="412750" y="3652496"/>
                    </a:lnTo>
                    <a:cubicBezTo>
                      <a:pt x="419100" y="3642971"/>
                      <a:pt x="425450" y="3633446"/>
                      <a:pt x="434975" y="3627096"/>
                    </a:cubicBezTo>
                    <a:lnTo>
                      <a:pt x="444500" y="3601696"/>
                    </a:lnTo>
                    <a:cubicBezTo>
                      <a:pt x="422275" y="3601696"/>
                      <a:pt x="441325" y="3538196"/>
                      <a:pt x="444500" y="3531846"/>
                    </a:cubicBezTo>
                    <a:cubicBezTo>
                      <a:pt x="457200" y="3531846"/>
                      <a:pt x="454025" y="3493746"/>
                      <a:pt x="454025" y="3487396"/>
                    </a:cubicBezTo>
                    <a:cubicBezTo>
                      <a:pt x="463550" y="3484221"/>
                      <a:pt x="466725" y="3471521"/>
                      <a:pt x="466725" y="3461996"/>
                    </a:cubicBezTo>
                    <a:cubicBezTo>
                      <a:pt x="466725" y="3449296"/>
                      <a:pt x="454025" y="3446121"/>
                      <a:pt x="454025" y="3433421"/>
                    </a:cubicBezTo>
                    <a:cubicBezTo>
                      <a:pt x="425450" y="3433421"/>
                      <a:pt x="447675" y="3490571"/>
                      <a:pt x="422275" y="3490571"/>
                    </a:cubicBezTo>
                    <a:cubicBezTo>
                      <a:pt x="422275" y="3509621"/>
                      <a:pt x="406400" y="3528671"/>
                      <a:pt x="390525" y="3538196"/>
                    </a:cubicBezTo>
                    <a:lnTo>
                      <a:pt x="390525" y="3579471"/>
                    </a:lnTo>
                    <a:cubicBezTo>
                      <a:pt x="330200" y="3608046"/>
                      <a:pt x="342900" y="3633446"/>
                      <a:pt x="317500" y="3696946"/>
                    </a:cubicBezTo>
                    <a:cubicBezTo>
                      <a:pt x="295275" y="3696946"/>
                      <a:pt x="282575" y="3719171"/>
                      <a:pt x="260350" y="3719171"/>
                    </a:cubicBezTo>
                    <a:lnTo>
                      <a:pt x="260350" y="3754096"/>
                    </a:lnTo>
                    <a:lnTo>
                      <a:pt x="250825" y="3754096"/>
                    </a:lnTo>
                    <a:cubicBezTo>
                      <a:pt x="238125" y="3754096"/>
                      <a:pt x="238125" y="3747746"/>
                      <a:pt x="238125" y="3735046"/>
                    </a:cubicBezTo>
                    <a:lnTo>
                      <a:pt x="247650" y="3709646"/>
                    </a:lnTo>
                    <a:cubicBezTo>
                      <a:pt x="247650" y="3706471"/>
                      <a:pt x="241300" y="3687421"/>
                      <a:pt x="238125" y="3687421"/>
                    </a:cubicBezTo>
                    <a:lnTo>
                      <a:pt x="238125" y="3696946"/>
                    </a:lnTo>
                    <a:cubicBezTo>
                      <a:pt x="225425" y="3706471"/>
                      <a:pt x="196850" y="3728696"/>
                      <a:pt x="196850" y="3744571"/>
                    </a:cubicBezTo>
                    <a:cubicBezTo>
                      <a:pt x="187325" y="3750921"/>
                      <a:pt x="184150" y="3766796"/>
                      <a:pt x="184150" y="3779496"/>
                    </a:cubicBezTo>
                    <a:lnTo>
                      <a:pt x="161925" y="3792196"/>
                    </a:lnTo>
                    <a:cubicBezTo>
                      <a:pt x="161925" y="3801721"/>
                      <a:pt x="158750" y="3817596"/>
                      <a:pt x="149225" y="3823946"/>
                    </a:cubicBezTo>
                    <a:lnTo>
                      <a:pt x="149225" y="3849346"/>
                    </a:lnTo>
                    <a:lnTo>
                      <a:pt x="136525" y="3858871"/>
                    </a:lnTo>
                    <a:cubicBezTo>
                      <a:pt x="136525" y="3877921"/>
                      <a:pt x="120650" y="3896971"/>
                      <a:pt x="104775" y="3909671"/>
                    </a:cubicBezTo>
                    <a:cubicBezTo>
                      <a:pt x="92075" y="3928721"/>
                      <a:pt x="73025" y="3960471"/>
                      <a:pt x="53975" y="3976346"/>
                    </a:cubicBezTo>
                    <a:cubicBezTo>
                      <a:pt x="53975" y="3985871"/>
                      <a:pt x="53975" y="3998571"/>
                      <a:pt x="44450" y="4004921"/>
                    </a:cubicBezTo>
                    <a:cubicBezTo>
                      <a:pt x="44450" y="4023971"/>
                      <a:pt x="31750" y="4046196"/>
                      <a:pt x="19050" y="4058896"/>
                    </a:cubicBezTo>
                    <a:cubicBezTo>
                      <a:pt x="19050" y="4065246"/>
                      <a:pt x="15875" y="4071596"/>
                      <a:pt x="9525" y="4071596"/>
                    </a:cubicBezTo>
                    <a:lnTo>
                      <a:pt x="0" y="4068421"/>
                    </a:lnTo>
                    <a:lnTo>
                      <a:pt x="9525" y="4036671"/>
                    </a:lnTo>
                    <a:cubicBezTo>
                      <a:pt x="15875" y="4030321"/>
                      <a:pt x="19050" y="4017621"/>
                      <a:pt x="19050" y="4008096"/>
                    </a:cubicBezTo>
                    <a:lnTo>
                      <a:pt x="31750" y="3979521"/>
                    </a:lnTo>
                    <a:cubicBezTo>
                      <a:pt x="31750" y="3966821"/>
                      <a:pt x="25400" y="3941421"/>
                      <a:pt x="44450" y="3941421"/>
                    </a:cubicBezTo>
                    <a:cubicBezTo>
                      <a:pt x="44450" y="3884271"/>
                      <a:pt x="88900" y="3776321"/>
                      <a:pt x="127000" y="3731871"/>
                    </a:cubicBezTo>
                    <a:cubicBezTo>
                      <a:pt x="127000" y="3709646"/>
                      <a:pt x="136525" y="3693771"/>
                      <a:pt x="136525" y="3671546"/>
                    </a:cubicBezTo>
                    <a:cubicBezTo>
                      <a:pt x="146050" y="3671546"/>
                      <a:pt x="149225" y="3662021"/>
                      <a:pt x="149225" y="3652496"/>
                    </a:cubicBezTo>
                    <a:cubicBezTo>
                      <a:pt x="149225" y="3623921"/>
                      <a:pt x="161925" y="3633446"/>
                      <a:pt x="161925" y="3614396"/>
                    </a:cubicBezTo>
                    <a:lnTo>
                      <a:pt x="177800" y="3582646"/>
                    </a:lnTo>
                    <a:cubicBezTo>
                      <a:pt x="187325" y="3579471"/>
                      <a:pt x="190500" y="3569946"/>
                      <a:pt x="190500" y="3560421"/>
                    </a:cubicBezTo>
                    <a:lnTo>
                      <a:pt x="187325" y="3544546"/>
                    </a:lnTo>
                    <a:lnTo>
                      <a:pt x="215900" y="3446121"/>
                    </a:lnTo>
                    <a:lnTo>
                      <a:pt x="228600" y="3436596"/>
                    </a:lnTo>
                    <a:lnTo>
                      <a:pt x="238125" y="3420721"/>
                    </a:lnTo>
                    <a:cubicBezTo>
                      <a:pt x="238125" y="3411196"/>
                      <a:pt x="241300" y="3395321"/>
                      <a:pt x="247650" y="3388971"/>
                    </a:cubicBezTo>
                    <a:cubicBezTo>
                      <a:pt x="244475" y="3379446"/>
                      <a:pt x="244475" y="3350871"/>
                      <a:pt x="260350" y="3350871"/>
                    </a:cubicBezTo>
                    <a:cubicBezTo>
                      <a:pt x="260350" y="3338171"/>
                      <a:pt x="292100" y="3274671"/>
                      <a:pt x="301625" y="3274671"/>
                    </a:cubicBezTo>
                    <a:lnTo>
                      <a:pt x="311150" y="3252446"/>
                    </a:lnTo>
                    <a:cubicBezTo>
                      <a:pt x="311150" y="3211171"/>
                      <a:pt x="333375" y="3188946"/>
                      <a:pt x="333375" y="3147671"/>
                    </a:cubicBezTo>
                    <a:lnTo>
                      <a:pt x="342900" y="3134971"/>
                    </a:lnTo>
                    <a:cubicBezTo>
                      <a:pt x="342900" y="3112746"/>
                      <a:pt x="377825" y="3074646"/>
                      <a:pt x="377825" y="3052421"/>
                    </a:cubicBezTo>
                    <a:cubicBezTo>
                      <a:pt x="400050" y="3042896"/>
                      <a:pt x="381000" y="3004796"/>
                      <a:pt x="403225" y="2995271"/>
                    </a:cubicBezTo>
                    <a:cubicBezTo>
                      <a:pt x="403225" y="2985746"/>
                      <a:pt x="450850" y="2852396"/>
                      <a:pt x="454025" y="2849221"/>
                    </a:cubicBezTo>
                    <a:cubicBezTo>
                      <a:pt x="450850" y="2839696"/>
                      <a:pt x="450850" y="2820646"/>
                      <a:pt x="466725" y="2820646"/>
                    </a:cubicBezTo>
                    <a:cubicBezTo>
                      <a:pt x="482600" y="2776196"/>
                      <a:pt x="527050" y="2728571"/>
                      <a:pt x="527050" y="2680946"/>
                    </a:cubicBezTo>
                    <a:cubicBezTo>
                      <a:pt x="530225" y="2677771"/>
                      <a:pt x="539750" y="2674596"/>
                      <a:pt x="539750" y="2668246"/>
                    </a:cubicBezTo>
                    <a:cubicBezTo>
                      <a:pt x="539750" y="2665071"/>
                      <a:pt x="530225" y="2665071"/>
                      <a:pt x="530225" y="2665071"/>
                    </a:cubicBezTo>
                    <a:lnTo>
                      <a:pt x="539750" y="2636496"/>
                    </a:lnTo>
                    <a:lnTo>
                      <a:pt x="552450" y="2630146"/>
                    </a:lnTo>
                    <a:cubicBezTo>
                      <a:pt x="565150" y="2614271"/>
                      <a:pt x="574675" y="2576171"/>
                      <a:pt x="581025" y="2557121"/>
                    </a:cubicBezTo>
                    <a:cubicBezTo>
                      <a:pt x="577850" y="2544421"/>
                      <a:pt x="581025" y="2531721"/>
                      <a:pt x="596900" y="2531721"/>
                    </a:cubicBezTo>
                    <a:lnTo>
                      <a:pt x="606425" y="2509496"/>
                    </a:lnTo>
                    <a:cubicBezTo>
                      <a:pt x="612775" y="2503146"/>
                      <a:pt x="628650" y="2445996"/>
                      <a:pt x="628650" y="2436471"/>
                    </a:cubicBezTo>
                    <a:cubicBezTo>
                      <a:pt x="628650" y="2414246"/>
                      <a:pt x="650875" y="2414246"/>
                      <a:pt x="650875" y="2392021"/>
                    </a:cubicBezTo>
                    <a:lnTo>
                      <a:pt x="676275" y="2347571"/>
                    </a:lnTo>
                    <a:cubicBezTo>
                      <a:pt x="676275" y="2341221"/>
                      <a:pt x="711200" y="2258671"/>
                      <a:pt x="711200" y="2258671"/>
                    </a:cubicBezTo>
                    <a:cubicBezTo>
                      <a:pt x="711200" y="2245971"/>
                      <a:pt x="704850" y="2226921"/>
                      <a:pt x="723900" y="2226921"/>
                    </a:cubicBezTo>
                    <a:cubicBezTo>
                      <a:pt x="739775" y="2182471"/>
                      <a:pt x="790575" y="2125321"/>
                      <a:pt x="790575" y="2074521"/>
                    </a:cubicBezTo>
                    <a:cubicBezTo>
                      <a:pt x="793750" y="2071346"/>
                      <a:pt x="803275" y="2064996"/>
                      <a:pt x="803275" y="2061821"/>
                    </a:cubicBezTo>
                    <a:cubicBezTo>
                      <a:pt x="803275" y="2055471"/>
                      <a:pt x="796925" y="2055471"/>
                      <a:pt x="793750" y="2055471"/>
                    </a:cubicBezTo>
                    <a:lnTo>
                      <a:pt x="803275" y="2026896"/>
                    </a:lnTo>
                    <a:cubicBezTo>
                      <a:pt x="812800" y="2020546"/>
                      <a:pt x="822325" y="2011021"/>
                      <a:pt x="828675" y="2001496"/>
                    </a:cubicBezTo>
                    <a:lnTo>
                      <a:pt x="847725" y="1937996"/>
                    </a:lnTo>
                    <a:cubicBezTo>
                      <a:pt x="844550" y="1925296"/>
                      <a:pt x="850900" y="1912596"/>
                      <a:pt x="866775" y="1912596"/>
                    </a:cubicBezTo>
                    <a:cubicBezTo>
                      <a:pt x="866775" y="1899896"/>
                      <a:pt x="876300" y="1899896"/>
                      <a:pt x="876300" y="1887196"/>
                    </a:cubicBezTo>
                    <a:cubicBezTo>
                      <a:pt x="879475" y="1884021"/>
                      <a:pt x="901700" y="1814171"/>
                      <a:pt x="901700" y="1807821"/>
                    </a:cubicBezTo>
                    <a:cubicBezTo>
                      <a:pt x="901700" y="1785596"/>
                      <a:pt x="923925" y="1782421"/>
                      <a:pt x="923925" y="1760196"/>
                    </a:cubicBezTo>
                    <a:lnTo>
                      <a:pt x="936625" y="1734796"/>
                    </a:lnTo>
                    <a:cubicBezTo>
                      <a:pt x="936625" y="1718921"/>
                      <a:pt x="955675" y="1715746"/>
                      <a:pt x="955675" y="1699871"/>
                    </a:cubicBezTo>
                    <a:cubicBezTo>
                      <a:pt x="965200" y="1699871"/>
                      <a:pt x="971550" y="1693521"/>
                      <a:pt x="974725" y="1683996"/>
                    </a:cubicBezTo>
                    <a:cubicBezTo>
                      <a:pt x="974725" y="1680821"/>
                      <a:pt x="974725" y="1680821"/>
                      <a:pt x="971550" y="1677646"/>
                    </a:cubicBezTo>
                    <a:lnTo>
                      <a:pt x="977900" y="1668121"/>
                    </a:lnTo>
                    <a:cubicBezTo>
                      <a:pt x="981075" y="1661771"/>
                      <a:pt x="981075" y="1658596"/>
                      <a:pt x="981075" y="1652246"/>
                    </a:cubicBezTo>
                    <a:cubicBezTo>
                      <a:pt x="1006475" y="1614146"/>
                      <a:pt x="1025525" y="1569696"/>
                      <a:pt x="1041400" y="1525246"/>
                    </a:cubicBezTo>
                    <a:cubicBezTo>
                      <a:pt x="1041400" y="1518896"/>
                      <a:pt x="1063625" y="1468096"/>
                      <a:pt x="1066800" y="1468096"/>
                    </a:cubicBezTo>
                    <a:cubicBezTo>
                      <a:pt x="1066800" y="1445871"/>
                      <a:pt x="1079500" y="1429996"/>
                      <a:pt x="1089025" y="1410946"/>
                    </a:cubicBezTo>
                    <a:lnTo>
                      <a:pt x="1101725" y="1401421"/>
                    </a:lnTo>
                    <a:cubicBezTo>
                      <a:pt x="1101725" y="1398246"/>
                      <a:pt x="1104900" y="1395071"/>
                      <a:pt x="1104900" y="1391896"/>
                    </a:cubicBezTo>
                    <a:cubicBezTo>
                      <a:pt x="1108075" y="1382371"/>
                      <a:pt x="1108075" y="1376021"/>
                      <a:pt x="1108075" y="1366496"/>
                    </a:cubicBezTo>
                    <a:cubicBezTo>
                      <a:pt x="1111250" y="1366496"/>
                      <a:pt x="1114425" y="1363321"/>
                      <a:pt x="1114425" y="1360146"/>
                    </a:cubicBezTo>
                    <a:cubicBezTo>
                      <a:pt x="1114425" y="1356971"/>
                      <a:pt x="1117600" y="1350621"/>
                      <a:pt x="1117600" y="1347446"/>
                    </a:cubicBezTo>
                    <a:lnTo>
                      <a:pt x="1120775" y="1347446"/>
                    </a:lnTo>
                    <a:cubicBezTo>
                      <a:pt x="1120775" y="1344271"/>
                      <a:pt x="1123950" y="1341096"/>
                      <a:pt x="1127125" y="1337921"/>
                    </a:cubicBezTo>
                    <a:lnTo>
                      <a:pt x="1136650" y="1309346"/>
                    </a:lnTo>
                    <a:cubicBezTo>
                      <a:pt x="1139825" y="1296646"/>
                      <a:pt x="1139825" y="1280771"/>
                      <a:pt x="1139825" y="1274421"/>
                    </a:cubicBezTo>
                    <a:cubicBezTo>
                      <a:pt x="1146175" y="1274421"/>
                      <a:pt x="1155700" y="1274421"/>
                      <a:pt x="1155700" y="1264896"/>
                    </a:cubicBezTo>
                    <a:cubicBezTo>
                      <a:pt x="1155700" y="1255371"/>
                      <a:pt x="1155700" y="1252196"/>
                      <a:pt x="1168400" y="1252196"/>
                    </a:cubicBezTo>
                    <a:lnTo>
                      <a:pt x="1181100" y="1226796"/>
                    </a:lnTo>
                    <a:lnTo>
                      <a:pt x="1193800" y="1217271"/>
                    </a:lnTo>
                    <a:lnTo>
                      <a:pt x="1216025" y="1175996"/>
                    </a:lnTo>
                    <a:cubicBezTo>
                      <a:pt x="1216025" y="1163296"/>
                      <a:pt x="1228725" y="1156946"/>
                      <a:pt x="1228725" y="1144246"/>
                    </a:cubicBezTo>
                    <a:lnTo>
                      <a:pt x="1244600" y="1118846"/>
                    </a:lnTo>
                    <a:lnTo>
                      <a:pt x="1254125" y="1099796"/>
                    </a:lnTo>
                    <a:cubicBezTo>
                      <a:pt x="1257300" y="1077571"/>
                      <a:pt x="1263650" y="1055346"/>
                      <a:pt x="1276350" y="1039471"/>
                    </a:cubicBezTo>
                    <a:cubicBezTo>
                      <a:pt x="1292225" y="998196"/>
                      <a:pt x="1301750" y="956921"/>
                      <a:pt x="1304925" y="934696"/>
                    </a:cubicBezTo>
                    <a:cubicBezTo>
                      <a:pt x="1308100" y="937871"/>
                      <a:pt x="1311275" y="937871"/>
                      <a:pt x="1314450" y="937871"/>
                    </a:cubicBezTo>
                    <a:lnTo>
                      <a:pt x="1327150" y="928346"/>
                    </a:lnTo>
                    <a:cubicBezTo>
                      <a:pt x="1330325" y="925171"/>
                      <a:pt x="1330325" y="918821"/>
                      <a:pt x="1323975" y="915646"/>
                    </a:cubicBezTo>
                    <a:cubicBezTo>
                      <a:pt x="1339850" y="896596"/>
                      <a:pt x="1365250" y="852146"/>
                      <a:pt x="1365250" y="826746"/>
                    </a:cubicBezTo>
                    <a:cubicBezTo>
                      <a:pt x="1374775" y="820396"/>
                      <a:pt x="1381125" y="810871"/>
                      <a:pt x="1374775" y="801346"/>
                    </a:cubicBezTo>
                    <a:cubicBezTo>
                      <a:pt x="1377950" y="779121"/>
                      <a:pt x="1397000" y="772771"/>
                      <a:pt x="1406525" y="760071"/>
                    </a:cubicBezTo>
                    <a:cubicBezTo>
                      <a:pt x="1416050" y="753721"/>
                      <a:pt x="1412875" y="747371"/>
                      <a:pt x="1409700" y="741021"/>
                    </a:cubicBezTo>
                    <a:lnTo>
                      <a:pt x="1438275" y="690221"/>
                    </a:lnTo>
                    <a:cubicBezTo>
                      <a:pt x="1441450" y="683871"/>
                      <a:pt x="1450975" y="674346"/>
                      <a:pt x="1450975" y="661646"/>
                    </a:cubicBezTo>
                    <a:cubicBezTo>
                      <a:pt x="1482725" y="626721"/>
                      <a:pt x="1489075" y="569571"/>
                      <a:pt x="1527175" y="537821"/>
                    </a:cubicBezTo>
                    <a:lnTo>
                      <a:pt x="1524000" y="515596"/>
                    </a:lnTo>
                    <a:lnTo>
                      <a:pt x="1558925" y="461621"/>
                    </a:lnTo>
                    <a:cubicBezTo>
                      <a:pt x="1558925" y="448921"/>
                      <a:pt x="1581150" y="388596"/>
                      <a:pt x="1597025" y="372721"/>
                    </a:cubicBezTo>
                    <a:cubicBezTo>
                      <a:pt x="1597025" y="360021"/>
                      <a:pt x="1603375" y="350496"/>
                      <a:pt x="1616075" y="340971"/>
                    </a:cubicBezTo>
                    <a:cubicBezTo>
                      <a:pt x="1606550" y="328271"/>
                      <a:pt x="1619250" y="318746"/>
                      <a:pt x="1628775" y="312396"/>
                    </a:cubicBezTo>
                    <a:lnTo>
                      <a:pt x="1746250" y="106021"/>
                    </a:lnTo>
                    <a:cubicBezTo>
                      <a:pt x="1762125" y="90146"/>
                      <a:pt x="1762125" y="71096"/>
                      <a:pt x="1781175" y="58396"/>
                    </a:cubicBezTo>
                    <a:cubicBezTo>
                      <a:pt x="1781175" y="48871"/>
                      <a:pt x="1787525" y="36171"/>
                      <a:pt x="1793875" y="29821"/>
                    </a:cubicBezTo>
                    <a:lnTo>
                      <a:pt x="1806575" y="7596"/>
                    </a:lnTo>
                    <a:cubicBezTo>
                      <a:pt x="1811338" y="2834"/>
                      <a:pt x="1819672" y="-143"/>
                      <a:pt x="1826221" y="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DE" sz="30000" dirty="0">
                  <a:latin typeface="Road Rage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7BCB35-661A-F11E-9962-588A26A2CFE9}"/>
                </a:ext>
              </a:extLst>
            </p:cNvPr>
            <p:cNvSpPr txBox="1"/>
            <p:nvPr/>
          </p:nvSpPr>
          <p:spPr>
            <a:xfrm>
              <a:off x="8019641" y="1647809"/>
              <a:ext cx="2857500" cy="1089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/>
              </a:pPr>
              <a:r>
                <a:rPr lang="en-US" sz="1800" dirty="0"/>
                <a:t>MRI Rat brain study showed that </a:t>
              </a:r>
              <a:r>
                <a:rPr lang="en-US" sz="1800" dirty="0">
                  <a:solidFill>
                    <a:srgbClr val="FF0000"/>
                  </a:solidFill>
                </a:rPr>
                <a:t>potassium distribution in the brain can be used as a biomarker </a:t>
              </a:r>
              <a:r>
                <a:rPr lang="en-US" sz="1800" dirty="0"/>
                <a:t>for strokes</a:t>
              </a: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949046-9DD5-4D4C-9885-C71D3E9E0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57122"/>
              </p:ext>
            </p:extLst>
          </p:nvPr>
        </p:nvGraphicFramePr>
        <p:xfrm>
          <a:off x="7254531" y="875261"/>
          <a:ext cx="4229382" cy="2333608"/>
        </p:xfrm>
        <a:graphic>
          <a:graphicData uri="http://schemas.openxmlformats.org/drawingml/2006/table">
            <a:tbl>
              <a:tblPr firstRow="1" bandRow="1"/>
              <a:tblGrid>
                <a:gridCol w="926842">
                  <a:extLst>
                    <a:ext uri="{9D8B030D-6E8A-4147-A177-3AD203B41FA5}">
                      <a16:colId xmlns:a16="http://schemas.microsoft.com/office/drawing/2014/main" val="1464342377"/>
                    </a:ext>
                  </a:extLst>
                </a:gridCol>
                <a:gridCol w="926842">
                  <a:extLst>
                    <a:ext uri="{9D8B030D-6E8A-4147-A177-3AD203B41FA5}">
                      <a16:colId xmlns:a16="http://schemas.microsoft.com/office/drawing/2014/main" val="19306610"/>
                    </a:ext>
                  </a:extLst>
                </a:gridCol>
                <a:gridCol w="926842">
                  <a:extLst>
                    <a:ext uri="{9D8B030D-6E8A-4147-A177-3AD203B41FA5}">
                      <a16:colId xmlns:a16="http://schemas.microsoft.com/office/drawing/2014/main" val="542404228"/>
                    </a:ext>
                  </a:extLst>
                </a:gridCol>
                <a:gridCol w="1448856">
                  <a:extLst>
                    <a:ext uri="{9D8B030D-6E8A-4147-A177-3AD203B41FA5}">
                      <a16:colId xmlns:a16="http://schemas.microsoft.com/office/drawing/2014/main" val="722817377"/>
                    </a:ext>
                  </a:extLst>
                </a:gridCol>
              </a:tblGrid>
              <a:tr h="567865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GB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Naturally Occurring Isotopes of Potassium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361893"/>
                  </a:ext>
                </a:extLst>
              </a:tr>
              <a:tr h="4920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Isotope Notation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Natural Abundance (%)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Atomic Mass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939782"/>
                  </a:ext>
                </a:extLst>
              </a:tr>
              <a:tr h="3371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K-39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38.96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stable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296466"/>
                  </a:ext>
                </a:extLst>
              </a:tr>
              <a:tr h="2953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K-40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E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E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39.96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1.28 × 10^9 years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763511"/>
                  </a:ext>
                </a:extLst>
              </a:tr>
              <a:tr h="2817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K-41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40.96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stable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105510"/>
                  </a:ext>
                </a:extLst>
              </a:tr>
            </a:tbl>
          </a:graphicData>
        </a:graphic>
      </p:graphicFrame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E964AAD-8507-1A24-F67A-FF427EF9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3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/>
      <p:bldP spid="4" grpId="0" animBg="1"/>
      <p:bldP spid="7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DB8A3D2-7A23-4C00-A66F-AA3827539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799900" y="4363242"/>
            <a:ext cx="10515600" cy="4351338"/>
          </a:xfrm>
        </p:spPr>
        <p:txBody>
          <a:bodyPr>
            <a:normAutofit/>
          </a:bodyPr>
          <a:lstStyle/>
          <a:p>
            <a:pPr lvl="1"/>
            <a:endParaRPr lang="pl-PL" dirty="0"/>
          </a:p>
          <a:p>
            <a:pPr lvl="1" algn="just"/>
            <a:endParaRPr lang="en-US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4A53FD-E4FC-CDFD-7305-82BE2FA10B2B}"/>
              </a:ext>
            </a:extLst>
          </p:cNvPr>
          <p:cNvSpPr txBox="1">
            <a:spLocks/>
          </p:cNvSpPr>
          <p:nvPr/>
        </p:nvSpPr>
        <p:spPr>
          <a:xfrm>
            <a:off x="1129439" y="-324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/>
              </a:rPr>
              <a:t>Advantages, Objectives and Challenges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of KRANOS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65787D-44DB-99F9-6B6A-95CF8B055C51}"/>
              </a:ext>
            </a:extLst>
          </p:cNvPr>
          <p:cNvSpPr txBox="1"/>
          <p:nvPr/>
        </p:nvSpPr>
        <p:spPr>
          <a:xfrm>
            <a:off x="704847" y="2054921"/>
            <a:ext cx="4937669" cy="3303032"/>
          </a:xfrm>
          <a:prstGeom prst="round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DE" sz="2400" b="1" dirty="0"/>
              <a:t>Quick diagnostic </a:t>
            </a:r>
            <a:r>
              <a:rPr lang="en-DE" sz="2400" dirty="0"/>
              <a:t>– </a:t>
            </a:r>
            <a:r>
              <a:rPr lang="en-DE" sz="2000" dirty="0"/>
              <a:t>within window of recovery </a:t>
            </a:r>
            <a:endParaRPr lang="en-DE" sz="2400" dirty="0"/>
          </a:p>
          <a:p>
            <a:pPr marL="342900" indent="-342900">
              <a:buFont typeface="Wingdings" pitchFamily="2" charset="2"/>
              <a:buChar char="ü"/>
            </a:pPr>
            <a:r>
              <a:rPr lang="en-DE" sz="2400" b="1" dirty="0"/>
              <a:t>Inexpensive</a:t>
            </a:r>
            <a:r>
              <a:rPr lang="en-DE" sz="2400" dirty="0"/>
              <a:t> </a:t>
            </a:r>
            <a:r>
              <a:rPr lang="en-DE" sz="2000" dirty="0"/>
              <a:t>(Low income Countries</a:t>
            </a:r>
            <a:r>
              <a:rPr lang="en-DE" sz="2400" dirty="0"/>
              <a:t>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DE" sz="2400" b="1" dirty="0"/>
              <a:t>Portable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DE" sz="2400" b="1" dirty="0"/>
              <a:t>Radiation free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DE" sz="2400" b="1" dirty="0"/>
              <a:t>Future </a:t>
            </a:r>
            <a:r>
              <a:rPr lang="en-DE" sz="2400" dirty="0"/>
              <a:t>– population at risk </a:t>
            </a:r>
          </a:p>
          <a:p>
            <a:pPr lvl="1"/>
            <a:r>
              <a:rPr lang="en-DE" sz="2400" dirty="0"/>
              <a:t>  Screeing </a:t>
            </a:r>
          </a:p>
          <a:p>
            <a:pPr lvl="1"/>
            <a:r>
              <a:rPr lang="en-DE" sz="2400" dirty="0"/>
              <a:t> personalised medicine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CB1E28-BEFA-7E34-1FD9-2A991E5B78E1}"/>
              </a:ext>
            </a:extLst>
          </p:cNvPr>
          <p:cNvSpPr txBox="1"/>
          <p:nvPr/>
        </p:nvSpPr>
        <p:spPr>
          <a:xfrm>
            <a:off x="1333075" y="1293076"/>
            <a:ext cx="313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3600" dirty="0">
                <a:solidFill>
                  <a:srgbClr val="FF0000"/>
                </a:solidFill>
                <a:latin typeface="Bradley Hand" pitchFamily="2" charset="77"/>
              </a:rPr>
              <a:t>1.Advantages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68ECF1-1738-A527-5223-678A7910FADC}"/>
              </a:ext>
            </a:extLst>
          </p:cNvPr>
          <p:cNvSpPr txBox="1"/>
          <p:nvPr/>
        </p:nvSpPr>
        <p:spPr>
          <a:xfrm>
            <a:off x="5871829" y="3429000"/>
            <a:ext cx="5910987" cy="3103474"/>
          </a:xfrm>
          <a:prstGeom prst="round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400" dirty="0"/>
              <a:t>Timely intervention during asphyxia to minimize the loss of brain cells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400" dirty="0"/>
              <a:t>High detection efficiency ( = speed)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400" dirty="0"/>
              <a:t>Portability ( = compact dimensions)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400" dirty="0"/>
              <a:t>Background rejection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D0FA2B-2ED0-7034-716C-1F5226230C2B}"/>
              </a:ext>
            </a:extLst>
          </p:cNvPr>
          <p:cNvSpPr txBox="1"/>
          <p:nvPr/>
        </p:nvSpPr>
        <p:spPr>
          <a:xfrm>
            <a:off x="7215786" y="2583147"/>
            <a:ext cx="278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3600" dirty="0">
                <a:solidFill>
                  <a:srgbClr val="FF0000"/>
                </a:solidFill>
                <a:latin typeface="Bradley Hand" pitchFamily="2" charset="77"/>
              </a:rPr>
              <a:t>2. Objectives</a:t>
            </a:r>
          </a:p>
        </p:txBody>
      </p:sp>
      <p:pic>
        <p:nvPicPr>
          <p:cNvPr id="2" name="Picture 2" descr="Corporate Design">
            <a:extLst>
              <a:ext uri="{FF2B5EF4-FFF2-40B4-BE49-F238E27FC236}">
                <a16:creationId xmlns:a16="http://schemas.microsoft.com/office/drawing/2014/main" id="{4FE74753-3EF3-CFAE-A722-F88B21415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633" y="31808"/>
            <a:ext cx="818367" cy="8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648BA-759F-1135-FAFE-7B4A1EEB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0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DB8A3D2-7A23-4C00-A66F-AA3827539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799900" y="4363242"/>
            <a:ext cx="10515600" cy="4351338"/>
          </a:xfrm>
        </p:spPr>
        <p:txBody>
          <a:bodyPr>
            <a:normAutofit/>
          </a:bodyPr>
          <a:lstStyle/>
          <a:p>
            <a:pPr lvl="1"/>
            <a:endParaRPr lang="pl-PL" dirty="0"/>
          </a:p>
          <a:p>
            <a:pPr lvl="1" algn="just"/>
            <a:endParaRPr lang="en-US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4A53FD-E4FC-CDFD-7305-82BE2FA10B2B}"/>
              </a:ext>
            </a:extLst>
          </p:cNvPr>
          <p:cNvSpPr txBox="1">
            <a:spLocks/>
          </p:cNvSpPr>
          <p:nvPr/>
        </p:nvSpPr>
        <p:spPr>
          <a:xfrm>
            <a:off x="1129439" y="-324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/>
              </a:rPr>
              <a:t>Advantages, Objectives and Challenges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of KRANOS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F30A3F-744D-DDC8-082F-DA5B09A43E2A}"/>
              </a:ext>
            </a:extLst>
          </p:cNvPr>
          <p:cNvSpPr txBox="1"/>
          <p:nvPr/>
        </p:nvSpPr>
        <p:spPr>
          <a:xfrm>
            <a:off x="8549986" y="3685436"/>
            <a:ext cx="3559079" cy="2962513"/>
          </a:xfrm>
          <a:prstGeom prst="round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GB" sz="2400" dirty="0"/>
              <a:t>Scintillation Crystal: Chosen as primary detection material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2400" dirty="0"/>
              <a:t>Idea ?? Maybe  Compton Camera Technology in Later Stages</a:t>
            </a:r>
            <a:endParaRPr lang="en-GB" sz="2400" b="0" i="0" u="none" strike="noStrike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AAE32C-F958-DBC7-21AA-DDCCFE7D9EA6}"/>
              </a:ext>
            </a:extLst>
          </p:cNvPr>
          <p:cNvSpPr txBox="1"/>
          <p:nvPr/>
        </p:nvSpPr>
        <p:spPr>
          <a:xfrm>
            <a:off x="4011204" y="2011144"/>
            <a:ext cx="4407981" cy="3779758"/>
          </a:xfrm>
          <a:prstGeom prst="round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dirty="0"/>
              <a:t>K40 potassium in the human body is very low.</a:t>
            </a:r>
            <a:endParaRPr lang="en-DE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Factors impacting counts</a:t>
            </a:r>
            <a:endParaRPr lang="en-DE" sz="2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2400" dirty="0"/>
              <a:t>H</a:t>
            </a:r>
            <a:r>
              <a:rPr lang="en-DE" sz="2400" dirty="0"/>
              <a:t>igh sensitivity &amp; Efficiency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DE" sz="2400" dirty="0"/>
              <a:t>Interaction probablity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2400" dirty="0"/>
              <a:t>B</a:t>
            </a:r>
            <a:r>
              <a:rPr lang="en-DE" sz="2400" dirty="0"/>
              <a:t>ackground radiation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DE" sz="2400" dirty="0"/>
              <a:t> Speed?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DE" sz="2400" dirty="0"/>
              <a:t>Price?</a:t>
            </a:r>
            <a:endParaRPr lang="en-DE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78613E-D977-773F-699F-131C29C29BE9}"/>
              </a:ext>
            </a:extLst>
          </p:cNvPr>
          <p:cNvSpPr txBox="1"/>
          <p:nvPr/>
        </p:nvSpPr>
        <p:spPr>
          <a:xfrm>
            <a:off x="4992423" y="1271424"/>
            <a:ext cx="278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3600" dirty="0">
                <a:solidFill>
                  <a:srgbClr val="FF0000"/>
                </a:solidFill>
                <a:latin typeface="Bradley Hand" pitchFamily="2" charset="77"/>
              </a:rPr>
              <a:t>3.Challenges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BEDF6B7-2848-4B14-83CB-61BE7A502CF7}"/>
              </a:ext>
            </a:extLst>
          </p:cNvPr>
          <p:cNvGrpSpPr/>
          <p:nvPr/>
        </p:nvGrpSpPr>
        <p:grpSpPr>
          <a:xfrm rot="21327635">
            <a:off x="354498" y="893462"/>
            <a:ext cx="3702404" cy="4762260"/>
            <a:chOff x="8752522" y="1238890"/>
            <a:chExt cx="3656992" cy="400672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A549C1A-4E48-E0F7-69A9-F3B388D6D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2522" y="1464781"/>
              <a:ext cx="3631743" cy="37256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noFill/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0BE3677-5430-0818-D40F-6EAA9EE85D70}"/>
                </a:ext>
              </a:extLst>
            </p:cNvPr>
            <p:cNvGrpSpPr/>
            <p:nvPr/>
          </p:nvGrpSpPr>
          <p:grpSpPr>
            <a:xfrm rot="20571331">
              <a:off x="10050254" y="1238890"/>
              <a:ext cx="344042" cy="549979"/>
              <a:chOff x="4629150" y="3048000"/>
              <a:chExt cx="666750" cy="1619250"/>
            </a:xfrm>
          </p:grpSpPr>
          <p:sp>
            <p:nvSpPr>
              <p:cNvPr id="32" name="Can 31">
                <a:extLst>
                  <a:ext uri="{FF2B5EF4-FFF2-40B4-BE49-F238E27FC236}">
                    <a16:creationId xmlns:a16="http://schemas.microsoft.com/office/drawing/2014/main" id="{0AD06FA1-7107-FBD7-6729-97C4B054ED14}"/>
                  </a:ext>
                </a:extLst>
              </p:cNvPr>
              <p:cNvSpPr/>
              <p:nvPr/>
            </p:nvSpPr>
            <p:spPr>
              <a:xfrm>
                <a:off x="4962524" y="3990975"/>
                <a:ext cx="45719" cy="676275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24EC364-EE43-A57E-1E7A-0D3FE793EF74}"/>
                  </a:ext>
                </a:extLst>
              </p:cNvPr>
              <p:cNvSpPr/>
              <p:nvPr/>
            </p:nvSpPr>
            <p:spPr>
              <a:xfrm>
                <a:off x="4629150" y="3810000"/>
                <a:ext cx="666750" cy="51435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4" name="Can 33">
                <a:extLst>
                  <a:ext uri="{FF2B5EF4-FFF2-40B4-BE49-F238E27FC236}">
                    <a16:creationId xmlns:a16="http://schemas.microsoft.com/office/drawing/2014/main" id="{FF3400C6-00CE-F0DD-E4A4-7BAEC2485938}"/>
                  </a:ext>
                </a:extLst>
              </p:cNvPr>
              <p:cNvSpPr/>
              <p:nvPr/>
            </p:nvSpPr>
            <p:spPr>
              <a:xfrm>
                <a:off x="4786312" y="3238500"/>
                <a:ext cx="352425" cy="762794"/>
              </a:xfrm>
              <a:prstGeom prst="can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C0E6E29-129B-74D4-DB77-393F277DE7B6}"/>
                  </a:ext>
                </a:extLst>
              </p:cNvPr>
              <p:cNvSpPr/>
              <p:nvPr/>
            </p:nvSpPr>
            <p:spPr>
              <a:xfrm>
                <a:off x="4705349" y="3048000"/>
                <a:ext cx="514350" cy="5715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75357A-9B62-39D8-A67A-712EF637E616}"/>
                </a:ext>
              </a:extLst>
            </p:cNvPr>
            <p:cNvSpPr txBox="1"/>
            <p:nvPr/>
          </p:nvSpPr>
          <p:spPr>
            <a:xfrm rot="21193433">
              <a:off x="8839175" y="1542663"/>
              <a:ext cx="3570339" cy="37029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 u="none" strike="noStrike" dirty="0">
                  <a:solidFill>
                    <a:srgbClr val="00B050"/>
                  </a:solidFill>
                  <a:effectLst/>
                  <a:latin typeface="Chalkduster" panose="03050602040202020205" pitchFamily="66" charset="77"/>
                </a:rPr>
                <a:t>Sample 40K Event Counts in brain </a:t>
              </a:r>
              <a:endParaRPr lang="en-GB" sz="1400" b="0" i="0" u="none" strike="noStrike" dirty="0">
                <a:solidFill>
                  <a:srgbClr val="00B050"/>
                </a:solidFill>
                <a:effectLst/>
              </a:endParaRPr>
            </a:p>
            <a:p>
              <a:pPr marL="285750" indent="-285750" algn="l">
                <a:buFont typeface="+mj-lt"/>
                <a:buAutoNum type="arabicPeriod"/>
              </a:pPr>
              <a:r>
                <a:rPr lang="en-GB" sz="1600" b="0" i="1" u="none" strike="noStrike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Size of human brain in reference adult male ICRP23 (70kg):</a:t>
              </a:r>
            </a:p>
            <a:p>
              <a:pPr lvl="1"/>
              <a:r>
                <a:rPr lang="en-GB" sz="16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brain  wight 1400 g </a:t>
              </a:r>
            </a:p>
            <a:p>
              <a:pPr marL="285750" indent="-285750" algn="l">
                <a:buFont typeface="+mj-lt"/>
                <a:buAutoNum type="arabicPeriod"/>
              </a:pPr>
              <a:r>
                <a:rPr lang="en-GB" sz="1600" b="0" i="1" u="none" strike="noStrike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Amount of potassium:</a:t>
              </a:r>
            </a:p>
            <a:p>
              <a:pPr lvl="1"/>
              <a:r>
                <a:rPr lang="en-GB" sz="16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4g potassium</a:t>
              </a:r>
              <a:endParaRPr lang="en-GB" sz="1600" b="0" i="1" u="none" strike="noStrike" dirty="0">
                <a:effectLst/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marL="285750" indent="-285750" algn="l">
                <a:buFont typeface="+mj-lt"/>
                <a:buAutoNum type="arabicPeriod"/>
              </a:pPr>
              <a:r>
                <a:rPr lang="en-GB" sz="1600" b="0" i="1" u="none" strike="noStrike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Activity concentration of K40 in the brain:</a:t>
              </a:r>
            </a:p>
            <a:p>
              <a:pPr lvl="1"/>
              <a:r>
                <a:rPr lang="en-GB" sz="1600" b="0" i="1" u="none" strike="noStrike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The average specific activity of K40 is approximately 32 Bq/g </a:t>
              </a:r>
            </a:p>
            <a:p>
              <a:pPr lvl="1"/>
              <a:r>
                <a:rPr lang="en-GB" sz="1600" b="0" i="1" u="none" strike="noStrike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which converts into 3 Bq per gram</a:t>
              </a:r>
            </a:p>
            <a:p>
              <a:pPr marL="285750" indent="-285750">
                <a:buFont typeface="+mj-lt"/>
                <a:buAutoNum type="arabicPeriod"/>
              </a:pPr>
              <a:r>
                <a:rPr lang="en-GB" sz="16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</a:t>
              </a:r>
              <a:r>
                <a:rPr lang="en-GB" sz="1600" b="0" i="1" u="none" strike="noStrike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he total activity/counts in the brain:</a:t>
              </a:r>
            </a:p>
            <a:p>
              <a:pPr lvl="1"/>
              <a:r>
                <a:rPr lang="en-GB" sz="1600" b="0" i="1" u="none" strike="noStrike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K40 (3 Bq/kg)*4*60  </a:t>
              </a:r>
            </a:p>
            <a:p>
              <a:pPr lvl="1"/>
              <a:r>
                <a:rPr lang="en-GB" sz="2000" b="1" i="1" u="none" strike="noStrike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720 counts /min</a:t>
              </a:r>
              <a:endParaRPr lang="en-DE" sz="2800" dirty="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5D6CAFA-4EC4-EE80-B37C-D0FB645CDF37}"/>
              </a:ext>
            </a:extLst>
          </p:cNvPr>
          <p:cNvSpPr txBox="1"/>
          <p:nvPr/>
        </p:nvSpPr>
        <p:spPr>
          <a:xfrm>
            <a:off x="8217265" y="2849398"/>
            <a:ext cx="422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Bradley Hand" pitchFamily="2" charset="77"/>
              </a:rPr>
              <a:t>4.Tech Choices</a:t>
            </a:r>
          </a:p>
        </p:txBody>
      </p:sp>
      <p:pic>
        <p:nvPicPr>
          <p:cNvPr id="32772" name="Picture 4" descr="image preview">
            <a:extLst>
              <a:ext uri="{FF2B5EF4-FFF2-40B4-BE49-F238E27FC236}">
                <a16:creationId xmlns:a16="http://schemas.microsoft.com/office/drawing/2014/main" id="{47FB2B73-6B23-F6EF-EC48-4FB690DA8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569" y="6041313"/>
            <a:ext cx="381457" cy="42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orporate Design">
            <a:extLst>
              <a:ext uri="{FF2B5EF4-FFF2-40B4-BE49-F238E27FC236}">
                <a16:creationId xmlns:a16="http://schemas.microsoft.com/office/drawing/2014/main" id="{4FE74753-3EF3-CFAE-A722-F88B21415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633" y="31808"/>
            <a:ext cx="818367" cy="8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12E87-6FEE-9B78-CE99-BA26AF2E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5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553C9EE-C1C3-7B57-4335-D043C8FF8B16}"/>
              </a:ext>
            </a:extLst>
          </p:cNvPr>
          <p:cNvSpPr txBox="1">
            <a:spLocks/>
          </p:cNvSpPr>
          <p:nvPr/>
        </p:nvSpPr>
        <p:spPr>
          <a:xfrm>
            <a:off x="783890" y="531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3600" b="1" dirty="0">
                <a:solidFill>
                  <a:prstClr val="black"/>
                </a:solidFill>
                <a:latin typeface="Calibri Light" panose="020F0302020204030204"/>
              </a:rPr>
              <a:t>Technology Selection: Navigating the Choices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D8BBF-6F3F-250D-DFBB-5A7A873753A8}"/>
              </a:ext>
            </a:extLst>
          </p:cNvPr>
          <p:cNvSpPr txBox="1"/>
          <p:nvPr/>
        </p:nvSpPr>
        <p:spPr>
          <a:xfrm>
            <a:off x="347664" y="1144351"/>
            <a:ext cx="3540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DE" sz="2800" b="1" dirty="0"/>
              <a:t>Considered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400" dirty="0"/>
              <a:t>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400" dirty="0"/>
              <a:t>Acquision 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88954F-AA92-2C27-9017-8CC6899E5829}"/>
              </a:ext>
            </a:extLst>
          </p:cNvPr>
          <p:cNvSpPr txBox="1"/>
          <p:nvPr/>
        </p:nvSpPr>
        <p:spPr>
          <a:xfrm>
            <a:off x="8195462" y="1172596"/>
            <a:ext cx="35402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800" b="1" dirty="0"/>
              <a:t>Design Parameters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400" dirty="0"/>
              <a:t>Material composition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400" dirty="0"/>
              <a:t>Material Form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400" dirty="0"/>
              <a:t>System’s Total structure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0C78FE-A2DA-F1E7-1EFA-F06404EFB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08" t="64593" r="42890" b="5670"/>
          <a:stretch/>
        </p:blipFill>
        <p:spPr>
          <a:xfrm>
            <a:off x="10288774" y="4762137"/>
            <a:ext cx="1647931" cy="1306286"/>
          </a:xfrm>
          <a:prstGeom prst="rect">
            <a:avLst/>
          </a:prstGeom>
        </p:spPr>
      </p:pic>
      <p:pic>
        <p:nvPicPr>
          <p:cNvPr id="24586" name="Picture 10" descr="Sensors | Free Full-Text | Sensors for Positron Emission Tomography  Applications">
            <a:extLst>
              <a:ext uri="{FF2B5EF4-FFF2-40B4-BE49-F238E27FC236}">
                <a16:creationId xmlns:a16="http://schemas.microsoft.com/office/drawing/2014/main" id="{313604F7-05E7-D639-87A3-456573D6B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29" b="16331"/>
          <a:stretch/>
        </p:blipFill>
        <p:spPr bwMode="auto">
          <a:xfrm>
            <a:off x="7950761" y="4738414"/>
            <a:ext cx="1148320" cy="142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B6C5D46-77E9-9AB9-16F3-BA3E3EF0C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92927"/>
              </p:ext>
            </p:extLst>
          </p:nvPr>
        </p:nvGraphicFramePr>
        <p:xfrm>
          <a:off x="8136231" y="2982682"/>
          <a:ext cx="3968834" cy="13273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5795">
                  <a:extLst>
                    <a:ext uri="{9D8B030D-6E8A-4147-A177-3AD203B41FA5}">
                      <a16:colId xmlns:a16="http://schemas.microsoft.com/office/drawing/2014/main" val="1075758082"/>
                    </a:ext>
                  </a:extLst>
                </a:gridCol>
                <a:gridCol w="959117">
                  <a:extLst>
                    <a:ext uri="{9D8B030D-6E8A-4147-A177-3AD203B41FA5}">
                      <a16:colId xmlns:a16="http://schemas.microsoft.com/office/drawing/2014/main" val="4237682992"/>
                    </a:ext>
                  </a:extLst>
                </a:gridCol>
                <a:gridCol w="1923922">
                  <a:extLst>
                    <a:ext uri="{9D8B030D-6E8A-4147-A177-3AD203B41FA5}">
                      <a16:colId xmlns:a16="http://schemas.microsoft.com/office/drawing/2014/main" val="490509172"/>
                    </a:ext>
                  </a:extLst>
                </a:gridCol>
              </a:tblGrid>
              <a:tr h="382453">
                <a:tc>
                  <a:txBody>
                    <a:bodyPr/>
                    <a:lstStyle/>
                    <a:p>
                      <a:r>
                        <a:rPr lang="en-DE" sz="1400" b="1" dirty="0">
                          <a:latin typeface="American Typewriter" panose="02090604020004020304" pitchFamily="18" charset="77"/>
                        </a:rPr>
                        <a:t>Detectors </a:t>
                      </a:r>
                    </a:p>
                  </a:txBody>
                  <a:tcPr>
                    <a:solidFill>
                      <a:srgbClr val="EAEAB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1" dirty="0">
                          <a:latin typeface="American Typewriter" panose="02090604020004020304" pitchFamily="18" charset="77"/>
                        </a:rPr>
                        <a:t>Readout</a:t>
                      </a:r>
                    </a:p>
                  </a:txBody>
                  <a:tcPr>
                    <a:solidFill>
                      <a:srgbClr val="EAEAB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1" dirty="0">
                          <a:latin typeface="American Typewriter" panose="02090604020004020304" pitchFamily="18" charset="77"/>
                        </a:rPr>
                        <a:t>Material  Form</a:t>
                      </a:r>
                    </a:p>
                  </a:txBody>
                  <a:tcPr>
                    <a:solidFill>
                      <a:srgbClr val="EAEAB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85347"/>
                  </a:ext>
                </a:extLst>
              </a:tr>
              <a:tr h="902616">
                <a:tc>
                  <a:txBody>
                    <a:bodyPr/>
                    <a:lstStyle/>
                    <a:p>
                      <a:r>
                        <a:rPr lang="en-DE" sz="1400" dirty="0"/>
                        <a:t>Scintillator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400" dirty="0"/>
                        <a:t>SiPM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DE" sz="1400" dirty="0"/>
                        <a:t>Monolithic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DE" sz="1400" dirty="0"/>
                        <a:t>Microcolumnar array (CsI)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DE" sz="1400" dirty="0"/>
                        <a:t>Pixeleted (Array)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540489"/>
                  </a:ext>
                </a:extLst>
              </a:tr>
            </a:tbl>
          </a:graphicData>
        </a:graphic>
      </p:graphicFrame>
      <p:pic>
        <p:nvPicPr>
          <p:cNvPr id="21" name="Picture 2" descr="Corporate Design">
            <a:extLst>
              <a:ext uri="{FF2B5EF4-FFF2-40B4-BE49-F238E27FC236}">
                <a16:creationId xmlns:a16="http://schemas.microsoft.com/office/drawing/2014/main" id="{A2F72208-FECC-5D30-5861-1F4A04795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633" y="31808"/>
            <a:ext cx="818367" cy="8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Sensors | Free Full-Text | Sensors for Positron Emission Tomography  Applications">
            <a:extLst>
              <a:ext uri="{FF2B5EF4-FFF2-40B4-BE49-F238E27FC236}">
                <a16:creationId xmlns:a16="http://schemas.microsoft.com/office/drawing/2014/main" id="{4D0F93F1-27EF-42C7-9B2C-BACF5C72C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8" t="-377" b="17974"/>
          <a:stretch/>
        </p:blipFill>
        <p:spPr bwMode="auto">
          <a:xfrm>
            <a:off x="9118456" y="4680810"/>
            <a:ext cx="1148320" cy="148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16F968C-5991-1342-B8BD-0A51F76FB4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476083"/>
              </p:ext>
            </p:extLst>
          </p:nvPr>
        </p:nvGraphicFramePr>
        <p:xfrm>
          <a:off x="409787" y="2975690"/>
          <a:ext cx="7014587" cy="3410240"/>
        </p:xfrm>
        <a:graphic>
          <a:graphicData uri="http://schemas.openxmlformats.org/drawingml/2006/table">
            <a:tbl>
              <a:tblPr/>
              <a:tblGrid>
                <a:gridCol w="689384">
                  <a:extLst>
                    <a:ext uri="{9D8B030D-6E8A-4147-A177-3AD203B41FA5}">
                      <a16:colId xmlns:a16="http://schemas.microsoft.com/office/drawing/2014/main" val="2181803364"/>
                    </a:ext>
                  </a:extLst>
                </a:gridCol>
                <a:gridCol w="1016551">
                  <a:extLst>
                    <a:ext uri="{9D8B030D-6E8A-4147-A177-3AD203B41FA5}">
                      <a16:colId xmlns:a16="http://schemas.microsoft.com/office/drawing/2014/main" val="2399491316"/>
                    </a:ext>
                  </a:extLst>
                </a:gridCol>
                <a:gridCol w="1016551">
                  <a:extLst>
                    <a:ext uri="{9D8B030D-6E8A-4147-A177-3AD203B41FA5}">
                      <a16:colId xmlns:a16="http://schemas.microsoft.com/office/drawing/2014/main" val="2783857468"/>
                    </a:ext>
                  </a:extLst>
                </a:gridCol>
                <a:gridCol w="1557931">
                  <a:extLst>
                    <a:ext uri="{9D8B030D-6E8A-4147-A177-3AD203B41FA5}">
                      <a16:colId xmlns:a16="http://schemas.microsoft.com/office/drawing/2014/main" val="58128449"/>
                    </a:ext>
                  </a:extLst>
                </a:gridCol>
                <a:gridCol w="1624143">
                  <a:extLst>
                    <a:ext uri="{9D8B030D-6E8A-4147-A177-3AD203B41FA5}">
                      <a16:colId xmlns:a16="http://schemas.microsoft.com/office/drawing/2014/main" val="995467994"/>
                    </a:ext>
                  </a:extLst>
                </a:gridCol>
                <a:gridCol w="1110027">
                  <a:extLst>
                    <a:ext uri="{9D8B030D-6E8A-4147-A177-3AD203B41FA5}">
                      <a16:colId xmlns:a16="http://schemas.microsoft.com/office/drawing/2014/main" val="1912383368"/>
                    </a:ext>
                  </a:extLst>
                </a:gridCol>
              </a:tblGrid>
              <a:tr h="855635"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Detectors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PE events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 Resolution (E=1.46MeV)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(PE events)</a:t>
                      </a:r>
                      <a:b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*(Light Yield)</a:t>
                      </a:r>
                      <a:b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(photons / MeV)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Price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16363"/>
                  </a:ext>
                </a:extLst>
              </a:tr>
              <a:tr h="280558"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NaI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7-8%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456,000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194418"/>
                  </a:ext>
                </a:extLst>
              </a:tr>
              <a:tr h="280558"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BGO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783,000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754715"/>
                  </a:ext>
                </a:extLst>
              </a:tr>
              <a:tr h="280558"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LYSO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1,848,000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high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751858"/>
                  </a:ext>
                </a:extLst>
              </a:tr>
              <a:tr h="280558"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GYGAG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828,000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397733"/>
                  </a:ext>
                </a:extLst>
              </a:tr>
              <a:tr h="280558"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CeBr3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840,000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 high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043104"/>
                  </a:ext>
                </a:extLst>
              </a:tr>
              <a:tr h="28055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GB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Competitive Semiconductors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018530"/>
                  </a:ext>
                </a:extLst>
              </a:tr>
              <a:tr h="280558"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CdZnTe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852847"/>
                  </a:ext>
                </a:extLst>
              </a:tr>
              <a:tr h="280558"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53151"/>
                  </a:ext>
                </a:extLst>
              </a:tr>
              <a:tr h="280558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 = Photoelectric events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95569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9B1DBB-AD98-6732-E6D3-8536CD4FA944}"/>
              </a:ext>
            </a:extLst>
          </p:cNvPr>
          <p:cNvSpPr txBox="1"/>
          <p:nvPr/>
        </p:nvSpPr>
        <p:spPr>
          <a:xfrm>
            <a:off x="3255475" y="1790682"/>
            <a:ext cx="3265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400" dirty="0"/>
              <a:t>Background radiations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400" dirty="0"/>
              <a:t>Price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624BC-B39A-3017-AA3E-97A9CD60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58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DBEFC2-4D01-4B41-4793-CAD0E2A5E40F}"/>
              </a:ext>
            </a:extLst>
          </p:cNvPr>
          <p:cNvSpPr txBox="1">
            <a:spLocks/>
          </p:cNvSpPr>
          <p:nvPr/>
        </p:nvSpPr>
        <p:spPr>
          <a:xfrm>
            <a:off x="1880638" y="914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 Light" panose="020F0302020204030204"/>
              </a:rPr>
              <a:t>Simulations and Validation Studies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15" name="Picture 2" descr="Corporate Design">
            <a:extLst>
              <a:ext uri="{FF2B5EF4-FFF2-40B4-BE49-F238E27FC236}">
                <a16:creationId xmlns:a16="http://schemas.microsoft.com/office/drawing/2014/main" id="{3DA72D12-E6AB-D333-FFFE-EF1C82FC3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633" y="31808"/>
            <a:ext cx="818367" cy="8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FF3E270-2A58-33AA-F18B-E22A050EE75E}"/>
              </a:ext>
            </a:extLst>
          </p:cNvPr>
          <p:cNvSpPr txBox="1"/>
          <p:nvPr/>
        </p:nvSpPr>
        <p:spPr>
          <a:xfrm>
            <a:off x="25641443" y="-3528235"/>
            <a:ext cx="278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pw_m5025_top.._0000.png</a:t>
            </a:r>
            <a:endParaRPr lang="en-DE" dirty="0"/>
          </a:p>
        </p:txBody>
      </p:sp>
      <p:pic>
        <p:nvPicPr>
          <p:cNvPr id="1026" name="Picture 2" descr="OpenGATE collaboration">
            <a:extLst>
              <a:ext uri="{FF2B5EF4-FFF2-40B4-BE49-F238E27FC236}">
                <a16:creationId xmlns:a16="http://schemas.microsoft.com/office/drawing/2014/main" id="{EFBF3C0C-82A6-3C77-5757-B04130DDA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45" y="71422"/>
            <a:ext cx="3043186" cy="125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A7913ED-03D0-E2C4-FA74-419EA656990E}"/>
              </a:ext>
            </a:extLst>
          </p:cNvPr>
          <p:cNvSpPr txBox="1"/>
          <p:nvPr/>
        </p:nvSpPr>
        <p:spPr>
          <a:xfrm>
            <a:off x="7614462" y="1266529"/>
            <a:ext cx="3361828" cy="307777"/>
          </a:xfrm>
          <a:prstGeom prst="rect">
            <a:avLst/>
          </a:prstGeom>
          <a:solidFill>
            <a:srgbClr val="FBDF7F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</a:rPr>
              <a:t>Scintillation Crystal Geometry </a:t>
            </a:r>
            <a:endParaRPr lang="en-DE" sz="1400" dirty="0">
              <a:latin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F39DC7E-6248-6319-18D1-09F4432A4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" y="3225012"/>
            <a:ext cx="4273249" cy="34964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C966356-E92B-0023-A8DE-7CB43AA518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06" t="38647" r="40771" b="20357"/>
          <a:stretch/>
        </p:blipFill>
        <p:spPr>
          <a:xfrm>
            <a:off x="4330509" y="1980979"/>
            <a:ext cx="2518922" cy="21818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3AE642E-F7CF-AA31-12BE-2B4C6DF4C4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5" y="1494000"/>
            <a:ext cx="2645975" cy="142475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45A9217-24CF-AA12-5C1B-46370C6A6B56}"/>
              </a:ext>
            </a:extLst>
          </p:cNvPr>
          <p:cNvSpPr txBox="1"/>
          <p:nvPr/>
        </p:nvSpPr>
        <p:spPr>
          <a:xfrm>
            <a:off x="4060663" y="4225385"/>
            <a:ext cx="274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Increased the distance of the point source from the detector </a:t>
            </a:r>
            <a:r>
              <a:rPr lang="en-DE" sz="2000" dirty="0"/>
              <a:t> 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Variation in observed counts fall as I</a:t>
            </a:r>
            <a:r>
              <a:rPr lang="en-DE" sz="2000" dirty="0"/>
              <a:t>nverse square of the distance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F80113E-8CD4-9BF4-05DA-A64E0786E2DF}"/>
              </a:ext>
            </a:extLst>
          </p:cNvPr>
          <p:cNvSpPr txBox="1"/>
          <p:nvPr/>
        </p:nvSpPr>
        <p:spPr>
          <a:xfrm>
            <a:off x="3153890" y="1354147"/>
            <a:ext cx="2847298" cy="338554"/>
          </a:xfrm>
          <a:prstGeom prst="rect">
            <a:avLst/>
          </a:prstGeom>
          <a:solidFill>
            <a:srgbClr val="EAEABD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Validating gamma source </a:t>
            </a:r>
            <a:endParaRPr lang="en-DE" sz="16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CDAD6A-3DE6-6AFE-E1D8-76B51FA63AF4}"/>
              </a:ext>
            </a:extLst>
          </p:cNvPr>
          <p:cNvSpPr txBox="1"/>
          <p:nvPr/>
        </p:nvSpPr>
        <p:spPr>
          <a:xfrm>
            <a:off x="7492593" y="5264842"/>
            <a:ext cx="4699407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2800" b="1" dirty="0"/>
              <a:t>Conclusions</a:t>
            </a:r>
            <a:r>
              <a:rPr lang="en-DE" sz="2800" dirty="0"/>
              <a:t>: </a:t>
            </a:r>
          </a:p>
          <a:p>
            <a:r>
              <a:rPr lang="en-DE" sz="2200" dirty="0"/>
              <a:t>Optimal thickness of detector was found to be 2.5cm with &gt;95% absorptions of gamma</a:t>
            </a: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522D6B2D-7E83-427F-C468-E580FBABF0EB}"/>
              </a:ext>
            </a:extLst>
          </p:cNvPr>
          <p:cNvGrpSpPr/>
          <p:nvPr/>
        </p:nvGrpSpPr>
        <p:grpSpPr>
          <a:xfrm>
            <a:off x="7138438" y="1759296"/>
            <a:ext cx="4950801" cy="3599928"/>
            <a:chOff x="7138438" y="1759296"/>
            <a:chExt cx="4950801" cy="3599928"/>
          </a:xfrm>
        </p:grpSpPr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C25E4D11-C38C-FA17-77C1-466B1C46EFEA}"/>
                </a:ext>
              </a:extLst>
            </p:cNvPr>
            <p:cNvGrpSpPr/>
            <p:nvPr/>
          </p:nvGrpSpPr>
          <p:grpSpPr>
            <a:xfrm>
              <a:off x="7138438" y="1759296"/>
              <a:ext cx="4950801" cy="3599928"/>
              <a:chOff x="6983226" y="1886239"/>
              <a:chExt cx="4950801" cy="3599928"/>
            </a:xfrm>
          </p:grpSpPr>
          <p:grpSp>
            <p:nvGrpSpPr>
              <p:cNvPr id="1029" name="Group 1028">
                <a:extLst>
                  <a:ext uri="{FF2B5EF4-FFF2-40B4-BE49-F238E27FC236}">
                    <a16:creationId xmlns:a16="http://schemas.microsoft.com/office/drawing/2014/main" id="{072B54D9-9E1C-33A0-53A2-7ECDC9D3CDBC}"/>
                  </a:ext>
                </a:extLst>
              </p:cNvPr>
              <p:cNvGrpSpPr/>
              <p:nvPr/>
            </p:nvGrpSpPr>
            <p:grpSpPr>
              <a:xfrm>
                <a:off x="6983226" y="1886239"/>
                <a:ext cx="4950801" cy="3599928"/>
                <a:chOff x="7076796" y="1850115"/>
                <a:chExt cx="4950801" cy="3599928"/>
              </a:xfrm>
            </p:grpSpPr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D56C1FAF-0F2F-95C8-233B-49733193B4A2}"/>
                    </a:ext>
                  </a:extLst>
                </p:cNvPr>
                <p:cNvGrpSpPr/>
                <p:nvPr/>
              </p:nvGrpSpPr>
              <p:grpSpPr>
                <a:xfrm>
                  <a:off x="7076796" y="1850115"/>
                  <a:ext cx="3872210" cy="3599928"/>
                  <a:chOff x="7076796" y="1850115"/>
                  <a:chExt cx="3872210" cy="3599928"/>
                </a:xfrm>
              </p:grpSpPr>
              <p:pic>
                <p:nvPicPr>
                  <p:cNvPr id="50" name="Picture 49">
                    <a:extLst>
                      <a:ext uri="{FF2B5EF4-FFF2-40B4-BE49-F238E27FC236}">
                        <a16:creationId xmlns:a16="http://schemas.microsoft.com/office/drawing/2014/main" id="{1C53E3BF-D098-FC58-2C96-61AD72E04E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6721"/>
                  <a:stretch/>
                </p:blipFill>
                <p:spPr>
                  <a:xfrm>
                    <a:off x="7076796" y="2030147"/>
                    <a:ext cx="3872210" cy="3219479"/>
                  </a:xfrm>
                  <a:prstGeom prst="rect">
                    <a:avLst/>
                  </a:prstGeom>
                </p:spPr>
              </p:pic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5488E8D-A12B-7BA4-EBCB-ADEBD5F32FBD}"/>
                      </a:ext>
                    </a:extLst>
                  </p:cNvPr>
                  <p:cNvSpPr txBox="1"/>
                  <p:nvPr/>
                </p:nvSpPr>
                <p:spPr>
                  <a:xfrm>
                    <a:off x="9939828" y="1911659"/>
                    <a:ext cx="92281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DE" sz="2000" b="1" dirty="0">
                        <a:solidFill>
                          <a:srgbClr val="FF0000"/>
                        </a:solidFill>
                      </a:rPr>
                      <a:t>2.5cm </a:t>
                    </a:r>
                  </a:p>
                </p:txBody>
              </p: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CAB9CE64-8849-DFD1-7A81-2C274FF13A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919518" y="1850115"/>
                    <a:ext cx="0" cy="359992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24" name="Oval 1023">
                  <a:extLst>
                    <a:ext uri="{FF2B5EF4-FFF2-40B4-BE49-F238E27FC236}">
                      <a16:creationId xmlns:a16="http://schemas.microsoft.com/office/drawing/2014/main" id="{40E2D9B0-C6F4-9A4D-4C6A-B8252E734466}"/>
                    </a:ext>
                  </a:extLst>
                </p:cNvPr>
                <p:cNvSpPr/>
                <p:nvPr/>
              </p:nvSpPr>
              <p:spPr>
                <a:xfrm>
                  <a:off x="11246302" y="3488054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1025" name="TextBox 1024">
                  <a:extLst>
                    <a:ext uri="{FF2B5EF4-FFF2-40B4-BE49-F238E27FC236}">
                      <a16:creationId xmlns:a16="http://schemas.microsoft.com/office/drawing/2014/main" id="{64212AE8-58E0-32AA-BD5A-5D441947EC19}"/>
                    </a:ext>
                  </a:extLst>
                </p:cNvPr>
                <p:cNvSpPr txBox="1"/>
                <p:nvPr/>
              </p:nvSpPr>
              <p:spPr>
                <a:xfrm>
                  <a:off x="11015914" y="2839507"/>
                  <a:ext cx="101168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DE" sz="1600" dirty="0"/>
                    <a:t>Point Source</a:t>
                  </a:r>
                </a:p>
              </p:txBody>
            </p:sp>
            <p:sp>
              <p:nvSpPr>
                <p:cNvPr id="1027" name="Left Arrow 1026">
                  <a:extLst>
                    <a:ext uri="{FF2B5EF4-FFF2-40B4-BE49-F238E27FC236}">
                      <a16:creationId xmlns:a16="http://schemas.microsoft.com/office/drawing/2014/main" id="{91CA762B-6068-66A1-D049-92781F1317D4}"/>
                    </a:ext>
                  </a:extLst>
                </p:cNvPr>
                <p:cNvSpPr/>
                <p:nvPr/>
              </p:nvSpPr>
              <p:spPr>
                <a:xfrm>
                  <a:off x="10949006" y="3646430"/>
                  <a:ext cx="699816" cy="313776"/>
                </a:xfrm>
                <a:prstGeom prst="left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4CFF827-217A-FE7E-74B0-07706109BF8B}"/>
                  </a:ext>
                </a:extLst>
              </p:cNvPr>
              <p:cNvSpPr txBox="1"/>
              <p:nvPr/>
            </p:nvSpPr>
            <p:spPr>
              <a:xfrm>
                <a:off x="10759096" y="2220338"/>
                <a:ext cx="1131434" cy="5232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DE" sz="1400" dirty="0"/>
                  <a:t># of photon deposition </a:t>
                </a:r>
              </a:p>
            </p:txBody>
          </p:sp>
        </p:grpSp>
        <p:cxnSp>
          <p:nvCxnSpPr>
            <p:cNvPr id="1032" name="Straight Arrow Connector 1031">
              <a:extLst>
                <a:ext uri="{FF2B5EF4-FFF2-40B4-BE49-F238E27FC236}">
                  <a16:creationId xmlns:a16="http://schemas.microsoft.com/office/drawing/2014/main" id="{36F0BFAF-26F4-8BFD-05A9-B11C789081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11907" y="2633258"/>
              <a:ext cx="365649" cy="3483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6167E2-EBA6-C39A-54C5-2028665F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7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172737" y="86577"/>
            <a:ext cx="79954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KRANOS Pathways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66C0CD-265E-4082-BF6A-88DAE2EC3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83" t="39577" r="41438" b="26798"/>
          <a:stretch/>
        </p:blipFill>
        <p:spPr>
          <a:xfrm>
            <a:off x="5011694" y="5519445"/>
            <a:ext cx="1661794" cy="1278813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D887CBC-B046-32C5-B63A-AB3CF58C60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5483463"/>
              </p:ext>
            </p:extLst>
          </p:nvPr>
        </p:nvGraphicFramePr>
        <p:xfrm>
          <a:off x="293830" y="599333"/>
          <a:ext cx="11753291" cy="3241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F04DA94-E484-8836-AEA8-3838FF3DC2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225" t="44666" r="35277" b="17067"/>
          <a:stretch/>
        </p:blipFill>
        <p:spPr>
          <a:xfrm>
            <a:off x="6706640" y="5619676"/>
            <a:ext cx="881726" cy="1150395"/>
          </a:xfrm>
          <a:prstGeom prst="rect">
            <a:avLst/>
          </a:prstGeom>
        </p:spPr>
      </p:pic>
      <p:pic>
        <p:nvPicPr>
          <p:cNvPr id="14" name="Picture 8" descr="Stroke Awareness &amp; Prevention - Coquille Valley Hospital">
            <a:extLst>
              <a:ext uri="{FF2B5EF4-FFF2-40B4-BE49-F238E27FC236}">
                <a16:creationId xmlns:a16="http://schemas.microsoft.com/office/drawing/2014/main" id="{C6E79D41-3A80-1349-3489-611EAD30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47" y="5815964"/>
            <a:ext cx="2207091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rporate Design">
            <a:extLst>
              <a:ext uri="{FF2B5EF4-FFF2-40B4-BE49-F238E27FC236}">
                <a16:creationId xmlns:a16="http://schemas.microsoft.com/office/drawing/2014/main" id="{A268A4AD-41E7-963E-875A-7C54655F0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2" y="0"/>
            <a:ext cx="818367" cy="8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6C9A3F-CB67-ED04-7294-6E04B56260C9}"/>
              </a:ext>
            </a:extLst>
          </p:cNvPr>
          <p:cNvSpPr txBox="1"/>
          <p:nvPr/>
        </p:nvSpPr>
        <p:spPr>
          <a:xfrm>
            <a:off x="1189583" y="3629853"/>
            <a:ext cx="3162671" cy="1446550"/>
          </a:xfrm>
          <a:prstGeom prst="rect">
            <a:avLst/>
          </a:prstGeom>
          <a:pattFill prst="wdUpDiag">
            <a:fgClr>
              <a:srgbClr val="EAEABD"/>
            </a:fgClr>
            <a:bgClr>
              <a:schemeClr val="bg1"/>
            </a:bgClr>
          </a:pattFill>
          <a:ln w="38100">
            <a:solidFill>
              <a:schemeClr val="bg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DE" sz="2000" u="sng" dirty="0">
                <a:latin typeface="American Typewriter" panose="02090604020004020304" pitchFamily="18" charset="77"/>
              </a:rPr>
              <a:t> </a:t>
            </a:r>
            <a:r>
              <a:rPr lang="en-GB" sz="2000" u="sng" dirty="0">
                <a:latin typeface="American Typewriter" panose="02090604020004020304" pitchFamily="18" charset="77"/>
              </a:rPr>
              <a:t>Secured funding:</a:t>
            </a:r>
          </a:p>
          <a:p>
            <a:pPr algn="ctr"/>
            <a:r>
              <a:rPr lang="en-GB" sz="2000" dirty="0">
                <a:latin typeface="American Typewriter" panose="02090604020004020304" pitchFamily="18" charset="77"/>
              </a:rPr>
              <a:t>- </a:t>
            </a:r>
            <a:r>
              <a:rPr lang="en-GB" sz="1600" dirty="0" err="1">
                <a:latin typeface="American Typewriter" panose="02090604020004020304" pitchFamily="18" charset="77"/>
              </a:rPr>
              <a:t>Desy</a:t>
            </a:r>
            <a:r>
              <a:rPr lang="en-GB" sz="1600" dirty="0">
                <a:latin typeface="American Typewriter" panose="02090604020004020304" pitchFamily="18" charset="77"/>
              </a:rPr>
              <a:t> Generator Program (1 postdoc)</a:t>
            </a:r>
          </a:p>
          <a:p>
            <a:pPr marL="342900" indent="-342900" algn="ctr">
              <a:buFontTx/>
              <a:buChar char="-"/>
            </a:pPr>
            <a:r>
              <a:rPr lang="en-GB" sz="1600" dirty="0" err="1">
                <a:latin typeface="American Typewriter" panose="02090604020004020304" pitchFamily="18" charset="77"/>
              </a:rPr>
              <a:t>GoBio</a:t>
            </a:r>
            <a:r>
              <a:rPr lang="en-GB" sz="1600" dirty="0">
                <a:latin typeface="American Typewriter" panose="02090604020004020304" pitchFamily="18" charset="77"/>
              </a:rPr>
              <a:t> Initial (100K)</a:t>
            </a:r>
          </a:p>
          <a:p>
            <a:pPr algn="ctr"/>
            <a:endParaRPr lang="en-DE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3CC970-D5BA-839B-5F56-0A0249A862DB}"/>
              </a:ext>
            </a:extLst>
          </p:cNvPr>
          <p:cNvSpPr txBox="1"/>
          <p:nvPr/>
        </p:nvSpPr>
        <p:spPr>
          <a:xfrm>
            <a:off x="6706640" y="3456076"/>
            <a:ext cx="4882849" cy="1631216"/>
          </a:xfrm>
          <a:prstGeom prst="rect">
            <a:avLst/>
          </a:prstGeom>
          <a:pattFill prst="lg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28575">
            <a:solidFill>
              <a:schemeClr val="bg2">
                <a:lumMod val="7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>
                <a:latin typeface="American Typewriter" panose="02090604020004020304" pitchFamily="18" charset="77"/>
              </a:rPr>
              <a:t>Pending Applications:</a:t>
            </a:r>
          </a:p>
          <a:p>
            <a:pPr algn="ctr"/>
            <a:r>
              <a:rPr lang="en-GB" sz="1400" dirty="0">
                <a:latin typeface="American Typewriter" panose="02090604020004020304" pitchFamily="18" charset="77"/>
              </a:rPr>
              <a:t>- </a:t>
            </a:r>
            <a:r>
              <a:rPr lang="en-GB" sz="1600" dirty="0" err="1">
                <a:latin typeface="American Typewriter" panose="02090604020004020304" pitchFamily="18" charset="77"/>
              </a:rPr>
              <a:t>Tschira</a:t>
            </a:r>
            <a:r>
              <a:rPr lang="en-GB" sz="1600" dirty="0">
                <a:latin typeface="American Typewriter" panose="02090604020004020304" pitchFamily="18" charset="77"/>
              </a:rPr>
              <a:t> Boost Fund (80K - lab setup)</a:t>
            </a:r>
          </a:p>
          <a:p>
            <a:pPr algn="ctr"/>
            <a:r>
              <a:rPr lang="en-GB" sz="1600" dirty="0">
                <a:latin typeface="American Typewriter" panose="02090604020004020304" pitchFamily="18" charset="77"/>
              </a:rPr>
              <a:t>- Add-On Hertz Fellowship (12K – interdiscip- training)</a:t>
            </a:r>
          </a:p>
          <a:p>
            <a:pPr algn="ctr"/>
            <a:r>
              <a:rPr lang="en-GB" sz="1600" dirty="0">
                <a:latin typeface="American Typewriter" panose="02090604020004020304" pitchFamily="18" charset="77"/>
              </a:rPr>
              <a:t>- ILB Brandenburg Funding (50K - lab infrastructure</a:t>
            </a:r>
            <a:r>
              <a:rPr lang="en-GB" sz="160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55F77D-84C7-8CE9-147A-3539CB3D77C7}"/>
              </a:ext>
            </a:extLst>
          </p:cNvPr>
          <p:cNvSpPr txBox="1"/>
          <p:nvPr/>
        </p:nvSpPr>
        <p:spPr>
          <a:xfrm>
            <a:off x="4717147" y="3747205"/>
            <a:ext cx="1661794" cy="1169551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Baghdad" pitchFamily="2" charset="-78"/>
                <a:cs typeface="Baghdad" pitchFamily="2" charset="-78"/>
              </a:rPr>
              <a:t>Close collaboration with Technology Transfer group to secure further fundings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D2A21E-0AFD-FA64-C1D2-4875BDA6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4CC5-3BF2-48C8-98C4-3D94D734301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3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0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GO">
  <a:themeElements>
    <a:clrScheme name="PGO - Mid-Century Abstract">
      <a:dk1>
        <a:srgbClr val="414144"/>
      </a:dk1>
      <a:lt1>
        <a:srgbClr val="FDF8F7"/>
      </a:lt1>
      <a:dk2>
        <a:srgbClr val="414144"/>
      </a:dk2>
      <a:lt2>
        <a:srgbClr val="FDF8F7"/>
      </a:lt2>
      <a:accent1>
        <a:srgbClr val="C3DED6"/>
      </a:accent1>
      <a:accent2>
        <a:srgbClr val="F49D7C"/>
      </a:accent2>
      <a:accent3>
        <a:srgbClr val="E6DBB7"/>
      </a:accent3>
      <a:accent4>
        <a:srgbClr val="B6C46F"/>
      </a:accent4>
      <a:accent5>
        <a:srgbClr val="FFB560"/>
      </a:accent5>
      <a:accent6>
        <a:srgbClr val="C8CBCB"/>
      </a:accent6>
      <a:hlink>
        <a:srgbClr val="E6DBB7"/>
      </a:hlink>
      <a:folHlink>
        <a:srgbClr val="F49D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76_T_PGO_Mid-Century-Abstract-16x9.pptx" id="{221ACCB9-3A48-4661-A9DA-D1F0214B235E}" vid="{496856DE-1084-46AE-B3A5-DBBF888F0588}"/>
    </a:ext>
  </a:extLst>
</a:theme>
</file>

<file path=ppt/theme/theme3.xml><?xml version="1.0" encoding="utf-8"?>
<a:theme xmlns:a="http://schemas.openxmlformats.org/drawingml/2006/main" name="1_PresentationGO">
  <a:themeElements>
    <a:clrScheme name="FRESH LEAVES">
      <a:dk1>
        <a:srgbClr val="000000"/>
      </a:dk1>
      <a:lt1>
        <a:srgbClr val="FEFEEE"/>
      </a:lt1>
      <a:dk2>
        <a:srgbClr val="5E5E5E"/>
      </a:dk2>
      <a:lt2>
        <a:srgbClr val="FEFEEE"/>
      </a:lt2>
      <a:accent1>
        <a:srgbClr val="F8A870"/>
      </a:accent1>
      <a:accent2>
        <a:srgbClr val="FBDF7F"/>
      </a:accent2>
      <a:accent3>
        <a:srgbClr val="FAC4B5"/>
      </a:accent3>
      <a:accent4>
        <a:srgbClr val="9BD4BA"/>
      </a:accent4>
      <a:accent5>
        <a:srgbClr val="AB93BE"/>
      </a:accent5>
      <a:accent6>
        <a:srgbClr val="7384D0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71_T_PGO_Brushes-4x3.pptx" id="{9BC6C5AE-908E-47F7-9464-134A240D38FE}" vid="{D58EE302-83C1-4622-AF73-8C1AD045AE5F}"/>
    </a:ext>
  </a:extLst>
</a:theme>
</file>

<file path=ppt/theme/theme4.xml><?xml version="1.0" encoding="utf-8"?>
<a:theme xmlns:a="http://schemas.openxmlformats.org/drawingml/2006/main" name="2_PresentationGO">
  <a:themeElements>
    <a:clrScheme name="PGO - Tea Leaves">
      <a:dk1>
        <a:srgbClr val="000000"/>
      </a:dk1>
      <a:lt1>
        <a:srgbClr val="EAF4F5"/>
      </a:lt1>
      <a:dk2>
        <a:srgbClr val="5E5E5E"/>
      </a:dk2>
      <a:lt2>
        <a:srgbClr val="D6D5D5"/>
      </a:lt2>
      <a:accent1>
        <a:srgbClr val="C6DFDB"/>
      </a:accent1>
      <a:accent2>
        <a:srgbClr val="6DB5A0"/>
      </a:accent2>
      <a:accent3>
        <a:srgbClr val="C2C260"/>
      </a:accent3>
      <a:accent4>
        <a:srgbClr val="217A4E"/>
      </a:accent4>
      <a:accent5>
        <a:srgbClr val="7EA79A"/>
      </a:accent5>
      <a:accent6>
        <a:srgbClr val="CBCB5A"/>
      </a:accent6>
      <a:hlink>
        <a:srgbClr val="202933"/>
      </a:hlink>
      <a:folHlink>
        <a:srgbClr val="F5F6F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74_T_PGO_Tea-Leaves-4x3.pptx" id="{51C69075-58F6-4430-BC47-41D85CE97B70}" vid="{4A0E76E0-CCF8-42B7-940D-3FCB1D3C7A2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10120</TotalTime>
  <Words>1432</Words>
  <Application>Microsoft Macintosh PowerPoint</Application>
  <PresentationFormat>Widescreen</PresentationFormat>
  <Paragraphs>276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43" baseType="lpstr">
      <vt:lpstr>-apple-system</vt:lpstr>
      <vt:lpstr>American Typewriter</vt:lpstr>
      <vt:lpstr>Arial</vt:lpstr>
      <vt:lpstr>Ayuthaya</vt:lpstr>
      <vt:lpstr>Baghdad</vt:lpstr>
      <vt:lpstr>Bangla Sangam MN</vt:lpstr>
      <vt:lpstr>Bradley Hand</vt:lpstr>
      <vt:lpstr>Calibri</vt:lpstr>
      <vt:lpstr>Calibri Light</vt:lpstr>
      <vt:lpstr>Cambria Math</vt:lpstr>
      <vt:lpstr>Chalkduster</vt:lpstr>
      <vt:lpstr>Courier New</vt:lpstr>
      <vt:lpstr>Helvetica</vt:lpstr>
      <vt:lpstr>Iowan Old Style</vt:lpstr>
      <vt:lpstr>Lato</vt:lpstr>
      <vt:lpstr>Lucida Handwriting</vt:lpstr>
      <vt:lpstr>mayo-sans</vt:lpstr>
      <vt:lpstr>Open Sans</vt:lpstr>
      <vt:lpstr>Road Rage</vt:lpstr>
      <vt:lpstr>Söhne</vt:lpstr>
      <vt:lpstr>TimesLTStd</vt:lpstr>
      <vt:lpstr>TimesNewRoman</vt:lpstr>
      <vt:lpstr>Wingdings</vt:lpstr>
      <vt:lpstr>Office Theme</vt:lpstr>
      <vt:lpstr>PresentationGO</vt:lpstr>
      <vt:lpstr>1_PresentationGO</vt:lpstr>
      <vt:lpstr>2_PresentationGO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Impaired Energy Metabolism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enhance the sensitivity of In-vivo Neutron Activation Analysis System (IVNAA) for potassium (K) study and trace elements</dc:title>
  <dc:creator>Sana Tabbassum</dc:creator>
  <cp:lastModifiedBy>Sana Tabbassum</cp:lastModifiedBy>
  <cp:revision>730</cp:revision>
  <cp:lastPrinted>2023-06-11T20:56:57Z</cp:lastPrinted>
  <dcterms:created xsi:type="dcterms:W3CDTF">2021-05-03T16:51:13Z</dcterms:created>
  <dcterms:modified xsi:type="dcterms:W3CDTF">2023-06-12T07:55:36Z</dcterms:modified>
</cp:coreProperties>
</file>