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82" r:id="rId4"/>
    <p:sldId id="280" r:id="rId5"/>
    <p:sldId id="283" r:id="rId6"/>
    <p:sldId id="284" r:id="rId7"/>
    <p:sldId id="278" r:id="rId8"/>
    <p:sldId id="279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5" autoAdjust="0"/>
    <p:restoredTop sz="96327" autoAdjust="0"/>
  </p:normalViewPr>
  <p:slideViewPr>
    <p:cSldViewPr showGuides="1">
      <p:cViewPr varScale="1">
        <p:scale>
          <a:sx n="159" d="100"/>
          <a:sy n="159" d="100"/>
        </p:scale>
        <p:origin x="120" y="10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22.05.2023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20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Max Kellermeier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72037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13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Collimator installed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High charge, flattop beam set up (12% transmission)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Tweaked  beam shape slightly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Irradiation of UKE dosimetry films with uniform beam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Preliminary setup of WP for Hannah’s cell irradiation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Further investigations of position oscillations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FL Quads adjusted for desired beam size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dosimetry film irradiation with rectangular patch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Position oscillations lead to intensity fluctuations after the collimator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Water flow needs to be adjusted (during ZZ next 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Tunnel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Public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X-Band conditioning over the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840AF-C7C2-B219-C931-50523272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Flattop</a:t>
            </a:r>
            <a:r>
              <a:rPr lang="de-DE" dirty="0"/>
              <a:t> beam via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collimator</a:t>
            </a:r>
            <a:endParaRPr lang="de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F118E3-844C-FD23-492B-BE8431AB8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027" y="1406525"/>
            <a:ext cx="4838496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82AF52-4893-9807-58DD-FACF6288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4A086E-1064-05F2-05A4-787DADB23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D9FF455-9BE9-D2B0-7AAB-D04128413FD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, </a:t>
            </a:r>
            <a:r>
              <a:rPr lang="de-DE" dirty="0" err="1"/>
              <a:t>calibrated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T-ICT </a:t>
            </a:r>
            <a:r>
              <a:rPr lang="de-DE" dirty="0">
                <a:sym typeface="Wingdings" panose="05000000000000000000" pitchFamily="2" charset="2"/>
              </a:rPr>
              <a:t> ~ 21 </a:t>
            </a:r>
            <a:r>
              <a:rPr lang="de-DE" dirty="0" err="1">
                <a:sym typeface="Wingdings" panose="05000000000000000000" pitchFamily="2" charset="2"/>
              </a:rPr>
              <a:t>pC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17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BF3F6-50EF-C6BE-55D1-428B65F7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Irradiation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dosimetry</a:t>
            </a:r>
            <a:r>
              <a:rPr lang="de-DE" dirty="0"/>
              <a:t> </a:t>
            </a:r>
            <a:r>
              <a:rPr lang="de-DE" dirty="0" err="1"/>
              <a:t>films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UKE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1FBBAE-3B21-EFD9-7AF8-DFDB6FE3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19261F-F313-B123-89A1-3138A4725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12A3E3-646E-9816-28AE-5139498BE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13641"/>
          <a:stretch/>
        </p:blipFill>
        <p:spPr bwMode="auto">
          <a:xfrm>
            <a:off x="6528048" y="1344520"/>
            <a:ext cx="3168352" cy="50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B56D6B-4C1D-BF87-5243-24E2A833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73" y="1340768"/>
            <a:ext cx="25688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DEB617D-C1F3-DFE1-47A9-4D22938E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0" y="1340767"/>
            <a:ext cx="2568864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C22D183-16A1-2C97-3E72-2BBB654891E8}"/>
              </a:ext>
            </a:extLst>
          </p:cNvPr>
          <p:cNvSpPr txBox="1"/>
          <p:nvPr/>
        </p:nvSpPr>
        <p:spPr>
          <a:xfrm>
            <a:off x="335360" y="4772423"/>
            <a:ext cx="548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intensity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fluctuations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probably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due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to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the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position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oscillation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of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the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beam 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DA7500-52E8-AE15-9BBB-A128373D22EB}"/>
              </a:ext>
            </a:extLst>
          </p:cNvPr>
          <p:cNvSpPr txBox="1"/>
          <p:nvPr/>
        </p:nvSpPr>
        <p:spPr>
          <a:xfrm>
            <a:off x="9768408" y="1423973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10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spots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per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run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with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varied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number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of</a:t>
            </a:r>
            <a:r>
              <a:rPr kumimoji="0" lang="de-DE" altLang="de-DE" sz="105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pulse </a:t>
            </a:r>
            <a:r>
              <a:rPr kumimoji="0" lang="de-DE" altLang="de-DE" sz="105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exposure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95102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26ACF-343A-DE0F-18CD-51096B45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Position </a:t>
            </a:r>
            <a:r>
              <a:rPr lang="de-DE" dirty="0" err="1"/>
              <a:t>Oscillations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696AE4-C09D-91F9-3557-BB94F664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A93FBE-8A6F-8C63-6EA3-F63DC1967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455A7D0-EF5C-D380-A401-7C2876B3B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Visible on BPM MR.G2, but not so clear on BPM LI.G2</a:t>
            </a:r>
          </a:p>
          <a:p>
            <a:r>
              <a:rPr lang="en-US" dirty="0"/>
              <a:t>Seems like MR.QZM1 shows a correlation with BPM signal, but is not the origin of those oscillations </a:t>
            </a:r>
            <a:r>
              <a:rPr lang="en-US" dirty="0">
                <a:sym typeface="Wingdings" panose="05000000000000000000" pitchFamily="2" charset="2"/>
              </a:rPr>
              <a:t> potential leakage current in the machine?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E2529CD6-8F16-4114-5A88-FA57A6EB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Beam adjusted for snake patterns in dosimetry irradiation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2017E5-EE38-6205-4395-27DA298E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ARES Operation Meeting | 22.05.2023</a:t>
            </a:r>
          </a:p>
        </p:txBody>
      </p:sp>
      <p:sp>
        <p:nvSpPr>
          <p:cNvPr id="2057" name="Text Placeholder 3">
            <a:extLst>
              <a:ext uri="{FF2B5EF4-FFF2-40B4-BE49-F238E27FC236}">
                <a16:creationId xmlns:a16="http://schemas.microsoft.com/office/drawing/2014/main" id="{0661F96B-CA4A-B665-7114-37461C25B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BB719B-8550-13F7-FCBE-AF5DB1A2A5B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79445" y="2276824"/>
            <a:ext cx="8833112" cy="331241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9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CD33F-6A44-A244-B5AA-8E15BCDD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week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9ADF2-9D00-2140-BAA7-8E2D9ABF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en-US" dirty="0" err="1"/>
              <a:t>rradiations</a:t>
            </a:r>
            <a:r>
              <a:rPr lang="en-US" dirty="0"/>
              <a:t> of dosimetry films</a:t>
            </a:r>
          </a:p>
          <a:p>
            <a:pPr lvl="1"/>
            <a:r>
              <a:rPr lang="de-DE" dirty="0"/>
              <a:t>D</a:t>
            </a:r>
            <a:r>
              <a:rPr lang="en-US" dirty="0" err="1"/>
              <a:t>ifferent</a:t>
            </a:r>
            <a:r>
              <a:rPr lang="en-US" dirty="0"/>
              <a:t> pulse spacings</a:t>
            </a:r>
          </a:p>
          <a:p>
            <a:pPr lvl="1"/>
            <a:r>
              <a:rPr lang="de-DE" dirty="0"/>
              <a:t>Orbit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B78D0A-62A0-BC47-BE13-03C2C494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57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F974-10DE-425B-AC41-8BE9A3F1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de-DE" dirty="0" err="1"/>
              <a:t>Xband</a:t>
            </a:r>
            <a:r>
              <a:rPr lang="de-DE" dirty="0"/>
              <a:t> RF </a:t>
            </a:r>
            <a:r>
              <a:rPr lang="de-DE" dirty="0" err="1"/>
              <a:t>conditioning</a:t>
            </a:r>
            <a:r>
              <a:rPr lang="de-DE" dirty="0"/>
              <a:t> – </a:t>
            </a:r>
            <a:r>
              <a:rPr lang="de-DE" dirty="0" err="1"/>
              <a:t>stable</a:t>
            </a:r>
            <a:r>
              <a:rPr lang="de-DE"/>
              <a:t> at 2.9 MW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CF5C59-D7D5-4F33-A2F5-09EF84B00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750" y="1406427"/>
            <a:ext cx="10020498" cy="501024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D2376-1794-48D1-80A6-06A0F836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ARES Operation Meeting | 22.05.2023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6D7332-BA26-689A-34B5-2251EBE2E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22.05.2023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12377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22.05.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23.05.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Hannes,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24.05.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i="0" dirty="0" err="1">
                          <a:solidFill>
                            <a:schemeClr val="tx1"/>
                          </a:solidFill>
                        </a:rPr>
                        <a:t>annes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i="0" dirty="0" err="1">
                          <a:solidFill>
                            <a:schemeClr val="tx1"/>
                          </a:solidFill>
                        </a:rPr>
                        <a:t>Blae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25.05.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Max, 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26.05.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Thomas, Willi,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358</Words>
  <Application>Microsoft Office PowerPoint</Application>
  <PresentationFormat>Breitbild</PresentationFormat>
  <Paragraphs>64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Unicode MS</vt:lpstr>
      <vt:lpstr>Calibri</vt:lpstr>
      <vt:lpstr>Wingdings</vt:lpstr>
      <vt:lpstr>DESY</vt:lpstr>
      <vt:lpstr>ARES Operation Meeting</vt:lpstr>
      <vt:lpstr>Summary of week 20</vt:lpstr>
      <vt:lpstr>Flattop beam via lead collimator</vt:lpstr>
      <vt:lpstr>Irradiation of dosimetry films for UKE</vt:lpstr>
      <vt:lpstr>Correlation of Position Oscillations</vt:lpstr>
      <vt:lpstr>Beam adjusted for snake patterns in dosimetry irradiation</vt:lpstr>
      <vt:lpstr>Plan for the week</vt:lpstr>
      <vt:lpstr>Xband RF conditioning – stable at 2.9 MW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Max Kellermeier</cp:lastModifiedBy>
  <cp:revision>395</cp:revision>
  <dcterms:created xsi:type="dcterms:W3CDTF">2021-08-09T09:06:11Z</dcterms:created>
  <dcterms:modified xsi:type="dcterms:W3CDTF">2023-05-22T09:58:15Z</dcterms:modified>
</cp:coreProperties>
</file>