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8" d="100"/>
          <a:sy n="118" d="100"/>
        </p:scale>
        <p:origin x="120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34EEB5D-D678-462A-A811-D2CCE4E0B4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ABBEC32-BA38-40F9-A7E4-8D809B8090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1493630-99F0-402D-AE5D-2667E565B5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BC61F-1198-43AC-974D-685A912F4A6C}" type="datetimeFigureOut">
              <a:rPr lang="de-DE" smtClean="0"/>
              <a:t>31.05.2023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3D94557-15AB-47DA-AFE8-8F0EC0A95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E72395D-AF27-4D53-9E95-86B601878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9E11-8E5C-4330-8B58-ABFF7B4A1C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64175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A73D35-2DB4-4A85-B95E-D8487CB9AA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31CC08D-3A9F-45E1-AA6C-90A6895793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523C4E7-B4E0-4D85-A6BC-5D4DC8BF9C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BC61F-1198-43AC-974D-685A912F4A6C}" type="datetimeFigureOut">
              <a:rPr lang="de-DE" smtClean="0"/>
              <a:t>31.05.2023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C3DAD70-B1AF-448A-8D7B-B9B019D86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F89B350-F61E-4ED2-8B23-11A7BCB0F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9E11-8E5C-4330-8B58-ABFF7B4A1C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20781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AF07D692-843A-44C3-BB3E-F9BBD16A90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9F160D8-220C-479C-952A-76DBE5A64F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801B41B-30F0-4DF8-8AC8-CD66E4580D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BC61F-1198-43AC-974D-685A912F4A6C}" type="datetimeFigureOut">
              <a:rPr lang="de-DE" smtClean="0"/>
              <a:t>31.05.2023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00EC685-6AAB-4455-AEA4-A7130BB08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AD5137B-7765-405E-830A-268BB2282C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9E11-8E5C-4330-8B58-ABFF7B4A1C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5329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1678BB-48A3-443A-83B3-457C6A1E42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FEC8FEE-BA31-49EA-95E9-0656887236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1D911DD-EE40-48E3-84E1-90B641367E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BC61F-1198-43AC-974D-685A912F4A6C}" type="datetimeFigureOut">
              <a:rPr lang="de-DE" smtClean="0"/>
              <a:t>31.05.2023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2EEA7E1-1177-4CB9-876C-E3A8D3DE5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A96B9F1-2DBC-4CB1-8EDF-8DD10C6E6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9E11-8E5C-4330-8B58-ABFF7B4A1C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9267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5DB08F-7A07-4AC2-B8CE-2A2419B4E8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55F0847-F0E9-4AC3-9FAF-04173E22F3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22D0B8A-3F93-4554-B0E3-F4EA699F9E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BC61F-1198-43AC-974D-685A912F4A6C}" type="datetimeFigureOut">
              <a:rPr lang="de-DE" smtClean="0"/>
              <a:t>31.05.2023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1A69138-4C5D-4E83-9F3B-8B30929A19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82EC50B-737B-47B2-B6F5-11452F068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9E11-8E5C-4330-8B58-ABFF7B4A1C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946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8EB925-1E26-4E14-9B03-5D611B63F0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91637EF-293B-437D-8CA1-A841DEEAEA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412B608-EB1D-4327-A34A-7B7A6EA2AB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1148E17-984F-44C2-9792-3BEB9F89A7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BC61F-1198-43AC-974D-685A912F4A6C}" type="datetimeFigureOut">
              <a:rPr lang="de-DE" smtClean="0"/>
              <a:t>31.05.2023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02910E0-8A8F-4BCE-BB6D-416111EA06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824AF99-63EF-4DB6-AE40-653C6FEC6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9E11-8E5C-4330-8B58-ABFF7B4A1C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7592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DCBA8A-07F8-48E2-BA9A-BA81A9D5DF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A4A23E9-5E1E-4281-93FA-E86B31C084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27A1476-3F11-4FD9-88D4-0CC8B50550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7FA2789F-F607-42A2-A10D-451C7AFBA8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A678D433-BB10-47D3-83E4-391A630F4A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FCC2C94E-BDDA-4A14-B419-A77970992C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BC61F-1198-43AC-974D-685A912F4A6C}" type="datetimeFigureOut">
              <a:rPr lang="de-DE" smtClean="0"/>
              <a:t>31.05.2023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F7BA4309-879A-45EA-A605-9525DF0409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45C666F1-C403-48A1-94B7-4E7C2AF49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9E11-8E5C-4330-8B58-ABFF7B4A1C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9407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32187E-17C9-4002-8341-630811C2B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27F606B-F241-4CD7-B4DA-7B7F8F7BEE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BC61F-1198-43AC-974D-685A912F4A6C}" type="datetimeFigureOut">
              <a:rPr lang="de-DE" smtClean="0"/>
              <a:t>31.05.2023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35E558F6-9036-4A05-B7F0-77BC40C72A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91E48C7-A084-4821-85D4-972BC6D70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9E11-8E5C-4330-8B58-ABFF7B4A1C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8546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E5BD85C1-AA2B-4835-A269-9C26141BC1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BC61F-1198-43AC-974D-685A912F4A6C}" type="datetimeFigureOut">
              <a:rPr lang="de-DE" smtClean="0"/>
              <a:t>31.05.2023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F07BD7E5-DE7E-49A2-866C-2737B0487D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5B77702-CF63-466C-9589-32703B2719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9E11-8E5C-4330-8B58-ABFF7B4A1C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7998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33AA83-39DA-4443-BB9A-8357F118A7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842B5AB-BD11-46D3-AF4C-9A54F8A0EA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036EF5D-23A3-41E5-BEF0-C50D451ECD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709D88A-093F-4FD4-8F9A-0CC6580AC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BC61F-1198-43AC-974D-685A912F4A6C}" type="datetimeFigureOut">
              <a:rPr lang="de-DE" smtClean="0"/>
              <a:t>31.05.2023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D938435-B2EF-4A52-8C06-252878AD5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EF0A775-C5CC-46F2-8079-0FF4EB0888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9E11-8E5C-4330-8B58-ABFF7B4A1C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3986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3157EE-2460-46C7-8979-4DB36A839B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1E572D6B-424E-4631-A828-12CEEEC6BC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BD8A5FD-9CA7-4A10-BC8D-2447E1AF3C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FB522FA-CD85-49B8-90B5-92A0FAC27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BC61F-1198-43AC-974D-685A912F4A6C}" type="datetimeFigureOut">
              <a:rPr lang="de-DE" smtClean="0"/>
              <a:t>31.05.2023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7F83894-4173-4C3F-A646-54C342342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0D4EEE9-7FA4-42AF-913F-4E930D786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9E11-8E5C-4330-8B58-ABFF7B4A1C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3745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F375E2EE-0C80-4698-9489-5C346D9913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CD11920-3658-4F37-8E3D-94FE5BA415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B7BFCD0-1F85-4D2F-A469-7D346EC977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BBC61F-1198-43AC-974D-685A912F4A6C}" type="datetimeFigureOut">
              <a:rPr lang="de-DE" smtClean="0"/>
              <a:t>31.05.2023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CBAFF0C-44CB-4AC6-9EBD-3A832FB415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B0160A5-8ADB-4D98-859E-4300D5ED1B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F69E11-8E5C-4330-8B58-ABFF7B4A1C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574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589C1721-EBDB-4591-851F-43B1EC6F00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286" y="571857"/>
            <a:ext cx="8571428" cy="5714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5144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ADA3D048-5570-4604-8BCE-48B015553E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286" y="571857"/>
            <a:ext cx="8571428" cy="5714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72189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1E5F31F0-89D4-41C0-85C8-ECB593A2FD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286" y="571857"/>
            <a:ext cx="8571428" cy="5714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51291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1">
            <a:extLst>
              <a:ext uri="{FF2B5EF4-FFF2-40B4-BE49-F238E27FC236}">
                <a16:creationId xmlns:a16="http://schemas.microsoft.com/office/drawing/2014/main" id="{4D17F933-99DE-473E-B29E-4C2393AEA6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7999491"/>
              </p:ext>
            </p:extLst>
          </p:nvPr>
        </p:nvGraphicFramePr>
        <p:xfrm>
          <a:off x="2031997" y="484510"/>
          <a:ext cx="7767456" cy="14315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4576">
                  <a:extLst>
                    <a:ext uri="{9D8B030D-6E8A-4147-A177-3AD203B41FA5}">
                      <a16:colId xmlns:a16="http://schemas.microsoft.com/office/drawing/2014/main" val="1802114525"/>
                    </a:ext>
                  </a:extLst>
                </a:gridCol>
                <a:gridCol w="1294576">
                  <a:extLst>
                    <a:ext uri="{9D8B030D-6E8A-4147-A177-3AD203B41FA5}">
                      <a16:colId xmlns:a16="http://schemas.microsoft.com/office/drawing/2014/main" val="786838559"/>
                    </a:ext>
                  </a:extLst>
                </a:gridCol>
                <a:gridCol w="1294576">
                  <a:extLst>
                    <a:ext uri="{9D8B030D-6E8A-4147-A177-3AD203B41FA5}">
                      <a16:colId xmlns:a16="http://schemas.microsoft.com/office/drawing/2014/main" val="593078112"/>
                    </a:ext>
                  </a:extLst>
                </a:gridCol>
                <a:gridCol w="1294576">
                  <a:extLst>
                    <a:ext uri="{9D8B030D-6E8A-4147-A177-3AD203B41FA5}">
                      <a16:colId xmlns:a16="http://schemas.microsoft.com/office/drawing/2014/main" val="1828838526"/>
                    </a:ext>
                  </a:extLst>
                </a:gridCol>
                <a:gridCol w="1294576">
                  <a:extLst>
                    <a:ext uri="{9D8B030D-6E8A-4147-A177-3AD203B41FA5}">
                      <a16:colId xmlns:a16="http://schemas.microsoft.com/office/drawing/2014/main" val="1746904776"/>
                    </a:ext>
                  </a:extLst>
                </a:gridCol>
                <a:gridCol w="1294576">
                  <a:extLst>
                    <a:ext uri="{9D8B030D-6E8A-4147-A177-3AD203B41FA5}">
                      <a16:colId xmlns:a16="http://schemas.microsoft.com/office/drawing/2014/main" val="3562780761"/>
                    </a:ext>
                  </a:extLst>
                </a:gridCol>
              </a:tblGrid>
              <a:tr h="351355">
                <a:tc>
                  <a:txBody>
                    <a:bodyPr/>
                    <a:lstStyle/>
                    <a:p>
                      <a:r>
                        <a:rPr lang="de-DE" sz="1600" dirty="0"/>
                        <a:t>1DE18 Test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Teststand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Insert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Sensor 1 K/h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/>
                        <a:t>Sensor 2 K/h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/>
                        <a:t>Sensor 3 K/h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6267423"/>
                  </a:ext>
                </a:extLst>
              </a:tr>
              <a:tr h="377460">
                <a:tc>
                  <a:txBody>
                    <a:bodyPr/>
                    <a:lstStyle/>
                    <a:p>
                      <a:r>
                        <a:rPr lang="de-DE" sz="1600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XATC2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-396,22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-312,94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-360,82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2180270"/>
                  </a:ext>
                </a:extLst>
              </a:tr>
              <a:tr h="351355">
                <a:tc>
                  <a:txBody>
                    <a:bodyPr/>
                    <a:lstStyle/>
                    <a:p>
                      <a:r>
                        <a:rPr lang="de-DE" sz="1600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XATC1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-503,61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-426,96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-493,2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6215124"/>
                  </a:ext>
                </a:extLst>
              </a:tr>
              <a:tr h="351355">
                <a:tc>
                  <a:txBody>
                    <a:bodyPr/>
                    <a:lstStyle/>
                    <a:p>
                      <a:r>
                        <a:rPr lang="de-DE" sz="1600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XATC1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-483,03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-406,23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-451,15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577468"/>
                  </a:ext>
                </a:extLst>
              </a:tr>
            </a:tbl>
          </a:graphicData>
        </a:graphic>
      </p:graphicFrame>
      <p:pic>
        <p:nvPicPr>
          <p:cNvPr id="8" name="Grafik 7">
            <a:extLst>
              <a:ext uri="{FF2B5EF4-FFF2-40B4-BE49-F238E27FC236}">
                <a16:creationId xmlns:a16="http://schemas.microsoft.com/office/drawing/2014/main" id="{D0B9801D-0026-4F48-8619-C3BC59E470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8117" y="2183339"/>
            <a:ext cx="7315215" cy="4500686"/>
          </a:xfrm>
          <a:prstGeom prst="rect">
            <a:avLst/>
          </a:prstGeom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4B36B385-FE09-4364-B512-72D81EFBDA53}"/>
              </a:ext>
            </a:extLst>
          </p:cNvPr>
          <p:cNvSpPr txBox="1"/>
          <p:nvPr/>
        </p:nvSpPr>
        <p:spPr>
          <a:xfrm>
            <a:off x="6463635" y="115178"/>
            <a:ext cx="333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/>
              <a:t>Cooldown</a:t>
            </a:r>
            <a:r>
              <a:rPr lang="de-DE" dirty="0"/>
              <a:t> </a:t>
            </a:r>
            <a:r>
              <a:rPr lang="de-DE" dirty="0" err="1"/>
              <a:t>velocities</a:t>
            </a:r>
            <a:r>
              <a:rPr lang="de-DE" dirty="0"/>
              <a:t> at 9.2K:</a:t>
            </a:r>
          </a:p>
        </p:txBody>
      </p:sp>
    </p:spTree>
    <p:extLst>
      <p:ext uri="{BB962C8B-B14F-4D97-AF65-F5344CB8AC3E}">
        <p14:creationId xmlns:p14="http://schemas.microsoft.com/office/powerpoint/2010/main" val="1067930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</Words>
  <Application>Microsoft Office PowerPoint</Application>
  <PresentationFormat>Breitbild</PresentationFormat>
  <Paragraphs>25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Bate, Christopher</dc:creator>
  <cp:lastModifiedBy>Bate, Christopher</cp:lastModifiedBy>
  <cp:revision>9</cp:revision>
  <dcterms:created xsi:type="dcterms:W3CDTF">2023-05-17T14:25:11Z</dcterms:created>
  <dcterms:modified xsi:type="dcterms:W3CDTF">2023-05-31T09:51:20Z</dcterms:modified>
</cp:coreProperties>
</file>