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 userDrawn="1">
          <p15:clr>
            <a:srgbClr val="A4A3A4"/>
          </p15:clr>
        </p15:guide>
        <p15:guide id="2" pos="2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405" autoAdjust="0"/>
  </p:normalViewPr>
  <p:slideViewPr>
    <p:cSldViewPr showGuides="1">
      <p:cViewPr varScale="1">
        <p:scale>
          <a:sx n="104" d="100"/>
          <a:sy n="104" d="100"/>
        </p:scale>
        <p:origin x="870" y="96"/>
      </p:cViewPr>
      <p:guideLst>
        <p:guide orient="horz" pos="913"/>
        <p:guide pos="25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>
        <p:scale>
          <a:sx n="100" d="100"/>
          <a:sy n="100" d="100"/>
        </p:scale>
        <p:origin x="5388" y="6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5E6C4-5F43-4FF9-96D4-21B8157BE639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8B182-0F75-451D-B88B-ABD1C205B4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09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BD367-6A7A-405A-BFB1-15817186491F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41318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B5255-5329-45F9-87F3-A2F9FB4734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67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56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2925" indent="-187325" algn="l" defTabSz="914400" rtl="0" eaLnBrk="1" latinLnBrk="0" hangingPunct="1">
      <a:buFont typeface="Arial" panose="020B0604020202020204" pitchFamily="34" charset="0"/>
      <a:buChar char="•"/>
      <a:tabLst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207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B5255-5329-45F9-87F3-A2F9FB4734D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7112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1"/>
            <a:ext cx="11376025" cy="1855254"/>
          </a:xfrm>
        </p:spPr>
        <p:txBody>
          <a:bodyPr anchor="t"/>
          <a:lstStyle>
            <a:lvl1pPr algn="l">
              <a:lnSpc>
                <a:spcPct val="100000"/>
              </a:lnSpc>
              <a:defRPr sz="6000"/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987" y="2335014"/>
            <a:ext cx="11376025" cy="1525787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14396" y="4096780"/>
            <a:ext cx="11369549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pic>
        <p:nvPicPr>
          <p:cNvPr id="8" name="Grafik 7" descr="Logo Helmholtz">
            <a:extLst>
              <a:ext uri="{FF2B5EF4-FFF2-40B4-BE49-F238E27FC236}">
                <a16:creationId xmlns:a16="http://schemas.microsoft.com/office/drawing/2014/main" id="{68086B43-9215-4588-8439-4D7C07453A0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7" y="6258632"/>
            <a:ext cx="1188244" cy="161813"/>
          </a:xfrm>
          <a:prstGeom prst="rect">
            <a:avLst/>
          </a:prstGeom>
        </p:spPr>
      </p:pic>
      <p:pic>
        <p:nvPicPr>
          <p:cNvPr id="9" name="Grafik 8" descr="Logo DESY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310" y="5585299"/>
            <a:ext cx="899498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1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8075611" y="1449389"/>
            <a:ext cx="3708401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8075612" y="4005263"/>
            <a:ext cx="3708401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Presentation Title | Name Surname, Date (Edit by "Insert &gt; Header and Footer")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4746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Inhaltsplatzhalter 5">
            <a:extLst>
              <a:ext uri="{FF2B5EF4-FFF2-40B4-BE49-F238E27FC236}">
                <a16:creationId xmlns:a16="http://schemas.microsoft.com/office/drawing/2014/main" id="{9C675125-65B7-4F5B-AEF0-C38D81E746C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075612" y="1449388"/>
            <a:ext cx="3708399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  <p:sp>
        <p:nvSpPr>
          <p:cNvPr id="13" name="Inhaltsplatzhalter 5">
            <a:extLst>
              <a:ext uri="{FF2B5EF4-FFF2-40B4-BE49-F238E27FC236}">
                <a16:creationId xmlns:a16="http://schemas.microsoft.com/office/drawing/2014/main" id="{23FA31D8-E476-4ADE-8ED0-89F2667028D2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075612" y="4005263"/>
            <a:ext cx="3708399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Presentation Title | Name Surname, Date (Edit by "Insert &gt; Header and Footer")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16810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9" y="1406427"/>
            <a:ext cx="370840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9" y="3963533"/>
            <a:ext cx="370840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259262" y="1449389"/>
            <a:ext cx="3673475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4259263" y="4005263"/>
            <a:ext cx="3673475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68AD19F6-8B2A-4294-9E9A-47F8C86A5D6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75611" y="1449389"/>
            <a:ext cx="3708401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 dirty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B0BE3BFA-E3C5-48E6-ADE2-3072C916F3F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75612" y="4005263"/>
            <a:ext cx="3708401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Presentation Title | Name Surname, Date (Edit by "Insert &gt; Header and Footer")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3029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1137602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Presentation Title | Name Surname, Date (Edit by "Insert &gt; Header and Footer")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96943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561657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5"/>
          </p:nvPr>
        </p:nvSpPr>
        <p:spPr>
          <a:xfrm>
            <a:off x="6167437" y="1449389"/>
            <a:ext cx="5616575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Presentation Title | Name Surname, Date (Edit by "Insert &gt; Header and Footer")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75352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3708399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5"/>
          </p:nvPr>
        </p:nvSpPr>
        <p:spPr>
          <a:xfrm>
            <a:off x="4259263" y="1449389"/>
            <a:ext cx="7524749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Presentation Title | Name Surname, Date (Edit by "Insert &gt; Header and Footer")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41425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Presentation Title | Name Surname, Date (Edit by "Insert &gt; Header and Footer")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72297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Presentation Title | Name Surname, Date (Edit by "Insert &gt; Header and Footer")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598946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2955C6E6-DAFB-471E-9050-E05D2B8F3D0D}"/>
              </a:ext>
            </a:extLst>
          </p:cNvPr>
          <p:cNvSpPr/>
          <p:nvPr userDrawn="1"/>
        </p:nvSpPr>
        <p:spPr>
          <a:xfrm>
            <a:off x="395288" y="3980131"/>
            <a:ext cx="4572000" cy="37310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10000"/>
              </a:lnSpc>
            </a:pPr>
            <a:r>
              <a:rPr lang="de-DE" b="1" dirty="0"/>
              <a:t>Contact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3F6E932F-91BF-4BB6-A060-480141891B9A}"/>
              </a:ext>
            </a:extLst>
          </p:cNvPr>
          <p:cNvSpPr/>
          <p:nvPr userDrawn="1"/>
        </p:nvSpPr>
        <p:spPr>
          <a:xfrm>
            <a:off x="395288" y="4516739"/>
            <a:ext cx="2700548" cy="189993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20000"/>
              </a:lnSpc>
              <a:tabLst/>
            </a:pPr>
            <a:r>
              <a:rPr lang="de-DE" dirty="0"/>
              <a:t>Deutsches Elektronen-</a:t>
            </a:r>
          </a:p>
          <a:p>
            <a:pPr>
              <a:lnSpc>
                <a:spcPct val="120000"/>
              </a:lnSpc>
              <a:tabLst/>
            </a:pPr>
            <a:r>
              <a:rPr lang="de-DE" dirty="0"/>
              <a:t>Synchrotron DESY</a:t>
            </a:r>
          </a:p>
          <a:p>
            <a:pPr>
              <a:lnSpc>
                <a:spcPct val="120000"/>
              </a:lnSpc>
            </a:pPr>
            <a:endParaRPr lang="de-DE" dirty="0"/>
          </a:p>
          <a:p>
            <a:pPr>
              <a:lnSpc>
                <a:spcPct val="120000"/>
              </a:lnSpc>
            </a:pPr>
            <a:r>
              <a:rPr lang="de-DE" dirty="0"/>
              <a:t>www.desy.de</a:t>
            </a:r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79C784CF-EB19-427C-881F-56D046C308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9891" y="4516739"/>
            <a:ext cx="5148821" cy="1899936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/>
            </a:lvl1pPr>
            <a:lvl2pPr marL="361950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5307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(wit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6"/>
          <p:cNvSpPr>
            <a:spLocks noGrp="1"/>
          </p:cNvSpPr>
          <p:nvPr>
            <p:ph type="pic" sz="quarter" idx="14"/>
          </p:nvPr>
        </p:nvSpPr>
        <p:spPr>
          <a:xfrm>
            <a:off x="2" y="1"/>
            <a:ext cx="12191997" cy="3429001"/>
          </a:xfrm>
          <a:solidFill>
            <a:schemeClr val="tx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2"/>
            <a:ext cx="11376025" cy="1099777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987" y="2335014"/>
            <a:ext cx="11376025" cy="889339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14396" y="4096780"/>
            <a:ext cx="11369548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pic>
        <p:nvPicPr>
          <p:cNvPr id="10" name="Grafik 9" descr="Logo DESY">
            <a:extLst>
              <a:ext uri="{FF2B5EF4-FFF2-40B4-BE49-F238E27FC236}">
                <a16:creationId xmlns:a16="http://schemas.microsoft.com/office/drawing/2014/main" id="{338F9ECC-B605-4D88-9A7C-3D46425084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310" y="5585299"/>
            <a:ext cx="899498" cy="900000"/>
          </a:xfrm>
          <a:prstGeom prst="rect">
            <a:avLst/>
          </a:prstGeom>
        </p:spPr>
      </p:pic>
      <p:pic>
        <p:nvPicPr>
          <p:cNvPr id="11" name="Grafik 10" descr="Logo Helmholtz">
            <a:extLst>
              <a:ext uri="{FF2B5EF4-FFF2-40B4-BE49-F238E27FC236}">
                <a16:creationId xmlns:a16="http://schemas.microsoft.com/office/drawing/2014/main" id="{E1F0CB03-64D6-4EAD-B501-8CD3255D9F9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7" y="6258632"/>
            <a:ext cx="1188244" cy="16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85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cya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0"/>
            <a:ext cx="113760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5757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0"/>
            <a:ext cx="113760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2023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8" y="817500"/>
            <a:ext cx="11376024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Presentation Title | Name Surname, Date (Edit by "Insert &gt; Header and Footer")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3340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8" y="1406427"/>
            <a:ext cx="5616575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6167439" y="1406427"/>
            <a:ext cx="5616574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Presentation Title | Name Surname, Date (Edit by "Insert &gt; Header and Footer")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4871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9" y="1406427"/>
            <a:ext cx="3708400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4259263" y="1406427"/>
            <a:ext cx="3673475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5"/>
          </p:nvPr>
        </p:nvSpPr>
        <p:spPr>
          <a:xfrm>
            <a:off x="8075612" y="1406427"/>
            <a:ext cx="3708399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Presentation Title | Name Surname, Date (Edit by "Insert &gt; Header and Footer")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480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6167437" y="1449389"/>
            <a:ext cx="5616576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6167438" y="4005263"/>
            <a:ext cx="5616576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Presentation Title | Name Surname, Date (Edit by "Insert &gt; Header and Footer")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116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Inhaltsplatzhalter 5">
            <a:extLst>
              <a:ext uri="{FF2B5EF4-FFF2-40B4-BE49-F238E27FC236}">
                <a16:creationId xmlns:a16="http://schemas.microsoft.com/office/drawing/2014/main" id="{2E8BFC49-6C4E-4A78-A7A9-0AB60943F6F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167438" y="1449388"/>
            <a:ext cx="5616574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  <p:sp>
        <p:nvSpPr>
          <p:cNvPr id="13" name="Inhaltsplatzhalter 5">
            <a:extLst>
              <a:ext uri="{FF2B5EF4-FFF2-40B4-BE49-F238E27FC236}">
                <a16:creationId xmlns:a16="http://schemas.microsoft.com/office/drawing/2014/main" id="{6B2B23C8-8ABC-4DC4-A6B8-3AA482F3414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67438" y="4005263"/>
            <a:ext cx="5616574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Presentation Title | Name Surname, Date (Edit by "Insert &gt; Header and Footer")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587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7988" y="349611"/>
            <a:ext cx="11376024" cy="4510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7" y="1406427"/>
            <a:ext cx="11376025" cy="50102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2648930-2178-4877-B88B-682D2D03C299}"/>
              </a:ext>
            </a:extLst>
          </p:cNvPr>
          <p:cNvSpPr txBox="1"/>
          <p:nvPr userDrawn="1"/>
        </p:nvSpPr>
        <p:spPr>
          <a:xfrm>
            <a:off x="403112" y="6580800"/>
            <a:ext cx="436304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/>
            <a:r>
              <a:rPr lang="de-DE" b="1" dirty="0">
                <a:solidFill>
                  <a:schemeClr val="accent1"/>
                </a:solidFill>
              </a:rPr>
              <a:t>DESY</a:t>
            </a:r>
            <a:r>
              <a:rPr lang="de-DE" b="1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9416" y="6580800"/>
            <a:ext cx="9901099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| Presentation Title | Name Surname, Date (Edit by "Insert &gt; Header and Footer")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10848528" y="6580800"/>
            <a:ext cx="935485" cy="1868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1000" b="1" noProof="0" dirty="0"/>
              <a:t>Page </a:t>
            </a:r>
            <a:fld id="{0427E4B2-AC28-443E-BE04-5CD55098A90B}" type="slidenum">
              <a:rPr lang="en-US" sz="1000" b="1" noProof="0" smtClean="0"/>
              <a:pPr algn="r"/>
              <a:t>‹Nr.›</a:t>
            </a:fld>
            <a:endParaRPr lang="en-US" sz="1000" b="1" noProof="0" dirty="0"/>
          </a:p>
        </p:txBody>
      </p:sp>
    </p:spTree>
    <p:extLst>
      <p:ext uri="{BB962C8B-B14F-4D97-AF65-F5344CB8AC3E}">
        <p14:creationId xmlns:p14="http://schemas.microsoft.com/office/powerpoint/2010/main" val="284529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2" r:id="rId3"/>
    <p:sldLayoutId id="2147483680" r:id="rId4"/>
    <p:sldLayoutId id="2147483662" r:id="rId5"/>
    <p:sldLayoutId id="2147483668" r:id="rId6"/>
    <p:sldLayoutId id="2147483673" r:id="rId7"/>
    <p:sldLayoutId id="2147483670" r:id="rId8"/>
    <p:sldLayoutId id="2147483678" r:id="rId9"/>
    <p:sldLayoutId id="2147483674" r:id="rId10"/>
    <p:sldLayoutId id="2147483679" r:id="rId11"/>
    <p:sldLayoutId id="2147483675" r:id="rId12"/>
    <p:sldLayoutId id="2147483669" r:id="rId13"/>
    <p:sldLayoutId id="2147483676" r:id="rId14"/>
    <p:sldLayoutId id="2147483677" r:id="rId15"/>
    <p:sldLayoutId id="2147483666" r:id="rId16"/>
    <p:sldLayoutId id="2147483667" r:id="rId17"/>
    <p:sldLayoutId id="2147483681" r:id="rId1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1950" indent="-36195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tabLst>
          <a:tab pos="3619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6225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85" userDrawn="1">
          <p15:clr>
            <a:srgbClr val="F26B43"/>
          </p15:clr>
        </p15:guide>
        <p15:guide id="3" pos="3795" userDrawn="1">
          <p15:clr>
            <a:srgbClr val="F26B43"/>
          </p15:clr>
        </p15:guide>
        <p15:guide id="4" pos="7423" userDrawn="1">
          <p15:clr>
            <a:srgbClr val="F26B43"/>
          </p15:clr>
        </p15:guide>
        <p15:guide id="5" pos="257" userDrawn="1">
          <p15:clr>
            <a:srgbClr val="F26B43"/>
          </p15:clr>
        </p15:guide>
        <p15:guide id="6" orient="horz" pos="4042" userDrawn="1">
          <p15:clr>
            <a:srgbClr val="F26B43"/>
          </p15:clr>
        </p15:guide>
        <p15:guide id="7" orient="horz" pos="2432" userDrawn="1">
          <p15:clr>
            <a:srgbClr val="F26B43"/>
          </p15:clr>
        </p15:guide>
        <p15:guide id="8" orient="horz" pos="2523" userDrawn="1">
          <p15:clr>
            <a:srgbClr val="F26B43"/>
          </p15:clr>
        </p15:guide>
        <p15:guide id="9" pos="2593" userDrawn="1">
          <p15:clr>
            <a:srgbClr val="F26B43"/>
          </p15:clr>
        </p15:guide>
        <p15:guide id="10" pos="2683" userDrawn="1">
          <p15:clr>
            <a:srgbClr val="F26B43"/>
          </p15:clr>
        </p15:guide>
        <p15:guide id="11" pos="4997" userDrawn="1">
          <p15:clr>
            <a:srgbClr val="F26B43"/>
          </p15:clr>
        </p15:guide>
        <p15:guide id="12" pos="508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CSI@2.4 GHz Status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June 2023</a:t>
            </a:r>
          </a:p>
        </p:txBody>
      </p:sp>
      <p:sp>
        <p:nvSpPr>
          <p:cNvPr id="8" name="Textplatzhalter 7"/>
          <p:cNvSpPr>
            <a:spLocks noGrp="1"/>
          </p:cNvSpPr>
          <p:nvPr>
            <p:ph idx="1"/>
          </p:nvPr>
        </p:nvSpPr>
        <p:spPr>
          <a:xfrm>
            <a:off x="407989" y="1406427"/>
            <a:ext cx="4607892" cy="501024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Plan for the next months</a:t>
            </a:r>
          </a:p>
          <a:p>
            <a:r>
              <a:rPr lang="en-US" dirty="0"/>
              <a:t>June/July: ordering components (mainly mechanical components, quite long delivery times, up to 20 weeks)</a:t>
            </a:r>
          </a:p>
          <a:p>
            <a:r>
              <a:rPr lang="en-US" dirty="0"/>
              <a:t>September to December: assembly </a:t>
            </a:r>
          </a:p>
          <a:p>
            <a:r>
              <a:rPr lang="en-US" dirty="0"/>
              <a:t>December: test mechanical setup for signal suppression</a:t>
            </a:r>
          </a:p>
          <a:p>
            <a:r>
              <a:rPr lang="en-US" dirty="0"/>
              <a:t>Q1/2024: test of CSI with LLRF system @2.4 GHz </a:t>
            </a:r>
          </a:p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T.b.d.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in 2024: order further electrical components and implement control structure for them</a:t>
            </a:r>
          </a:p>
          <a:p>
            <a:endParaRPr lang="en-US" b="1" dirty="0"/>
          </a:p>
        </p:txBody>
      </p:sp>
      <p:sp>
        <p:nvSpPr>
          <p:cNvPr id="9" name="Textplatzhalter 8"/>
          <p:cNvSpPr>
            <a:spLocks noGrp="1"/>
          </p:cNvSpPr>
          <p:nvPr>
            <p:ph idx="14"/>
          </p:nvPr>
        </p:nvSpPr>
        <p:spPr>
          <a:xfrm>
            <a:off x="5303912" y="1406427"/>
            <a:ext cx="6480101" cy="501024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Considerations and open questions</a:t>
            </a:r>
          </a:p>
          <a:p>
            <a:pPr>
              <a:buFont typeface="+mj-lt"/>
              <a:buAutoNum type="arabicPeriod"/>
            </a:pPr>
            <a:r>
              <a:rPr lang="en-US" dirty="0"/>
              <a:t>Missing experience in accelerator control with CSI (even at 1.3 GHz), might have impact on components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For long term operation an electrical setup might be necessary, not fully clear yet, see 1.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To swap from mechanical to electrical components a fully mechanical CSI@2.4 GHz setup will be necessary for component characterization (depending on the to be achieved detection level)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Level of detected signal unknown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Necessary detection level unknown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| CSI@2.4 GHz | Louise Springer, 14</a:t>
            </a:r>
            <a:r>
              <a:rPr lang="en-US" baseline="30000" dirty="0"/>
              <a:t>th</a:t>
            </a:r>
            <a:r>
              <a:rPr lang="en-US" dirty="0"/>
              <a:t> June 2023</a:t>
            </a:r>
          </a:p>
        </p:txBody>
      </p:sp>
    </p:spTree>
    <p:extLst>
      <p:ext uri="{BB962C8B-B14F-4D97-AF65-F5344CB8AC3E}">
        <p14:creationId xmlns:p14="http://schemas.microsoft.com/office/powerpoint/2010/main" val="1227931956"/>
      </p:ext>
    </p:extLst>
  </p:cSld>
  <p:clrMapOvr>
    <a:masterClrMapping/>
  </p:clrMapOvr>
</p:sld>
</file>

<file path=ppt/theme/theme1.xml><?xml version="1.0" encoding="utf-8"?>
<a:theme xmlns:a="http://schemas.openxmlformats.org/drawingml/2006/main" name="DESY">
  <a:themeElements>
    <a:clrScheme name="Benutzerdefiniert 30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7BC8"/>
      </a:accent1>
      <a:accent2>
        <a:srgbClr val="EB6E0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>
      <a:srgbClr val="8B6EC9"/>
    </a:custClr>
    <a:custClr>
      <a:srgbClr val="E35D50"/>
    </a:custClr>
    <a:custClr>
      <a:srgbClr val="5BC5F1"/>
    </a:custClr>
    <a:custClr>
      <a:srgbClr val="00AA92"/>
    </a:custClr>
  </a:custClrLst>
  <a:extLst>
    <a:ext uri="{05A4C25C-085E-4340-85A3-A5531E510DB2}">
      <thm15:themeFamily xmlns:thm15="http://schemas.microsoft.com/office/thememl/2012/main" name="DESY_PowerPoint_16x9_en_2022" id="{17417353-F29F-0A4B-83F7-29687F17E628}" vid="{93F30902-AA21-1949-BB7A-58A21D924294}"/>
    </a:ext>
  </a:extLst>
</a:theme>
</file>

<file path=ppt/theme/theme2.xml><?xml version="1.0" encoding="utf-8"?>
<a:theme xmlns:a="http://schemas.openxmlformats.org/drawingml/2006/main" name="Office">
  <a:themeElements>
    <a:clrScheme name="Benutzerdefiniert 30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7BC8"/>
      </a:accent1>
      <a:accent2>
        <a:srgbClr val="EB6E0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30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7BC8"/>
      </a:accent1>
      <a:accent2>
        <a:srgbClr val="EB6E0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DESY_PowerPoint_16x9_en_2022</Template>
  <TotalTime>0</TotalTime>
  <Words>170</Words>
  <Application>Microsoft Office PowerPoint</Application>
  <PresentationFormat>Breitbild</PresentationFormat>
  <Paragraphs>16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DESY</vt:lpstr>
      <vt:lpstr>CSI@2.4 GHz Status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Springer, Louise</dc:creator>
  <cp:lastModifiedBy>Springer, Louise</cp:lastModifiedBy>
  <cp:revision>4</cp:revision>
  <dcterms:created xsi:type="dcterms:W3CDTF">2023-06-12T13:22:03Z</dcterms:created>
  <dcterms:modified xsi:type="dcterms:W3CDTF">2023-06-12T13:56:38Z</dcterms:modified>
</cp:coreProperties>
</file>