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8" r:id="rId3"/>
    <p:sldId id="279" r:id="rId4"/>
    <p:sldId id="280" r:id="rId5"/>
    <p:sldId id="282" r:id="rId6"/>
    <p:sldId id="281" r:id="rId7"/>
    <p:sldId id="283" r:id="rId8"/>
    <p:sldId id="27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55" autoAdjust="0"/>
    <p:restoredTop sz="96327" autoAdjust="0"/>
  </p:normalViewPr>
  <p:slideViewPr>
    <p:cSldViewPr showGuides="1">
      <p:cViewPr varScale="1">
        <p:scale>
          <a:sx n="51" d="100"/>
          <a:sy n="51" d="100"/>
        </p:scale>
        <p:origin x="67" y="82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19.06.2023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24 / 2023 – ACHIP Stage 0, acquiring additional data for paper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Willi Kuropka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0244"/>
              </p:ext>
            </p:extLst>
          </p:nvPr>
        </p:nvGraphicFramePr>
        <p:xfrm>
          <a:off x="624632" y="697036"/>
          <a:ext cx="11159380" cy="575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288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12.6.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Tue. 13.6.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14.6.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15.6.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16.6.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293277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TDS water cooling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Reinstalling gated camera timing system in EA section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Reinstalling final focus lens and camera observation system for DLA experiment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Checking laser alignment to Interaction point at EA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Triple on crest WP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Stable DLA transmission with 0.5pC initial charge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Investigation of the gated camera system accuracy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Checking the timing system delay generator output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Checking pulse picker for the </a:t>
                      </a:r>
                      <a:r>
                        <a:rPr lang="en-US" sz="1100" dirty="0" err="1"/>
                        <a:t>HoYLF</a:t>
                      </a:r>
                      <a:r>
                        <a:rPr lang="en-US" sz="1100" dirty="0"/>
                        <a:t> 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Investigation of the gated camera system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Investigation of the gated camera system accuracy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Looking at single pixels for the timing scans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Aligning laser timing to electron timing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Adjust spatial alignment of the laser with the observation camera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ym typeface="Wingdings" pitchFamily="2" charset="2"/>
                        </a:rPr>
                        <a:t>Measuring laser beam size at the IP, by </a:t>
                      </a:r>
                      <a:r>
                        <a:rPr lang="en-US" sz="1100" dirty="0" err="1">
                          <a:sym typeface="Wingdings" pitchFamily="2" charset="2"/>
                        </a:rPr>
                        <a:t>scaning</a:t>
                      </a:r>
                      <a:r>
                        <a:rPr lang="en-US" sz="1100" dirty="0">
                          <a:sym typeface="Wingdings" pitchFamily="2" charset="2"/>
                        </a:rPr>
                        <a:t> certain edges of the sample holders in the chamber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Activated pulse picker for the </a:t>
                      </a:r>
                      <a:r>
                        <a:rPr lang="en-US" sz="1100" dirty="0" err="1"/>
                        <a:t>HoYLF</a:t>
                      </a:r>
                      <a:r>
                        <a:rPr lang="en-US" sz="1100" dirty="0"/>
                        <a:t> system, picking at machine rep rate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Found modulation and t0 and compared to gated camera system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141282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STRIDENAS oscilloscope was off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kHz laser rep rate has influence on the transmission through the 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0" dirty="0">
                          <a:sym typeface="Wingdings" pitchFamily="2" charset="2"/>
                        </a:rPr>
                        <a:t>Gun modulator 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8187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</a:rPr>
                        <a:t>Tunnel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24F7B-BF7E-4FCD-86F1-2847B1BC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on DLA after setup in tunnel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1AE3EB-582A-4C47-BD5F-E73D49CD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323DC0-3DE8-4ED7-B01E-0849FFFBA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DECCE2-6A71-42D1-980C-261DE7A54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324"/>
          <a:stretch/>
        </p:blipFill>
        <p:spPr>
          <a:xfrm>
            <a:off x="263351" y="817500"/>
            <a:ext cx="6275873" cy="559557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E4F9CFA-29AB-4611-A240-1AAA9D831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00" y="1390155"/>
            <a:ext cx="5023412" cy="43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EB158-DDA2-49C6-A951-A74BFA9D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setup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11FE77-0744-403A-9D6D-B57880A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5E1619-AEC4-4008-A647-FA07D01F3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5452F8-A198-404C-A830-B403B4785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23750"/>
          <a:stretch/>
        </p:blipFill>
        <p:spPr>
          <a:xfrm>
            <a:off x="5879976" y="1404500"/>
            <a:ext cx="5792124" cy="4968552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8C8C05F-DD1E-4BA2-A986-4668719F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327973" cy="5010249"/>
          </a:xfrm>
        </p:spPr>
        <p:txBody>
          <a:bodyPr/>
          <a:lstStyle/>
          <a:p>
            <a:r>
              <a:rPr lang="en-US" dirty="0"/>
              <a:t>View of the gated camera setup</a:t>
            </a:r>
          </a:p>
          <a:p>
            <a:r>
              <a:rPr lang="en-US" dirty="0"/>
              <a:t>Working thesis: different areas of the multi channel plate reach their full gain at different times after switching occurs</a:t>
            </a:r>
          </a:p>
          <a:p>
            <a:r>
              <a:rPr lang="en-US" dirty="0"/>
              <a:t>Collected time scan data with the same feature of the Cherenkov radiation but moved the hexapod to different positions</a:t>
            </a:r>
          </a:p>
          <a:p>
            <a:r>
              <a:rPr lang="en-US" dirty="0"/>
              <a:t>This leads to reproducible timing offset in the hundreds of picosecond range </a:t>
            </a:r>
          </a:p>
        </p:txBody>
      </p:sp>
    </p:spTree>
    <p:extLst>
      <p:ext uri="{BB962C8B-B14F-4D97-AF65-F5344CB8AC3E}">
        <p14:creationId xmlns:p14="http://schemas.microsoft.com/office/powerpoint/2010/main" val="131166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159A-BD52-4946-A309-0AA96D4F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1155"/>
            <a:ext cx="11376024" cy="451098"/>
          </a:xfrm>
        </p:spPr>
        <p:txBody>
          <a:bodyPr/>
          <a:lstStyle/>
          <a:p>
            <a:r>
              <a:rPr lang="en-US" dirty="0"/>
              <a:t>Laser – electron timing single pixel data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696598C-B9AB-49FF-95CB-D3312C2E6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556792"/>
            <a:ext cx="9219018" cy="4609509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D9E2C-3E1E-4B42-AF85-716EFF65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5C4AF3-072F-4241-BA7D-639364F12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Control measurement after setting laser timing to t0 at maximum modulation</a:t>
            </a:r>
          </a:p>
        </p:txBody>
      </p:sp>
    </p:spTree>
    <p:extLst>
      <p:ext uri="{BB962C8B-B14F-4D97-AF65-F5344CB8AC3E}">
        <p14:creationId xmlns:p14="http://schemas.microsoft.com/office/powerpoint/2010/main" val="213132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BF2DA-F4D5-4D83-A6B1-5E822E8C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laser beam size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AA32CD-9C58-47F7-9173-4E6945FA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635348-23DB-4E75-A156-766AFC5E6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5BE24D-FDC1-4578-8EC5-68066DE4C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46" y="271164"/>
            <a:ext cx="6189444" cy="31875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2EF2C0E-55D3-4902-822F-9E8BF45DA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00"/>
          <a:stretch/>
        </p:blipFill>
        <p:spPr>
          <a:xfrm>
            <a:off x="551384" y="3205954"/>
            <a:ext cx="7012886" cy="328498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F42ABB1-8A91-4220-8C4F-E1544FB1A2DC}"/>
              </a:ext>
            </a:extLst>
          </p:cNvPr>
          <p:cNvSpPr txBox="1"/>
          <p:nvPr/>
        </p:nvSpPr>
        <p:spPr>
          <a:xfrm>
            <a:off x="8112224" y="43651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Collected </a:t>
            </a:r>
            <a:r>
              <a:rPr lang="en-US" sz="1600" dirty="0" err="1"/>
              <a:t>errorfunctions</a:t>
            </a:r>
            <a:r>
              <a:rPr lang="en-US" sz="1600" dirty="0"/>
              <a:t> along the laser beam path</a:t>
            </a:r>
          </a:p>
        </p:txBody>
      </p:sp>
    </p:spTree>
    <p:extLst>
      <p:ext uri="{BB962C8B-B14F-4D97-AF65-F5344CB8AC3E}">
        <p14:creationId xmlns:p14="http://schemas.microsoft.com/office/powerpoint/2010/main" val="146201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A6707-7F5F-456D-A79A-A2FCB34CF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Reproducible DLA modulation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66002E2-7095-487E-B03B-7904A1505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02" y="817500"/>
            <a:ext cx="6369053" cy="557292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F51792-0522-4228-8387-09B7FD9F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AA52E1-E8EF-4AB2-8ABF-3233969A1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33340-0CB1-43F5-ABCF-ED29C2C996E4}"/>
              </a:ext>
            </a:extLst>
          </p:cNvPr>
          <p:cNvSpPr txBox="1"/>
          <p:nvPr/>
        </p:nvSpPr>
        <p:spPr>
          <a:xfrm>
            <a:off x="407988" y="1378779"/>
            <a:ext cx="52559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Reproducible DLA modulation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Timing between laser and electrons is reproducible to hundreds of picoseconds using the x2timer and laser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Unfortunately no further optimization was possible due to gun modulator 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Reliable data from the gated camera system – further investigation on the activation time of multi channel plate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Laser beam size data at IP collected – analysis ongoing – improvement in the next setup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102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CD33F-6A44-A244-B5AA-8E15BCDD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the Tunnel, plan for the week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9ADF2-9D00-2140-BAA7-8E2D9ABF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Monday</a:t>
            </a:r>
          </a:p>
          <a:p>
            <a:pPr lvl="1"/>
            <a:r>
              <a:rPr lang="en-US" dirty="0"/>
              <a:t>Smoke ventilation system installed</a:t>
            </a:r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Acquire dark charge data for big STRIDENAS board</a:t>
            </a:r>
          </a:p>
          <a:p>
            <a:pPr lvl="1"/>
            <a:r>
              <a:rPr lang="en-US" dirty="0"/>
              <a:t>Configure orbit feedback server from MSK</a:t>
            </a:r>
          </a:p>
          <a:p>
            <a:pPr lvl="1"/>
            <a:r>
              <a:rPr lang="en-US" dirty="0"/>
              <a:t>MDI shift for ICT measurements</a:t>
            </a:r>
          </a:p>
          <a:p>
            <a:pPr lvl="1"/>
            <a:r>
              <a:rPr lang="en-US" dirty="0" err="1"/>
              <a:t>AutoAcc</a:t>
            </a:r>
            <a:r>
              <a:rPr lang="en-US" dirty="0"/>
              <a:t> shift</a:t>
            </a:r>
          </a:p>
          <a:p>
            <a:pPr lvl="1"/>
            <a:r>
              <a:rPr lang="en-US" dirty="0"/>
              <a:t>Adjusting field of view of several screen stations, especially find center of high energy spectrometer screen</a:t>
            </a:r>
          </a:p>
          <a:p>
            <a:pPr lvl="1"/>
            <a:r>
              <a:rPr lang="en-US" dirty="0"/>
              <a:t>…we have more stuff on the list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B78D0A-62A0-BC47-BE13-03C2C494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57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19.06.2023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65326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19.06.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20.06.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21.06.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22.06.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Thomas, 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23.06.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541</Words>
  <Application>Microsoft Office PowerPoint</Application>
  <PresentationFormat>Breitbild</PresentationFormat>
  <Paragraphs>81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DESY</vt:lpstr>
      <vt:lpstr>ARES Operation Meeting</vt:lpstr>
      <vt:lpstr>Summary of week 24</vt:lpstr>
      <vt:lpstr>Laser on DLA after setup in tunnel</vt:lpstr>
      <vt:lpstr>Timing setup</vt:lpstr>
      <vt:lpstr>Laser – electron timing single pixel data</vt:lpstr>
      <vt:lpstr>Measuring laser beam size</vt:lpstr>
      <vt:lpstr>Reproducible DLA modulation</vt:lpstr>
      <vt:lpstr>Work in the Tunnel, plan for the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Kuropka, Willi</cp:lastModifiedBy>
  <cp:revision>398</cp:revision>
  <dcterms:created xsi:type="dcterms:W3CDTF">2021-08-09T09:06:11Z</dcterms:created>
  <dcterms:modified xsi:type="dcterms:W3CDTF">2023-06-19T10:32:35Z</dcterms:modified>
</cp:coreProperties>
</file>