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7" r:id="rId2"/>
    <p:sldId id="26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94694" autoAdjust="0"/>
  </p:normalViewPr>
  <p:slideViewPr>
    <p:cSldViewPr showGuides="1">
      <p:cViewPr varScale="1">
        <p:scale>
          <a:sx n="128" d="100"/>
          <a:sy n="128" d="100"/>
        </p:scale>
        <p:origin x="256" y="176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30.06.23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30.06.23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GB" noProof="0"/>
              <a:t>Click to edit Master text styles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| Presentation Title | Name Surname, Date (Edit by "Insert &gt; Header and Footer")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cern.ch/event/1292031/" TargetMode="External"/><Relationship Id="rId2" Type="http://schemas.openxmlformats.org/officeDocument/2006/relationships/hyperlink" Target="https://indico.desy.de/event/40307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agenda.linearcollider.org/event/10069/" TargetMode="External"/><Relationship Id="rId4" Type="http://schemas.openxmlformats.org/officeDocument/2006/relationships/hyperlink" Target="https://agenda.linearcollider.org/event/1006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Future Collider</a:t>
            </a:r>
            <a:br>
              <a:rPr lang="en-US" dirty="0"/>
            </a:br>
            <a:r>
              <a:rPr lang="en-US" dirty="0"/>
              <a:t>News</a:t>
            </a:r>
            <a:r>
              <a:rPr lang="en-US" dirty="0">
                <a:solidFill>
                  <a:schemeClr val="accent2"/>
                </a:solidFill>
              </a:rPr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Subtitle of Presentation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Benno List</a:t>
            </a:r>
          </a:p>
          <a:p>
            <a:r>
              <a:rPr lang="en-US" dirty="0"/>
              <a:t>FC@DESY Meeting 30.6.23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2E13-67FC-420B-E7B9-EE5D8DA8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News and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569BA-0D15-270B-A8B2-B5CA1534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Next FC@DESY Meeting: 7.7.23!</a:t>
            </a:r>
            <a:br>
              <a:rPr lang="en-GB" dirty="0"/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  <a:r>
              <a:rPr lang="en-GB" b="0" i="0" dirty="0">
                <a:effectLst/>
                <a:latin typeface="Helvetica" pitchFamily="2" charset="0"/>
                <a:hlinkClick r:id="rId2"/>
              </a:rPr>
              <a:t>https://indico.desy.de/event/40307/</a:t>
            </a:r>
            <a:endParaRPr lang="en-GB" dirty="0"/>
          </a:p>
          <a:p>
            <a:pPr lvl="1"/>
            <a:r>
              <a:rPr lang="en-GB" dirty="0"/>
              <a:t>J. Reuter: Highlights from 2nd ECFA MC WS</a:t>
            </a:r>
          </a:p>
          <a:p>
            <a:pPr lvl="1"/>
            <a:r>
              <a:rPr lang="en-GB" dirty="0"/>
              <a:t>A. </a:t>
            </a:r>
            <a:r>
              <a:rPr lang="en-GB" dirty="0" err="1"/>
              <a:t>Laudrain</a:t>
            </a:r>
            <a:r>
              <a:rPr lang="en-GB" dirty="0"/>
              <a:t>, M. Berggren: Updates on HALHF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June 21/22 2nd MC Generator WS very successful =&gt; report by Jürgen next meeting (July 7)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June 27/28 convener workshop, nice progress on focus topics, many with contributions from DESY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July 11/12 2nd Reconstruction WS upcoming, several contributions from DESY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July 15 deadline for ECFA workshop in October:</a:t>
            </a:r>
          </a:p>
          <a:p>
            <a:pPr lvl="1"/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abstract submission</a:t>
            </a:r>
          </a:p>
          <a:p>
            <a:pPr lvl="1"/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Key4Hep tutorial registration</a:t>
            </a:r>
            <a:br>
              <a:rPr lang="en-GB" dirty="0"/>
            </a:b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  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083F61-09CC-D259-7140-CB7140EA0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Presentation Title | Name Surname, Date (Edit by "Insert &gt; Header and Footer")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102BC6-6FDE-A418-3DC6-AE2B1D0C91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345DC1-2235-E4CB-3216-46A52219AE9C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GB" dirty="0"/>
              <a:t>July 12: ECFA Plenary</a:t>
            </a:r>
            <a:br>
              <a:rPr lang="en-GB" dirty="0"/>
            </a:br>
            <a:r>
              <a:rPr lang="en-GB" dirty="0">
                <a:hlinkClick r:id="rId3"/>
              </a:rPr>
              <a:t>https://indico.cern.ch/event/1292031/ 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ILC Technology Network progressing, positron source (UHH) benefits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ILC Europe Meeting July 5, 10am 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r>
              <a:rPr lang="en-GB" b="0" i="0" dirty="0">
                <a:effectLst/>
                <a:latin typeface="Helvetica" pitchFamily="2" charset="0"/>
                <a:hlinkClick r:id="rId4"/>
              </a:rPr>
              <a:t>https://agenda.linearcollider.org/event/10061/</a:t>
            </a:r>
            <a:endParaRPr lang="en-GB" b="0" i="0" dirty="0">
              <a:effectLst/>
              <a:latin typeface="Helvetica" pitchFamily="2" charset="0"/>
            </a:endParaRP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Open Physics Meeting July 13 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r>
              <a:rPr lang="en-GB" b="0" i="0" dirty="0">
                <a:effectLst/>
                <a:latin typeface="Helvetica" pitchFamily="2" charset="0"/>
                <a:hlinkClick r:id="rId5"/>
              </a:rPr>
              <a:t>https://agenda.linearcollider.org/event/10069/</a:t>
            </a:r>
            <a:endParaRPr lang="en-GB" b="0" i="0" dirty="0">
              <a:effectLst/>
              <a:latin typeface="Helvetica" pitchFamily="2" charset="0"/>
            </a:endParaRPr>
          </a:p>
          <a:p>
            <a:pPr lvl="1"/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Pia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Bredt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from DESY on NLO Electroweak Corrections to Lepton Collider Processes,  </a:t>
            </a:r>
          </a:p>
          <a:p>
            <a:pPr lvl="1"/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Tetsuo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Shindou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on 3HDMs</a:t>
            </a:r>
          </a:p>
          <a:p>
            <a:pPr lvl="1"/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Andy White on the US proposal for a linear/circular Higgs Factory Detector R&amp;D Initiative)</a:t>
            </a:r>
          </a:p>
          <a:p>
            <a:r>
              <a:rPr lang="en-GB" dirty="0" err="1">
                <a:solidFill>
                  <a:srgbClr val="000000"/>
                </a:solidFill>
                <a:latin typeface="Helvetica" pitchFamily="2" charset="0"/>
              </a:rPr>
              <a:t>LHeC</a:t>
            </a:r>
            <a:r>
              <a:rPr lang="en-GB" dirty="0">
                <a:solidFill>
                  <a:srgbClr val="000000"/>
                </a:solidFill>
                <a:latin typeface="Helvetica" pitchFamily="2" charset="0"/>
              </a:rPr>
              <a:t>/FCC-eh study: B. Heinemann on IAC, first meeting July 11 </a:t>
            </a:r>
            <a:br>
              <a:rPr lang="en-GB" dirty="0">
                <a:solidFill>
                  <a:srgbClr val="000000"/>
                </a:solidFill>
                <a:latin typeface="Helvetica" pitchFamily="2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338671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esentation4" id="{5BE207F7-733F-8544-A0AB-25418D47390C}" vid="{6F120C56-89DF-8745-81EF-6C42E80A86C4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26</TotalTime>
  <Words>260</Words>
  <Application>Microsoft Macintosh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Helvetica</vt:lpstr>
      <vt:lpstr>DESY</vt:lpstr>
      <vt:lpstr>Future Collider News. </vt:lpstr>
      <vt:lpstr>News and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Collider News. </dc:title>
  <dc:creator>Benno List</dc:creator>
  <cp:lastModifiedBy>Benno List</cp:lastModifiedBy>
  <cp:revision>1</cp:revision>
  <dcterms:created xsi:type="dcterms:W3CDTF">2023-06-30T05:49:41Z</dcterms:created>
  <dcterms:modified xsi:type="dcterms:W3CDTF">2023-06-30T06:16:05Z</dcterms:modified>
</cp:coreProperties>
</file>