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8" r:id="rId2"/>
    <p:sldId id="388" r:id="rId3"/>
    <p:sldId id="389" r:id="rId4"/>
    <p:sldId id="454" r:id="rId5"/>
    <p:sldId id="455" r:id="rId6"/>
    <p:sldId id="456" r:id="rId7"/>
    <p:sldId id="457" r:id="rId8"/>
    <p:sldId id="421" r:id="rId9"/>
    <p:sldId id="452" r:id="rId10"/>
    <p:sldId id="453" r:id="rId11"/>
    <p:sldId id="460" r:id="rId12"/>
    <p:sldId id="459" r:id="rId13"/>
    <p:sldId id="276" r:id="rId14"/>
  </p:sldIdLst>
  <p:sldSz cx="9144000" cy="6858000" type="screen4x3"/>
  <p:notesSz cx="6972300" cy="10109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godin" initials="n" lastIdx="7" clrIdx="0"/>
  <p:cmAuthor id="1" name="Negodin, Evgueni" initials="NE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00"/>
    <a:srgbClr val="CCCC00"/>
    <a:srgbClr val="FF0000"/>
    <a:srgbClr val="FFFF00"/>
    <a:srgbClr val="009900"/>
    <a:srgbClr val="F8C900"/>
    <a:srgbClr val="F00000"/>
    <a:srgbClr val="DCB200"/>
    <a:srgbClr val="9FB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5" autoAdjust="0"/>
    <p:restoredTop sz="85179" autoAdjust="0"/>
  </p:normalViewPr>
  <p:slideViewPr>
    <p:cSldViewPr snapToGrid="0">
      <p:cViewPr varScale="1">
        <p:scale>
          <a:sx n="135" d="100"/>
          <a:sy n="13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2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101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700" y="0"/>
            <a:ext cx="302101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602D3-490D-44F3-B4D5-79CF379AA99A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913" y="4802188"/>
            <a:ext cx="5578475" cy="4548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01200"/>
            <a:ext cx="3021013" cy="50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700" y="9601200"/>
            <a:ext cx="3021013" cy="50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78370-B616-4B6D-8894-57A1ECA0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458F3-56AD-43C9-831F-BD2A0E6ECF02}" type="slidenum">
              <a:rPr lang="de-DE"/>
              <a:pPr/>
              <a:t>9</a:t>
            </a:fld>
            <a:endParaRPr lang="de-DE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757238"/>
            <a:ext cx="5054600" cy="3790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7230" y="4802517"/>
            <a:ext cx="5577840" cy="4548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458F3-56AD-43C9-831F-BD2A0E6ECF02}" type="slidenum">
              <a:rPr lang="de-DE"/>
              <a:pPr/>
              <a:t>10</a:t>
            </a:fld>
            <a:endParaRPr lang="de-DE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757238"/>
            <a:ext cx="5054600" cy="3790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7230" y="4802517"/>
            <a:ext cx="5577840" cy="4548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9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4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5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DESY-Logo-cyan-RGB_Hintergrund weis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04799" y="6529943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Electronics Racks for XFEL</a:t>
            </a:r>
          </a:p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Last update: 01.02.2011,    E. Negodin 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6420A1-B2CB-4CA6-A6FA-1FCCF70AD0F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7069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" r:id="rId6" imgW="7390476" imgH="913963" progId="Photoshop.Image.6">
                  <p:embed/>
                </p:oleObj>
              </mc:Choice>
              <mc:Fallback>
                <p:oleObj name="Image" r:id="rId6" imgW="7390476" imgH="913963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14338" y="6537325"/>
            <a:ext cx="3248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15000"/>
              </a:spcBef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Electronics Racks for XFEL </a:t>
            </a:r>
            <a:endParaRPr lang="en-GB"/>
          </a:p>
          <a:p>
            <a:pPr>
              <a:defRPr/>
            </a:pPr>
            <a:r>
              <a:rPr lang="en-US"/>
              <a:t>Last update: 21.01.2011,       </a:t>
            </a:r>
            <a:r>
              <a:rPr lang="en-GB"/>
              <a:t>E. </a:t>
            </a:r>
            <a:r>
              <a:rPr lang="en-GB" err="1"/>
              <a:t>Negodin</a:t>
            </a:r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19"/>
          <p:cNvPicPr>
            <a:picLocks noChangeAspect="1" noChangeArrowheads="1"/>
          </p:cNvPicPr>
          <p:nvPr userDrawn="1"/>
        </p:nvPicPr>
        <p:blipFill>
          <a:blip r:embed="rId8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0" descr="DESY-Logo-cyan-RGB_Hintergrund weis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  <p:sldLayoutId id="2147483703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white">
          <a:xfrm>
            <a:off x="1905387" y="845016"/>
            <a:ext cx="5524500" cy="701358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SASE    Racks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44040" y="2160939"/>
            <a:ext cx="5647195" cy="1110615"/>
            <a:chOff x="0" y="0"/>
            <a:chExt cx="3810000" cy="749300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86785" y="3770141"/>
            <a:ext cx="5704450" cy="23544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1400" dirty="0" smtClean="0"/>
              <a:t>Brandschutz /  Hr. </a:t>
            </a:r>
            <a:r>
              <a:rPr lang="de-DE" sz="1400" dirty="0" err="1" smtClean="0"/>
              <a:t>Hanstedt</a:t>
            </a:r>
            <a:endParaRPr lang="de-DE" sz="1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de-DE" sz="1400" dirty="0" smtClean="0"/>
              <a:t>Thermal Stabilisation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400" dirty="0" smtClean="0"/>
              <a:t>Not Aus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400" dirty="0" smtClean="0"/>
              <a:t>Lüfter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400" dirty="0" smtClean="0"/>
              <a:t>Positionen von Racks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de-DE" sz="1400" dirty="0" smtClean="0"/>
              <a:t>Bessere 3D Bildern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42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4867" r="1421" b="12231"/>
          <a:stretch>
            <a:fillRect/>
          </a:stretch>
        </p:blipFill>
        <p:spPr bwMode="auto">
          <a:xfrm>
            <a:off x="230188" y="1540953"/>
            <a:ext cx="8489950" cy="49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174752" y="2579596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03537" y="2579596"/>
            <a:ext cx="3663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6281" y="2434154"/>
            <a:ext cx="3653293" cy="2384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903537" y="2419865"/>
            <a:ext cx="4641" cy="1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74752" y="2436538"/>
            <a:ext cx="728784" cy="237028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60892" y="2251458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1000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468060">
            <a:off x="2229135" y="2375448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08" y="811502"/>
            <a:ext cx="2036079" cy="25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85257"/>
            <a:ext cx="3897347" cy="8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53463" y="734128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Schroff</a:t>
            </a:r>
            <a:r>
              <a:rPr lang="en-US" b="1" dirty="0" smtClean="0"/>
              <a:t> 10230-202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74752" y="2827606"/>
            <a:ext cx="3663340" cy="1863969"/>
          </a:xfrm>
          <a:prstGeom prst="rect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41275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9630" y="3380386"/>
            <a:ext cx="1814732" cy="765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2515" y="3582169"/>
            <a:ext cx="1799607" cy="3404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4255" y="3641411"/>
            <a:ext cx="1816815" cy="259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78736" y="3631236"/>
            <a:ext cx="1816815" cy="259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7307" y="3649951"/>
            <a:ext cx="1820486" cy="22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90"/>
          <p:cNvSpPr txBox="1">
            <a:spLocks noChangeArrowheads="1"/>
          </p:cNvSpPr>
          <p:nvPr/>
        </p:nvSpPr>
        <p:spPr bwMode="auto">
          <a:xfrm rot="16200000">
            <a:off x="2395827" y="3208019"/>
            <a:ext cx="1810309" cy="1119820"/>
          </a:xfrm>
          <a:prstGeom prst="rect">
            <a:avLst/>
          </a:prstGeom>
          <a:solidFill>
            <a:srgbClr val="99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900" b="1" smtClean="0">
                <a:ea typeface="ＭＳ Ｐゴシック" pitchFamily="112" charset="-128"/>
              </a:rPr>
              <a:t>WP28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endParaRPr lang="en-US" sz="900" smtClean="0">
              <a:ea typeface="ＭＳ Ｐゴシック" pitchFamily="112" charset="-128"/>
            </a:endParaRP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900" smtClean="0">
                <a:ea typeface="ＭＳ Ｐゴシック" pitchFamily="112" charset="-128"/>
              </a:rPr>
              <a:t>Accelerator Control System</a:t>
            </a:r>
          </a:p>
        </p:txBody>
      </p:sp>
      <p:sp>
        <p:nvSpPr>
          <p:cNvPr id="14" name="Line Callout 1 13"/>
          <p:cNvSpPr/>
          <p:nvPr/>
        </p:nvSpPr>
        <p:spPr>
          <a:xfrm rot="16200000">
            <a:off x="1721473" y="5786438"/>
            <a:ext cx="1222377" cy="196850"/>
          </a:xfrm>
          <a:prstGeom prst="borderCallout1">
            <a:avLst>
              <a:gd name="adj1" fmla="val 47782"/>
              <a:gd name="adj2" fmla="val 100000"/>
              <a:gd name="adj3" fmla="val 47983"/>
              <a:gd name="adj4" fmla="val 153175"/>
            </a:avLst>
          </a:prstGeom>
          <a:noFill/>
          <a:ln w="63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Lüftern - 1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Line Callout 1 43"/>
          <p:cNvSpPr/>
          <p:nvPr/>
        </p:nvSpPr>
        <p:spPr>
          <a:xfrm rot="16200000">
            <a:off x="1986361" y="5786438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Brandschutz - 1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Line Callout 1 44"/>
          <p:cNvSpPr/>
          <p:nvPr/>
        </p:nvSpPr>
        <p:spPr>
          <a:xfrm rot="16200000">
            <a:off x="2689792" y="5786438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AC - 7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Line Callout 1 45"/>
          <p:cNvSpPr/>
          <p:nvPr/>
        </p:nvSpPr>
        <p:spPr>
          <a:xfrm rot="16200000">
            <a:off x="3655263" y="5786437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Diagnose - 6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Line Callout 1 46"/>
          <p:cNvSpPr/>
          <p:nvPr/>
        </p:nvSpPr>
        <p:spPr>
          <a:xfrm rot="16200000">
            <a:off x="4220684" y="5786436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Diagnose - 6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Line Callout 1 48"/>
          <p:cNvSpPr/>
          <p:nvPr/>
        </p:nvSpPr>
        <p:spPr>
          <a:xfrm rot="16200000">
            <a:off x="4657036" y="5786438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8331"/>
              <a:gd name="adj4" fmla="val 213594"/>
            </a:avLst>
          </a:prstGeom>
          <a:solidFill>
            <a:schemeClr val="bg1"/>
          </a:solidFill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rgbClr val="DC0000"/>
                </a:solidFill>
              </a:rPr>
              <a:t>Nicht besetzt - 2 RU</a:t>
            </a:r>
            <a:endParaRPr lang="en-US" sz="800" dirty="0">
              <a:solidFill>
                <a:srgbClr val="DC0000"/>
              </a:solidFill>
            </a:endParaRPr>
          </a:p>
        </p:txBody>
      </p:sp>
      <p:sp>
        <p:nvSpPr>
          <p:cNvPr id="51" name="Line Callout 1 50"/>
          <p:cNvSpPr/>
          <p:nvPr/>
        </p:nvSpPr>
        <p:spPr>
          <a:xfrm rot="16200000">
            <a:off x="5075955" y="5786439"/>
            <a:ext cx="1222377" cy="196850"/>
          </a:xfrm>
          <a:prstGeom prst="borderCallout1">
            <a:avLst>
              <a:gd name="adj1" fmla="val 47782"/>
              <a:gd name="adj2" fmla="val 100000"/>
              <a:gd name="adj3" fmla="val 47983"/>
              <a:gd name="adj4" fmla="val 153175"/>
            </a:avLst>
          </a:prstGeom>
          <a:solidFill>
            <a:schemeClr val="bg1"/>
          </a:solidFill>
          <a:ln w="63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Lüftern - 1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838092" y="2579596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501432" y="2579596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838092" y="4460777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565546" y="2387600"/>
            <a:ext cx="2661" cy="207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7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769619"/>
            <a:ext cx="6530534" cy="333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479013"/>
            <a:ext cx="4472940" cy="30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33900"/>
            <a:ext cx="1857205" cy="19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1010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438" y="1095375"/>
            <a:ext cx="7127875" cy="534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2" r="15562" b="61841"/>
          <a:stretch>
            <a:fillRect/>
          </a:stretch>
        </p:blipFill>
        <p:spPr bwMode="auto">
          <a:xfrm flipH="1">
            <a:off x="747713" y="4789488"/>
            <a:ext cx="3381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905000" y="2819400"/>
            <a:ext cx="5327650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102350"/>
            <a:ext cx="6794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8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7060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9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9088"/>
            <a:ext cx="13081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343025"/>
            <a:ext cx="80391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Group 81"/>
          <p:cNvGrpSpPr>
            <a:grpSpLocks/>
          </p:cNvGrpSpPr>
          <p:nvPr/>
        </p:nvGrpSpPr>
        <p:grpSpPr bwMode="auto">
          <a:xfrm>
            <a:off x="123825" y="1151573"/>
            <a:ext cx="8848725" cy="1358900"/>
            <a:chOff x="78" y="1143"/>
            <a:chExt cx="5574" cy="856"/>
          </a:xfrm>
        </p:grpSpPr>
        <p:sp>
          <p:nvSpPr>
            <p:cNvPr id="64585" name="Rectangle 12"/>
            <p:cNvSpPr>
              <a:spLocks noChangeAspect="1" noChangeArrowheads="1"/>
            </p:cNvSpPr>
            <p:nvPr/>
          </p:nvSpPr>
          <p:spPr bwMode="auto">
            <a:xfrm>
              <a:off x="86" y="1143"/>
              <a:ext cx="556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de-DE" sz="2400"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sz="2400">
                  <a:latin typeface="Arial Unicode MS" pitchFamily="34" charset="-128"/>
                </a:rPr>
                <a:t>Undulator rack		Intersection rack      Machine rack</a:t>
              </a:r>
              <a:endParaRPr lang="de-DE" sz="240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78" y="1206"/>
              <a:ext cx="2142" cy="684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74" name="Rectangle 14"/>
            <p:cNvSpPr>
              <a:spLocks noChangeArrowheads="1"/>
            </p:cNvSpPr>
            <p:nvPr/>
          </p:nvSpPr>
          <p:spPr bwMode="auto">
            <a:xfrm>
              <a:off x="2514" y="1206"/>
              <a:ext cx="1482" cy="684"/>
            </a:xfrm>
            <a:prstGeom prst="rect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75" name="Rectangle 15"/>
            <p:cNvSpPr>
              <a:spLocks noChangeArrowheads="1"/>
            </p:cNvSpPr>
            <p:nvPr/>
          </p:nvSpPr>
          <p:spPr bwMode="auto">
            <a:xfrm>
              <a:off x="4271" y="1201"/>
              <a:ext cx="1182" cy="684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0" name="Group 17"/>
          <p:cNvGrpSpPr>
            <a:grpSpLocks/>
          </p:cNvGrpSpPr>
          <p:nvPr/>
        </p:nvGrpSpPr>
        <p:grpSpPr bwMode="auto">
          <a:xfrm>
            <a:off x="266700" y="5183823"/>
            <a:ext cx="714375" cy="392112"/>
            <a:chOff x="168" y="3683"/>
            <a:chExt cx="450" cy="247"/>
          </a:xfrm>
        </p:grpSpPr>
        <p:sp>
          <p:nvSpPr>
            <p:cNvPr id="245778" name="Rectangle 1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79" name="Rectangle 1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80" name="Rectangle 2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81" name="Rectangle 2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1" name="Group 22"/>
          <p:cNvGrpSpPr>
            <a:grpSpLocks/>
          </p:cNvGrpSpPr>
          <p:nvPr/>
        </p:nvGrpSpPr>
        <p:grpSpPr bwMode="auto">
          <a:xfrm>
            <a:off x="1069975" y="5183823"/>
            <a:ext cx="714375" cy="392112"/>
            <a:chOff x="168" y="3683"/>
            <a:chExt cx="450" cy="247"/>
          </a:xfrm>
        </p:grpSpPr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84" name="Rectangle 2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85" name="Rectangle 2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86" name="Rectangle 2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2" name="Group 27"/>
          <p:cNvGrpSpPr>
            <a:grpSpLocks/>
          </p:cNvGrpSpPr>
          <p:nvPr/>
        </p:nvGrpSpPr>
        <p:grpSpPr bwMode="auto">
          <a:xfrm>
            <a:off x="1855788" y="5183823"/>
            <a:ext cx="714375" cy="392112"/>
            <a:chOff x="168" y="3683"/>
            <a:chExt cx="450" cy="247"/>
          </a:xfrm>
        </p:grpSpPr>
        <p:sp>
          <p:nvSpPr>
            <p:cNvPr id="245788" name="Rectangle 2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89" name="Rectangle 2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90" name="Rectangle 3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91" name="Rectangle 3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3" name="Group 32"/>
          <p:cNvGrpSpPr>
            <a:grpSpLocks/>
          </p:cNvGrpSpPr>
          <p:nvPr/>
        </p:nvGrpSpPr>
        <p:grpSpPr bwMode="auto">
          <a:xfrm>
            <a:off x="2659063" y="5183823"/>
            <a:ext cx="714375" cy="392112"/>
            <a:chOff x="168" y="3683"/>
            <a:chExt cx="450" cy="247"/>
          </a:xfrm>
        </p:grpSpPr>
        <p:sp>
          <p:nvSpPr>
            <p:cNvPr id="245793" name="Rectangle 3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94" name="Rectangle 3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95" name="Rectangle 3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96" name="Rectangle 3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4" name="Group 37"/>
          <p:cNvGrpSpPr>
            <a:grpSpLocks/>
          </p:cNvGrpSpPr>
          <p:nvPr/>
        </p:nvGrpSpPr>
        <p:grpSpPr bwMode="auto">
          <a:xfrm>
            <a:off x="3424238" y="5183823"/>
            <a:ext cx="714375" cy="392112"/>
            <a:chOff x="168" y="3683"/>
            <a:chExt cx="450" cy="247"/>
          </a:xfrm>
        </p:grpSpPr>
        <p:sp>
          <p:nvSpPr>
            <p:cNvPr id="245798" name="Rectangle 3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799" name="Rectangle 3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00" name="Rectangle 4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01" name="Rectangle 4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5" name="Group 42"/>
          <p:cNvGrpSpPr>
            <a:grpSpLocks/>
          </p:cNvGrpSpPr>
          <p:nvPr/>
        </p:nvGrpSpPr>
        <p:grpSpPr bwMode="auto">
          <a:xfrm>
            <a:off x="4227513" y="5183823"/>
            <a:ext cx="714375" cy="392112"/>
            <a:chOff x="168" y="3683"/>
            <a:chExt cx="450" cy="247"/>
          </a:xfrm>
        </p:grpSpPr>
        <p:sp>
          <p:nvSpPr>
            <p:cNvPr id="245803" name="Rectangle 4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04" name="Rectangle 4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05" name="Rectangle 4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06" name="Rectangle 4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6" name="Group 47"/>
          <p:cNvGrpSpPr>
            <a:grpSpLocks/>
          </p:cNvGrpSpPr>
          <p:nvPr/>
        </p:nvGrpSpPr>
        <p:grpSpPr bwMode="auto">
          <a:xfrm>
            <a:off x="5013325" y="5183823"/>
            <a:ext cx="714375" cy="392112"/>
            <a:chOff x="168" y="3683"/>
            <a:chExt cx="450" cy="247"/>
          </a:xfrm>
        </p:grpSpPr>
        <p:sp>
          <p:nvSpPr>
            <p:cNvPr id="245808" name="Rectangle 4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09" name="Rectangle 4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10" name="Rectangle 5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11" name="Rectangle 5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7" name="Group 52"/>
          <p:cNvGrpSpPr>
            <a:grpSpLocks/>
          </p:cNvGrpSpPr>
          <p:nvPr/>
        </p:nvGrpSpPr>
        <p:grpSpPr bwMode="auto">
          <a:xfrm>
            <a:off x="5816600" y="5183823"/>
            <a:ext cx="714375" cy="392112"/>
            <a:chOff x="168" y="3683"/>
            <a:chExt cx="450" cy="247"/>
          </a:xfrm>
        </p:grpSpPr>
        <p:sp>
          <p:nvSpPr>
            <p:cNvPr id="245813" name="Rectangle 5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14" name="Rectangle 5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16" name="Rectangle 5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8" name="Group 57"/>
          <p:cNvGrpSpPr>
            <a:grpSpLocks/>
          </p:cNvGrpSpPr>
          <p:nvPr/>
        </p:nvGrpSpPr>
        <p:grpSpPr bwMode="auto">
          <a:xfrm>
            <a:off x="6581775" y="5183823"/>
            <a:ext cx="714375" cy="392112"/>
            <a:chOff x="168" y="3683"/>
            <a:chExt cx="450" cy="247"/>
          </a:xfrm>
        </p:grpSpPr>
        <p:sp>
          <p:nvSpPr>
            <p:cNvPr id="245818" name="Rectangle 5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19" name="Rectangle 5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20" name="Rectangle 6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21" name="Rectangle 6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29" name="Group 62"/>
          <p:cNvGrpSpPr>
            <a:grpSpLocks/>
          </p:cNvGrpSpPr>
          <p:nvPr/>
        </p:nvGrpSpPr>
        <p:grpSpPr bwMode="auto">
          <a:xfrm>
            <a:off x="7385050" y="5183823"/>
            <a:ext cx="714375" cy="392112"/>
            <a:chOff x="168" y="3683"/>
            <a:chExt cx="450" cy="247"/>
          </a:xfrm>
        </p:grpSpPr>
        <p:sp>
          <p:nvSpPr>
            <p:cNvPr id="245823" name="Rectangle 6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24" name="Rectangle 6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25" name="Rectangle 6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26" name="Rectangle 6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64530" name="Group 67"/>
          <p:cNvGrpSpPr>
            <a:grpSpLocks/>
          </p:cNvGrpSpPr>
          <p:nvPr/>
        </p:nvGrpSpPr>
        <p:grpSpPr bwMode="auto">
          <a:xfrm>
            <a:off x="8170863" y="5183823"/>
            <a:ext cx="714375" cy="392112"/>
            <a:chOff x="168" y="3683"/>
            <a:chExt cx="450" cy="247"/>
          </a:xfrm>
        </p:grpSpPr>
        <p:sp>
          <p:nvSpPr>
            <p:cNvPr id="245828" name="Rectangle 6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29" name="Rectangle 6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30" name="Rectangle 7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5831" name="Rectangle 7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45832" name="Text Box 72"/>
          <p:cNvSpPr txBox="1">
            <a:spLocks noChangeArrowheads="1"/>
          </p:cNvSpPr>
          <p:nvPr/>
        </p:nvSpPr>
        <p:spPr bwMode="auto">
          <a:xfrm rot="10800000">
            <a:off x="863600" y="4656773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Diagnostic</a:t>
            </a:r>
          </a:p>
        </p:txBody>
      </p:sp>
      <p:sp>
        <p:nvSpPr>
          <p:cNvPr id="245833" name="Text Box 73"/>
          <p:cNvSpPr txBox="1">
            <a:spLocks noChangeArrowheads="1"/>
          </p:cNvSpPr>
          <p:nvPr/>
        </p:nvSpPr>
        <p:spPr bwMode="auto">
          <a:xfrm rot="10800000">
            <a:off x="2459038" y="4683760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dirty="0" smtClean="0">
                <a:ea typeface="ＭＳ Ｐゴシック" pitchFamily="112" charset="-128"/>
              </a:rPr>
              <a:t>Diagnostic</a:t>
            </a:r>
          </a:p>
        </p:txBody>
      </p:sp>
      <p:sp>
        <p:nvSpPr>
          <p:cNvPr id="245834" name="Text Box 74"/>
          <p:cNvSpPr txBox="1">
            <a:spLocks noChangeArrowheads="1"/>
          </p:cNvSpPr>
          <p:nvPr/>
        </p:nvSpPr>
        <p:spPr bwMode="auto">
          <a:xfrm rot="10800000">
            <a:off x="4021138" y="4664710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Diagnostic</a:t>
            </a:r>
          </a:p>
        </p:txBody>
      </p:sp>
      <p:sp>
        <p:nvSpPr>
          <p:cNvPr id="245835" name="Text Box 75"/>
          <p:cNvSpPr txBox="1">
            <a:spLocks noChangeArrowheads="1"/>
          </p:cNvSpPr>
          <p:nvPr/>
        </p:nvSpPr>
        <p:spPr bwMode="auto">
          <a:xfrm rot="10800000">
            <a:off x="5616575" y="4691698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Diagnostic</a:t>
            </a:r>
          </a:p>
        </p:txBody>
      </p:sp>
      <p:sp>
        <p:nvSpPr>
          <p:cNvPr id="245836" name="Text Box 76"/>
          <p:cNvSpPr txBox="1">
            <a:spLocks noChangeArrowheads="1"/>
          </p:cNvSpPr>
          <p:nvPr/>
        </p:nvSpPr>
        <p:spPr bwMode="auto">
          <a:xfrm rot="10800000">
            <a:off x="7178675" y="4672648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Diagnostic</a:t>
            </a:r>
          </a:p>
        </p:txBody>
      </p:sp>
      <p:sp>
        <p:nvSpPr>
          <p:cNvPr id="245837" name="Text Box 77"/>
          <p:cNvSpPr txBox="1">
            <a:spLocks noChangeArrowheads="1"/>
          </p:cNvSpPr>
          <p:nvPr/>
        </p:nvSpPr>
        <p:spPr bwMode="auto">
          <a:xfrm rot="10800000">
            <a:off x="8774113" y="4680585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Diagnostic</a:t>
            </a:r>
          </a:p>
        </p:txBody>
      </p:sp>
      <p:sp>
        <p:nvSpPr>
          <p:cNvPr id="245838" name="Text Box 78"/>
          <p:cNvSpPr txBox="1">
            <a:spLocks noChangeArrowheads="1"/>
          </p:cNvSpPr>
          <p:nvPr/>
        </p:nvSpPr>
        <p:spPr bwMode="auto">
          <a:xfrm rot="10800000">
            <a:off x="1679575" y="4728210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Vacuum</a:t>
            </a:r>
          </a:p>
        </p:txBody>
      </p:sp>
      <p:sp>
        <p:nvSpPr>
          <p:cNvPr id="245839" name="Text Box 79"/>
          <p:cNvSpPr txBox="1">
            <a:spLocks noChangeArrowheads="1"/>
          </p:cNvSpPr>
          <p:nvPr/>
        </p:nvSpPr>
        <p:spPr bwMode="auto">
          <a:xfrm rot="10800000">
            <a:off x="4830763" y="476789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Vacuum</a:t>
            </a:r>
          </a:p>
        </p:txBody>
      </p:sp>
      <p:sp>
        <p:nvSpPr>
          <p:cNvPr id="245840" name="Text Box 80"/>
          <p:cNvSpPr txBox="1">
            <a:spLocks noChangeArrowheads="1"/>
          </p:cNvSpPr>
          <p:nvPr/>
        </p:nvSpPr>
        <p:spPr bwMode="auto">
          <a:xfrm rot="10800000">
            <a:off x="7991475" y="4756785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smtClean="0">
                <a:ea typeface="ＭＳ Ｐゴシック" pitchFamily="112" charset="-128"/>
              </a:rPr>
              <a:t>Vacuum</a:t>
            </a:r>
          </a:p>
        </p:txBody>
      </p:sp>
      <p:sp>
        <p:nvSpPr>
          <p:cNvPr id="64540" name="Rectangle 82"/>
          <p:cNvSpPr>
            <a:spLocks noChangeArrowheads="1"/>
          </p:cNvSpPr>
          <p:nvPr/>
        </p:nvSpPr>
        <p:spPr bwMode="auto">
          <a:xfrm>
            <a:off x="569913" y="2747179"/>
            <a:ext cx="15808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SASE 1: 33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SASE 2: 37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SASE 3: 21 </a:t>
            </a: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8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Rectangle 196"/>
          <p:cNvSpPr>
            <a:spLocks noChangeArrowheads="1"/>
          </p:cNvSpPr>
          <p:nvPr/>
        </p:nvSpPr>
        <p:spPr bwMode="auto">
          <a:xfrm>
            <a:off x="251618" y="4442460"/>
            <a:ext cx="3144837" cy="1221583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5086351" y="2607310"/>
            <a:ext cx="2838450" cy="1295400"/>
          </a:xfrm>
          <a:prstGeom prst="wedgeRectCallout">
            <a:avLst>
              <a:gd name="adj1" fmla="val -108937"/>
              <a:gd name="adj2" fmla="val 8879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dirty="0" smtClean="0">
                <a:ea typeface="ＭＳ Ｐゴシック" pitchFamily="112" charset="-128"/>
              </a:rPr>
              <a:t>   </a:t>
            </a:r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Diagnose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: 2 Cabinets pro 4 Undulators</a:t>
            </a:r>
          </a:p>
          <a:p>
            <a:pPr lvl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   (Temperature 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stability ~0.1 </a:t>
            </a:r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K)</a:t>
            </a:r>
            <a:endParaRPr lang="en-US" sz="900" dirty="0">
              <a:solidFill>
                <a:schemeClr val="tx1">
                  <a:lumMod val="75000"/>
                </a:schemeClr>
              </a:solidFill>
              <a:ea typeface="ＭＳ Ｐゴシック" pitchFamily="112" charset="-128"/>
            </a:endParaRPr>
          </a:p>
          <a:p>
            <a:pPr lvl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 dirty="0">
              <a:solidFill>
                <a:schemeClr val="tx1">
                  <a:lumMod val="75000"/>
                </a:schemeClr>
              </a:solidFill>
              <a:ea typeface="ＭＳ Ｐゴシック" pitchFamily="112" charset="-128"/>
            </a:endParaRP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   Vacuum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: 1 Cabinet pro 4 Undulators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 dirty="0">
              <a:solidFill>
                <a:schemeClr val="tx1">
                  <a:lumMod val="75000"/>
                </a:schemeClr>
              </a:solidFill>
              <a:ea typeface="ＭＳ Ｐゴシック" pitchFamily="112" charset="-128"/>
            </a:endParaRP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 dirty="0" smtClean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   Fire 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  <a:ea typeface="ＭＳ Ｐゴシック" pitchFamily="112" charset="-128"/>
              </a:rPr>
              <a:t>protection system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47695" y="4144458"/>
            <a:ext cx="3148760" cy="0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47695" y="4079875"/>
            <a:ext cx="1898" cy="36163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396455" y="4108450"/>
            <a:ext cx="2322" cy="33401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57500" y="3956451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24,4 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990956" y="4275455"/>
            <a:ext cx="0" cy="90836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47695" y="4357183"/>
            <a:ext cx="743261" cy="0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78421" y="4190945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6,1 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6" name="Text Box 73"/>
          <p:cNvSpPr txBox="1">
            <a:spLocks noChangeArrowheads="1"/>
          </p:cNvSpPr>
          <p:nvPr/>
        </p:nvSpPr>
        <p:spPr bwMode="auto">
          <a:xfrm rot="10800000">
            <a:off x="3271975" y="5048875"/>
            <a:ext cx="123111" cy="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800" dirty="0" smtClean="0">
                <a:ea typeface="ＭＳ Ｐゴシック" pitchFamily="112" charset="-128"/>
              </a:rPr>
              <a:t>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640" name="Rectangle 232"/>
          <p:cNvSpPr>
            <a:spLocks noChangeArrowheads="1"/>
          </p:cNvSpPr>
          <p:nvPr/>
        </p:nvSpPr>
        <p:spPr bwMode="auto">
          <a:xfrm>
            <a:off x="133350" y="3965575"/>
            <a:ext cx="1641475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38" name="Rectangle 230"/>
          <p:cNvSpPr>
            <a:spLocks noChangeArrowheads="1"/>
          </p:cNvSpPr>
          <p:nvPr/>
        </p:nvSpPr>
        <p:spPr bwMode="auto">
          <a:xfrm>
            <a:off x="7316788" y="2840038"/>
            <a:ext cx="1641475" cy="99218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37" name="Rectangle 229"/>
          <p:cNvSpPr>
            <a:spLocks noChangeArrowheads="1"/>
          </p:cNvSpPr>
          <p:nvPr/>
        </p:nvSpPr>
        <p:spPr bwMode="auto">
          <a:xfrm>
            <a:off x="4949825" y="3975100"/>
            <a:ext cx="3144838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34" name="Rectangle 226"/>
          <p:cNvSpPr>
            <a:spLocks noChangeArrowheads="1"/>
          </p:cNvSpPr>
          <p:nvPr/>
        </p:nvSpPr>
        <p:spPr bwMode="auto">
          <a:xfrm>
            <a:off x="1006475" y="2835275"/>
            <a:ext cx="3144838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0" name="Rectangle 2"/>
          <p:cNvSpPr>
            <a:spLocks noChangeArrowheads="1"/>
          </p:cNvSpPr>
          <p:nvPr/>
        </p:nvSpPr>
        <p:spPr bwMode="auto">
          <a:xfrm>
            <a:off x="3363913" y="1736725"/>
            <a:ext cx="3144837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81" name="Text Box 273"/>
          <p:cNvSpPr txBox="1">
            <a:spLocks noChangeArrowheads="1"/>
          </p:cNvSpPr>
          <p:nvPr/>
        </p:nvSpPr>
        <p:spPr bwMode="auto">
          <a:xfrm>
            <a:off x="3101976" y="5730558"/>
            <a:ext cx="24257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900" dirty="0"/>
              <a:t>33 Undulators</a:t>
            </a:r>
          </a:p>
          <a:p>
            <a:pPr eaLnBrk="1" hangingPunct="1">
              <a:spcBef>
                <a:spcPct val="20000"/>
              </a:spcBef>
            </a:pPr>
            <a:r>
              <a:rPr lang="en-US" sz="900" dirty="0"/>
              <a:t>11 Racks with fire protection modules</a:t>
            </a:r>
          </a:p>
          <a:p>
            <a:pPr eaLnBrk="1" hangingPunct="1">
              <a:spcBef>
                <a:spcPct val="20000"/>
              </a:spcBef>
            </a:pPr>
            <a:endParaRPr lang="en-US" sz="900" dirty="0"/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8280000" y="756000"/>
            <a:ext cx="8699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b="1" u="sng" dirty="0">
                <a:solidFill>
                  <a:schemeClr val="accent2">
                    <a:lumMod val="75000"/>
                  </a:schemeClr>
                </a:solidFill>
              </a:rPr>
              <a:t>SASE 1: 33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SASE 2: 37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SASE 3: 21 </a:t>
            </a:r>
          </a:p>
        </p:txBody>
      </p:sp>
      <p:grpSp>
        <p:nvGrpSpPr>
          <p:cNvPr id="657414" name="Group 6"/>
          <p:cNvGrpSpPr>
            <a:grpSpLocks/>
          </p:cNvGrpSpPr>
          <p:nvPr/>
        </p:nvGrpSpPr>
        <p:grpSpPr bwMode="auto">
          <a:xfrm>
            <a:off x="239713" y="2284413"/>
            <a:ext cx="714375" cy="392112"/>
            <a:chOff x="168" y="3683"/>
            <a:chExt cx="450" cy="247"/>
          </a:xfrm>
        </p:grpSpPr>
        <p:sp>
          <p:nvSpPr>
            <p:cNvPr id="657415" name="Rectangle 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6" name="Rectangle 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7" name="Rectangle 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8" name="Rectangle 1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19" name="Group 11"/>
          <p:cNvGrpSpPr>
            <a:grpSpLocks/>
          </p:cNvGrpSpPr>
          <p:nvPr/>
        </p:nvGrpSpPr>
        <p:grpSpPr bwMode="auto">
          <a:xfrm>
            <a:off x="1042988" y="2284413"/>
            <a:ext cx="714375" cy="392112"/>
            <a:chOff x="168" y="3683"/>
            <a:chExt cx="450" cy="247"/>
          </a:xfrm>
        </p:grpSpPr>
        <p:sp>
          <p:nvSpPr>
            <p:cNvPr id="657420" name="Rectangle 1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1" name="Rectangle 1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2" name="Rectangle 1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3" name="Rectangle 1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24" name="Group 16"/>
          <p:cNvGrpSpPr>
            <a:grpSpLocks/>
          </p:cNvGrpSpPr>
          <p:nvPr/>
        </p:nvGrpSpPr>
        <p:grpSpPr bwMode="auto">
          <a:xfrm>
            <a:off x="1828800" y="2284413"/>
            <a:ext cx="714375" cy="392112"/>
            <a:chOff x="168" y="3683"/>
            <a:chExt cx="450" cy="247"/>
          </a:xfrm>
        </p:grpSpPr>
        <p:sp>
          <p:nvSpPr>
            <p:cNvPr id="657425" name="Rectangle 1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6" name="Rectangle 1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7" name="Rectangle 1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8" name="Rectangle 2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29" name="Group 21"/>
          <p:cNvGrpSpPr>
            <a:grpSpLocks/>
          </p:cNvGrpSpPr>
          <p:nvPr/>
        </p:nvGrpSpPr>
        <p:grpSpPr bwMode="auto">
          <a:xfrm>
            <a:off x="2632075" y="2284413"/>
            <a:ext cx="714375" cy="392112"/>
            <a:chOff x="168" y="3683"/>
            <a:chExt cx="450" cy="247"/>
          </a:xfrm>
        </p:grpSpPr>
        <p:sp>
          <p:nvSpPr>
            <p:cNvPr id="657430" name="Rectangle 2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1" name="Rectangle 2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2" name="Rectangle 2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3" name="Rectangle 2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34" name="Group 26"/>
          <p:cNvGrpSpPr>
            <a:grpSpLocks/>
          </p:cNvGrpSpPr>
          <p:nvPr/>
        </p:nvGrpSpPr>
        <p:grpSpPr bwMode="auto">
          <a:xfrm>
            <a:off x="3397250" y="2284413"/>
            <a:ext cx="714375" cy="392112"/>
            <a:chOff x="168" y="3683"/>
            <a:chExt cx="450" cy="247"/>
          </a:xfrm>
        </p:grpSpPr>
        <p:sp>
          <p:nvSpPr>
            <p:cNvPr id="657435" name="Rectangle 2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6" name="Rectangle 2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7" name="Rectangle 2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8" name="Rectangle 3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39" name="Group 31"/>
          <p:cNvGrpSpPr>
            <a:grpSpLocks/>
          </p:cNvGrpSpPr>
          <p:nvPr/>
        </p:nvGrpSpPr>
        <p:grpSpPr bwMode="auto">
          <a:xfrm>
            <a:off x="4200525" y="2284413"/>
            <a:ext cx="714375" cy="392112"/>
            <a:chOff x="168" y="3683"/>
            <a:chExt cx="450" cy="247"/>
          </a:xfrm>
        </p:grpSpPr>
        <p:sp>
          <p:nvSpPr>
            <p:cNvPr id="657440" name="Rectangle 3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41" name="Rectangle 3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42" name="Rectangle 3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43" name="Rectangle 3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44" name="Group 36"/>
          <p:cNvGrpSpPr>
            <a:grpSpLocks/>
          </p:cNvGrpSpPr>
          <p:nvPr/>
        </p:nvGrpSpPr>
        <p:grpSpPr bwMode="auto">
          <a:xfrm>
            <a:off x="4986338" y="2284413"/>
            <a:ext cx="714375" cy="392112"/>
            <a:chOff x="168" y="3683"/>
            <a:chExt cx="450" cy="247"/>
          </a:xfrm>
        </p:grpSpPr>
        <p:sp>
          <p:nvSpPr>
            <p:cNvPr id="657445" name="Rectangle 3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46" name="Rectangle 3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47" name="Rectangle 3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48" name="Rectangle 4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49" name="Group 41"/>
          <p:cNvGrpSpPr>
            <a:grpSpLocks/>
          </p:cNvGrpSpPr>
          <p:nvPr/>
        </p:nvGrpSpPr>
        <p:grpSpPr bwMode="auto">
          <a:xfrm>
            <a:off x="5789613" y="2284413"/>
            <a:ext cx="714375" cy="392112"/>
            <a:chOff x="168" y="3683"/>
            <a:chExt cx="450" cy="247"/>
          </a:xfrm>
        </p:grpSpPr>
        <p:sp>
          <p:nvSpPr>
            <p:cNvPr id="657450" name="Rectangle 4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51" name="Rectangle 4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52" name="Rectangle 4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53" name="Rectangle 4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54" name="Group 46"/>
          <p:cNvGrpSpPr>
            <a:grpSpLocks/>
          </p:cNvGrpSpPr>
          <p:nvPr/>
        </p:nvGrpSpPr>
        <p:grpSpPr bwMode="auto">
          <a:xfrm>
            <a:off x="6554788" y="2284413"/>
            <a:ext cx="714375" cy="392112"/>
            <a:chOff x="168" y="3683"/>
            <a:chExt cx="450" cy="247"/>
          </a:xfrm>
        </p:grpSpPr>
        <p:sp>
          <p:nvSpPr>
            <p:cNvPr id="657455" name="Rectangle 4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56" name="Rectangle 4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57" name="Rectangle 4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58" name="Rectangle 5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59" name="Group 51"/>
          <p:cNvGrpSpPr>
            <a:grpSpLocks/>
          </p:cNvGrpSpPr>
          <p:nvPr/>
        </p:nvGrpSpPr>
        <p:grpSpPr bwMode="auto">
          <a:xfrm>
            <a:off x="7358063" y="2284413"/>
            <a:ext cx="714375" cy="392112"/>
            <a:chOff x="168" y="3683"/>
            <a:chExt cx="450" cy="247"/>
          </a:xfrm>
        </p:grpSpPr>
        <p:sp>
          <p:nvSpPr>
            <p:cNvPr id="657460" name="Rectangle 5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61" name="Rectangle 5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62" name="Rectangle 5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63" name="Rectangle 5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64" name="Group 56"/>
          <p:cNvGrpSpPr>
            <a:grpSpLocks/>
          </p:cNvGrpSpPr>
          <p:nvPr/>
        </p:nvGrpSpPr>
        <p:grpSpPr bwMode="auto">
          <a:xfrm>
            <a:off x="8143875" y="2284413"/>
            <a:ext cx="714375" cy="392112"/>
            <a:chOff x="168" y="3683"/>
            <a:chExt cx="450" cy="247"/>
          </a:xfrm>
        </p:grpSpPr>
        <p:sp>
          <p:nvSpPr>
            <p:cNvPr id="657465" name="Rectangle 5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66" name="Rectangle 5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67" name="Rectangle 5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68" name="Rectangle 6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469" name="Text Box 61"/>
          <p:cNvSpPr txBox="1">
            <a:spLocks noChangeArrowheads="1"/>
          </p:cNvSpPr>
          <p:nvPr/>
        </p:nvSpPr>
        <p:spPr bwMode="auto">
          <a:xfrm rot="10800000">
            <a:off x="836613" y="175736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470" name="Text Box 62"/>
          <p:cNvSpPr txBox="1">
            <a:spLocks noChangeArrowheads="1"/>
          </p:cNvSpPr>
          <p:nvPr/>
        </p:nvSpPr>
        <p:spPr bwMode="auto">
          <a:xfrm rot="10800000">
            <a:off x="2432050" y="17843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471" name="Text Box 63"/>
          <p:cNvSpPr txBox="1">
            <a:spLocks noChangeArrowheads="1"/>
          </p:cNvSpPr>
          <p:nvPr/>
        </p:nvSpPr>
        <p:spPr bwMode="auto">
          <a:xfrm rot="10800000">
            <a:off x="3994150" y="176530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472" name="Text Box 64"/>
          <p:cNvSpPr txBox="1">
            <a:spLocks noChangeArrowheads="1"/>
          </p:cNvSpPr>
          <p:nvPr/>
        </p:nvSpPr>
        <p:spPr bwMode="auto">
          <a:xfrm rot="10800000">
            <a:off x="5589588" y="179228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473" name="Text Box 65"/>
          <p:cNvSpPr txBox="1">
            <a:spLocks noChangeArrowheads="1"/>
          </p:cNvSpPr>
          <p:nvPr/>
        </p:nvSpPr>
        <p:spPr bwMode="auto">
          <a:xfrm rot="10800000">
            <a:off x="7151688" y="177323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474" name="Text Box 66"/>
          <p:cNvSpPr txBox="1">
            <a:spLocks noChangeArrowheads="1"/>
          </p:cNvSpPr>
          <p:nvPr/>
        </p:nvSpPr>
        <p:spPr bwMode="auto">
          <a:xfrm rot="10800000">
            <a:off x="8747125" y="17811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475" name="Text Box 67"/>
          <p:cNvSpPr txBox="1">
            <a:spLocks noChangeArrowheads="1"/>
          </p:cNvSpPr>
          <p:nvPr/>
        </p:nvSpPr>
        <p:spPr bwMode="auto">
          <a:xfrm rot="10800000">
            <a:off x="1643063" y="1827213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7476" name="Text Box 68"/>
          <p:cNvSpPr txBox="1">
            <a:spLocks noChangeArrowheads="1"/>
          </p:cNvSpPr>
          <p:nvPr/>
        </p:nvSpPr>
        <p:spPr bwMode="auto">
          <a:xfrm rot="10800000">
            <a:off x="4803775" y="1868488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7477" name="Text Box 69"/>
          <p:cNvSpPr txBox="1">
            <a:spLocks noChangeArrowheads="1"/>
          </p:cNvSpPr>
          <p:nvPr/>
        </p:nvSpPr>
        <p:spPr bwMode="auto">
          <a:xfrm rot="10800000">
            <a:off x="7964488" y="1857375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grpSp>
        <p:nvGrpSpPr>
          <p:cNvPr id="657478" name="Group 70"/>
          <p:cNvGrpSpPr>
            <a:grpSpLocks/>
          </p:cNvGrpSpPr>
          <p:nvPr/>
        </p:nvGrpSpPr>
        <p:grpSpPr bwMode="auto">
          <a:xfrm>
            <a:off x="239713" y="3403600"/>
            <a:ext cx="714375" cy="392113"/>
            <a:chOff x="168" y="3683"/>
            <a:chExt cx="450" cy="247"/>
          </a:xfrm>
        </p:grpSpPr>
        <p:sp>
          <p:nvSpPr>
            <p:cNvPr id="657479" name="Rectangle 7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80" name="Rectangle 7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81" name="Rectangle 7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82" name="Rectangle 7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83" name="Group 75"/>
          <p:cNvGrpSpPr>
            <a:grpSpLocks/>
          </p:cNvGrpSpPr>
          <p:nvPr/>
        </p:nvGrpSpPr>
        <p:grpSpPr bwMode="auto">
          <a:xfrm>
            <a:off x="1042988" y="3403600"/>
            <a:ext cx="714375" cy="392113"/>
            <a:chOff x="168" y="3683"/>
            <a:chExt cx="450" cy="247"/>
          </a:xfrm>
        </p:grpSpPr>
        <p:sp>
          <p:nvSpPr>
            <p:cNvPr id="657484" name="Rectangle 7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85" name="Rectangle 7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86" name="Rectangle 7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87" name="Rectangle 7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88" name="Group 80"/>
          <p:cNvGrpSpPr>
            <a:grpSpLocks/>
          </p:cNvGrpSpPr>
          <p:nvPr/>
        </p:nvGrpSpPr>
        <p:grpSpPr bwMode="auto">
          <a:xfrm>
            <a:off x="1828800" y="3403600"/>
            <a:ext cx="714375" cy="392113"/>
            <a:chOff x="168" y="3683"/>
            <a:chExt cx="450" cy="247"/>
          </a:xfrm>
        </p:grpSpPr>
        <p:sp>
          <p:nvSpPr>
            <p:cNvPr id="657489" name="Rectangle 8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90" name="Rectangle 8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91" name="Rectangle 8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92" name="Rectangle 8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93" name="Group 85"/>
          <p:cNvGrpSpPr>
            <a:grpSpLocks/>
          </p:cNvGrpSpPr>
          <p:nvPr/>
        </p:nvGrpSpPr>
        <p:grpSpPr bwMode="auto">
          <a:xfrm>
            <a:off x="2632075" y="3403600"/>
            <a:ext cx="714375" cy="392113"/>
            <a:chOff x="168" y="3683"/>
            <a:chExt cx="450" cy="247"/>
          </a:xfrm>
        </p:grpSpPr>
        <p:sp>
          <p:nvSpPr>
            <p:cNvPr id="657494" name="Rectangle 8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95" name="Rectangle 8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96" name="Rectangle 8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97" name="Rectangle 8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98" name="Group 90"/>
          <p:cNvGrpSpPr>
            <a:grpSpLocks/>
          </p:cNvGrpSpPr>
          <p:nvPr/>
        </p:nvGrpSpPr>
        <p:grpSpPr bwMode="auto">
          <a:xfrm>
            <a:off x="3397250" y="3403600"/>
            <a:ext cx="714375" cy="392113"/>
            <a:chOff x="168" y="3683"/>
            <a:chExt cx="450" cy="247"/>
          </a:xfrm>
        </p:grpSpPr>
        <p:sp>
          <p:nvSpPr>
            <p:cNvPr id="657499" name="Rectangle 9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00" name="Rectangle 9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01" name="Rectangle 9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02" name="Rectangle 9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03" name="Group 95"/>
          <p:cNvGrpSpPr>
            <a:grpSpLocks/>
          </p:cNvGrpSpPr>
          <p:nvPr/>
        </p:nvGrpSpPr>
        <p:grpSpPr bwMode="auto">
          <a:xfrm>
            <a:off x="4200525" y="3403600"/>
            <a:ext cx="714375" cy="392113"/>
            <a:chOff x="168" y="3683"/>
            <a:chExt cx="450" cy="247"/>
          </a:xfrm>
        </p:grpSpPr>
        <p:sp>
          <p:nvSpPr>
            <p:cNvPr id="657504" name="Rectangle 9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05" name="Rectangle 9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06" name="Rectangle 9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07" name="Rectangle 9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08" name="Group 100"/>
          <p:cNvGrpSpPr>
            <a:grpSpLocks/>
          </p:cNvGrpSpPr>
          <p:nvPr/>
        </p:nvGrpSpPr>
        <p:grpSpPr bwMode="auto">
          <a:xfrm>
            <a:off x="4986338" y="3403600"/>
            <a:ext cx="714375" cy="392113"/>
            <a:chOff x="168" y="3683"/>
            <a:chExt cx="450" cy="247"/>
          </a:xfrm>
        </p:grpSpPr>
        <p:sp>
          <p:nvSpPr>
            <p:cNvPr id="657509" name="Rectangle 10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10" name="Rectangle 10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11" name="Rectangle 10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12" name="Rectangle 10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13" name="Group 105"/>
          <p:cNvGrpSpPr>
            <a:grpSpLocks/>
          </p:cNvGrpSpPr>
          <p:nvPr/>
        </p:nvGrpSpPr>
        <p:grpSpPr bwMode="auto">
          <a:xfrm>
            <a:off x="5789613" y="3403600"/>
            <a:ext cx="714375" cy="392113"/>
            <a:chOff x="168" y="3683"/>
            <a:chExt cx="450" cy="247"/>
          </a:xfrm>
        </p:grpSpPr>
        <p:sp>
          <p:nvSpPr>
            <p:cNvPr id="657514" name="Rectangle 10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15" name="Rectangle 10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16" name="Rectangle 10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17" name="Rectangle 10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18" name="Group 110"/>
          <p:cNvGrpSpPr>
            <a:grpSpLocks/>
          </p:cNvGrpSpPr>
          <p:nvPr/>
        </p:nvGrpSpPr>
        <p:grpSpPr bwMode="auto">
          <a:xfrm>
            <a:off x="6554788" y="3403600"/>
            <a:ext cx="714375" cy="392113"/>
            <a:chOff x="168" y="3683"/>
            <a:chExt cx="450" cy="247"/>
          </a:xfrm>
        </p:grpSpPr>
        <p:sp>
          <p:nvSpPr>
            <p:cNvPr id="657519" name="Rectangle 11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20" name="Rectangle 11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21" name="Rectangle 11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22" name="Rectangle 11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23" name="Group 115"/>
          <p:cNvGrpSpPr>
            <a:grpSpLocks/>
          </p:cNvGrpSpPr>
          <p:nvPr/>
        </p:nvGrpSpPr>
        <p:grpSpPr bwMode="auto">
          <a:xfrm>
            <a:off x="7358063" y="3403600"/>
            <a:ext cx="714375" cy="392113"/>
            <a:chOff x="168" y="3683"/>
            <a:chExt cx="450" cy="247"/>
          </a:xfrm>
        </p:grpSpPr>
        <p:sp>
          <p:nvSpPr>
            <p:cNvPr id="657524" name="Rectangle 11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25" name="Rectangle 11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26" name="Rectangle 11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27" name="Rectangle 11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28" name="Group 120"/>
          <p:cNvGrpSpPr>
            <a:grpSpLocks/>
          </p:cNvGrpSpPr>
          <p:nvPr/>
        </p:nvGrpSpPr>
        <p:grpSpPr bwMode="auto">
          <a:xfrm>
            <a:off x="8143875" y="3403600"/>
            <a:ext cx="714375" cy="392113"/>
            <a:chOff x="168" y="3683"/>
            <a:chExt cx="450" cy="247"/>
          </a:xfrm>
        </p:grpSpPr>
        <p:sp>
          <p:nvSpPr>
            <p:cNvPr id="657529" name="Rectangle 12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30" name="Rectangle 12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31" name="Rectangle 12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32" name="Rectangle 12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533" name="Text Box 125"/>
          <p:cNvSpPr txBox="1">
            <a:spLocks noChangeArrowheads="1"/>
          </p:cNvSpPr>
          <p:nvPr/>
        </p:nvSpPr>
        <p:spPr bwMode="auto">
          <a:xfrm rot="10800000">
            <a:off x="1646238" y="286861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34" name="Text Box 126"/>
          <p:cNvSpPr txBox="1">
            <a:spLocks noChangeArrowheads="1"/>
          </p:cNvSpPr>
          <p:nvPr/>
        </p:nvSpPr>
        <p:spPr bwMode="auto">
          <a:xfrm rot="10800000">
            <a:off x="4806950" y="28765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35" name="Text Box 127"/>
          <p:cNvSpPr txBox="1">
            <a:spLocks noChangeArrowheads="1"/>
          </p:cNvSpPr>
          <p:nvPr/>
        </p:nvSpPr>
        <p:spPr bwMode="auto">
          <a:xfrm rot="10800000">
            <a:off x="6384925" y="2868613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36" name="Text Box 128"/>
          <p:cNvSpPr txBox="1">
            <a:spLocks noChangeArrowheads="1"/>
          </p:cNvSpPr>
          <p:nvPr/>
        </p:nvSpPr>
        <p:spPr bwMode="auto">
          <a:xfrm rot="10800000">
            <a:off x="7962900" y="2884488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37" name="Text Box 129"/>
          <p:cNvSpPr txBox="1">
            <a:spLocks noChangeArrowheads="1"/>
          </p:cNvSpPr>
          <p:nvPr/>
        </p:nvSpPr>
        <p:spPr bwMode="auto">
          <a:xfrm rot="10800000">
            <a:off x="2430463" y="29479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7538" name="Text Box 130"/>
          <p:cNvSpPr txBox="1">
            <a:spLocks noChangeArrowheads="1"/>
          </p:cNvSpPr>
          <p:nvPr/>
        </p:nvSpPr>
        <p:spPr bwMode="auto">
          <a:xfrm rot="10800000">
            <a:off x="5589588" y="29606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7539" name="Text Box 131"/>
          <p:cNvSpPr txBox="1">
            <a:spLocks noChangeArrowheads="1"/>
          </p:cNvSpPr>
          <p:nvPr/>
        </p:nvSpPr>
        <p:spPr bwMode="auto">
          <a:xfrm rot="10800000">
            <a:off x="8742363" y="29606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grpSp>
        <p:nvGrpSpPr>
          <p:cNvPr id="657540" name="Group 132"/>
          <p:cNvGrpSpPr>
            <a:grpSpLocks/>
          </p:cNvGrpSpPr>
          <p:nvPr/>
        </p:nvGrpSpPr>
        <p:grpSpPr bwMode="auto">
          <a:xfrm>
            <a:off x="239713" y="4522788"/>
            <a:ext cx="714375" cy="392112"/>
            <a:chOff x="168" y="3683"/>
            <a:chExt cx="450" cy="247"/>
          </a:xfrm>
        </p:grpSpPr>
        <p:sp>
          <p:nvSpPr>
            <p:cNvPr id="657541" name="Rectangle 13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42" name="Rectangle 13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43" name="Rectangle 13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44" name="Rectangle 13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45" name="Group 137"/>
          <p:cNvGrpSpPr>
            <a:grpSpLocks/>
          </p:cNvGrpSpPr>
          <p:nvPr/>
        </p:nvGrpSpPr>
        <p:grpSpPr bwMode="auto">
          <a:xfrm>
            <a:off x="1042988" y="4522788"/>
            <a:ext cx="714375" cy="392112"/>
            <a:chOff x="168" y="3683"/>
            <a:chExt cx="450" cy="247"/>
          </a:xfrm>
        </p:grpSpPr>
        <p:sp>
          <p:nvSpPr>
            <p:cNvPr id="657546" name="Rectangle 13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47" name="Rectangle 13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48" name="Rectangle 14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49" name="Rectangle 14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50" name="Group 142"/>
          <p:cNvGrpSpPr>
            <a:grpSpLocks/>
          </p:cNvGrpSpPr>
          <p:nvPr/>
        </p:nvGrpSpPr>
        <p:grpSpPr bwMode="auto">
          <a:xfrm>
            <a:off x="1828800" y="4522788"/>
            <a:ext cx="714375" cy="392112"/>
            <a:chOff x="168" y="3683"/>
            <a:chExt cx="450" cy="247"/>
          </a:xfrm>
        </p:grpSpPr>
        <p:sp>
          <p:nvSpPr>
            <p:cNvPr id="657551" name="Rectangle 14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52" name="Rectangle 14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53" name="Rectangle 14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54" name="Rectangle 14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55" name="Group 147"/>
          <p:cNvGrpSpPr>
            <a:grpSpLocks/>
          </p:cNvGrpSpPr>
          <p:nvPr/>
        </p:nvGrpSpPr>
        <p:grpSpPr bwMode="auto">
          <a:xfrm>
            <a:off x="2632075" y="4522788"/>
            <a:ext cx="714375" cy="392112"/>
            <a:chOff x="168" y="3683"/>
            <a:chExt cx="450" cy="247"/>
          </a:xfrm>
        </p:grpSpPr>
        <p:sp>
          <p:nvSpPr>
            <p:cNvPr id="657556" name="Rectangle 14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57" name="Rectangle 14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58" name="Rectangle 15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59" name="Rectangle 15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60" name="Group 152"/>
          <p:cNvGrpSpPr>
            <a:grpSpLocks/>
          </p:cNvGrpSpPr>
          <p:nvPr/>
        </p:nvGrpSpPr>
        <p:grpSpPr bwMode="auto">
          <a:xfrm>
            <a:off x="3397250" y="4522788"/>
            <a:ext cx="714375" cy="392112"/>
            <a:chOff x="168" y="3683"/>
            <a:chExt cx="450" cy="247"/>
          </a:xfrm>
        </p:grpSpPr>
        <p:sp>
          <p:nvSpPr>
            <p:cNvPr id="657561" name="Rectangle 15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62" name="Rectangle 15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63" name="Rectangle 15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64" name="Rectangle 15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65" name="Group 157"/>
          <p:cNvGrpSpPr>
            <a:grpSpLocks/>
          </p:cNvGrpSpPr>
          <p:nvPr/>
        </p:nvGrpSpPr>
        <p:grpSpPr bwMode="auto">
          <a:xfrm>
            <a:off x="4200525" y="4522788"/>
            <a:ext cx="714375" cy="392112"/>
            <a:chOff x="168" y="3683"/>
            <a:chExt cx="450" cy="247"/>
          </a:xfrm>
        </p:grpSpPr>
        <p:sp>
          <p:nvSpPr>
            <p:cNvPr id="657566" name="Rectangle 15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67" name="Rectangle 15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68" name="Rectangle 16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69" name="Rectangle 16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70" name="Group 162"/>
          <p:cNvGrpSpPr>
            <a:grpSpLocks/>
          </p:cNvGrpSpPr>
          <p:nvPr/>
        </p:nvGrpSpPr>
        <p:grpSpPr bwMode="auto">
          <a:xfrm>
            <a:off x="4986338" y="4522788"/>
            <a:ext cx="714375" cy="392112"/>
            <a:chOff x="168" y="3683"/>
            <a:chExt cx="450" cy="247"/>
          </a:xfrm>
        </p:grpSpPr>
        <p:sp>
          <p:nvSpPr>
            <p:cNvPr id="657571" name="Rectangle 16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2" name="Rectangle 16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3" name="Rectangle 16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4" name="Rectangle 16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75" name="Group 167"/>
          <p:cNvGrpSpPr>
            <a:grpSpLocks/>
          </p:cNvGrpSpPr>
          <p:nvPr/>
        </p:nvGrpSpPr>
        <p:grpSpPr bwMode="auto">
          <a:xfrm>
            <a:off x="5789613" y="4522788"/>
            <a:ext cx="714375" cy="392112"/>
            <a:chOff x="168" y="3683"/>
            <a:chExt cx="450" cy="247"/>
          </a:xfrm>
        </p:grpSpPr>
        <p:sp>
          <p:nvSpPr>
            <p:cNvPr id="657576" name="Rectangle 16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7" name="Rectangle 16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8" name="Rectangle 17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79" name="Rectangle 17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80" name="Group 172"/>
          <p:cNvGrpSpPr>
            <a:grpSpLocks/>
          </p:cNvGrpSpPr>
          <p:nvPr/>
        </p:nvGrpSpPr>
        <p:grpSpPr bwMode="auto">
          <a:xfrm>
            <a:off x="6554788" y="4522788"/>
            <a:ext cx="714375" cy="392112"/>
            <a:chOff x="168" y="3683"/>
            <a:chExt cx="450" cy="247"/>
          </a:xfrm>
        </p:grpSpPr>
        <p:sp>
          <p:nvSpPr>
            <p:cNvPr id="657581" name="Rectangle 17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2" name="Rectangle 17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3" name="Rectangle 17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4" name="Rectangle 17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85" name="Group 177"/>
          <p:cNvGrpSpPr>
            <a:grpSpLocks/>
          </p:cNvGrpSpPr>
          <p:nvPr/>
        </p:nvGrpSpPr>
        <p:grpSpPr bwMode="auto">
          <a:xfrm>
            <a:off x="7358063" y="4522788"/>
            <a:ext cx="714375" cy="392112"/>
            <a:chOff x="168" y="3683"/>
            <a:chExt cx="450" cy="247"/>
          </a:xfrm>
        </p:grpSpPr>
        <p:sp>
          <p:nvSpPr>
            <p:cNvPr id="657586" name="Rectangle 178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7" name="Rectangle 179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8" name="Rectangle 180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89" name="Rectangle 181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590" name="Group 182"/>
          <p:cNvGrpSpPr>
            <a:grpSpLocks/>
          </p:cNvGrpSpPr>
          <p:nvPr/>
        </p:nvGrpSpPr>
        <p:grpSpPr bwMode="auto">
          <a:xfrm>
            <a:off x="8143875" y="4522788"/>
            <a:ext cx="714375" cy="392112"/>
            <a:chOff x="168" y="3683"/>
            <a:chExt cx="450" cy="247"/>
          </a:xfrm>
        </p:grpSpPr>
        <p:sp>
          <p:nvSpPr>
            <p:cNvPr id="657591" name="Rectangle 183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92" name="Rectangle 184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93" name="Rectangle 185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594" name="Rectangle 186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595" name="Text Box 187"/>
          <p:cNvSpPr txBox="1">
            <a:spLocks noChangeArrowheads="1"/>
          </p:cNvSpPr>
          <p:nvPr/>
        </p:nvSpPr>
        <p:spPr bwMode="auto">
          <a:xfrm rot="10800000">
            <a:off x="836613" y="399573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96" name="Text Box 188"/>
          <p:cNvSpPr txBox="1">
            <a:spLocks noChangeArrowheads="1"/>
          </p:cNvSpPr>
          <p:nvPr/>
        </p:nvSpPr>
        <p:spPr bwMode="auto">
          <a:xfrm rot="10800000">
            <a:off x="2432050" y="402272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97" name="Text Box 189"/>
          <p:cNvSpPr txBox="1">
            <a:spLocks noChangeArrowheads="1"/>
          </p:cNvSpPr>
          <p:nvPr/>
        </p:nvSpPr>
        <p:spPr bwMode="auto">
          <a:xfrm rot="10800000">
            <a:off x="3994150" y="40036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98" name="Text Box 190"/>
          <p:cNvSpPr txBox="1">
            <a:spLocks noChangeArrowheads="1"/>
          </p:cNvSpPr>
          <p:nvPr/>
        </p:nvSpPr>
        <p:spPr bwMode="auto">
          <a:xfrm rot="10800000">
            <a:off x="5589588" y="403066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599" name="Text Box 191"/>
          <p:cNvSpPr txBox="1">
            <a:spLocks noChangeArrowheads="1"/>
          </p:cNvSpPr>
          <p:nvPr/>
        </p:nvSpPr>
        <p:spPr bwMode="auto">
          <a:xfrm rot="10800000">
            <a:off x="7151688" y="401161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600" name="Text Box 192"/>
          <p:cNvSpPr txBox="1">
            <a:spLocks noChangeArrowheads="1"/>
          </p:cNvSpPr>
          <p:nvPr/>
        </p:nvSpPr>
        <p:spPr bwMode="auto">
          <a:xfrm rot="10800000">
            <a:off x="8747125" y="40195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601" name="Text Box 193"/>
          <p:cNvSpPr txBox="1">
            <a:spLocks noChangeArrowheads="1"/>
          </p:cNvSpPr>
          <p:nvPr/>
        </p:nvSpPr>
        <p:spPr bwMode="auto">
          <a:xfrm rot="10800000">
            <a:off x="3224213" y="4067175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7602" name="Text Box 194"/>
          <p:cNvSpPr txBox="1">
            <a:spLocks noChangeArrowheads="1"/>
          </p:cNvSpPr>
          <p:nvPr/>
        </p:nvSpPr>
        <p:spPr bwMode="auto">
          <a:xfrm rot="10800000">
            <a:off x="6410325" y="4038600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7603" name="Text Box 195"/>
          <p:cNvSpPr txBox="1">
            <a:spLocks noChangeArrowheads="1"/>
          </p:cNvSpPr>
          <p:nvPr/>
        </p:nvSpPr>
        <p:spPr bwMode="auto">
          <a:xfrm rot="10800000">
            <a:off x="3235325" y="28606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7604" name="Rectangle 196"/>
          <p:cNvSpPr>
            <a:spLocks noChangeArrowheads="1"/>
          </p:cNvSpPr>
          <p:nvPr/>
        </p:nvSpPr>
        <p:spPr bwMode="auto">
          <a:xfrm>
            <a:off x="204788" y="1736725"/>
            <a:ext cx="3144837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632" name="Rectangle 224"/>
          <p:cNvSpPr>
            <a:spLocks noChangeArrowheads="1"/>
          </p:cNvSpPr>
          <p:nvPr/>
        </p:nvSpPr>
        <p:spPr bwMode="auto">
          <a:xfrm>
            <a:off x="6529388" y="1746250"/>
            <a:ext cx="2409825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633" name="Rectangle 225"/>
          <p:cNvSpPr>
            <a:spLocks noChangeArrowheads="1"/>
          </p:cNvSpPr>
          <p:nvPr/>
        </p:nvSpPr>
        <p:spPr bwMode="auto">
          <a:xfrm>
            <a:off x="138113" y="2844800"/>
            <a:ext cx="854075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635" name="Rectangle 227"/>
          <p:cNvSpPr>
            <a:spLocks noChangeArrowheads="1"/>
          </p:cNvSpPr>
          <p:nvPr/>
        </p:nvSpPr>
        <p:spPr bwMode="auto">
          <a:xfrm>
            <a:off x="4148138" y="2836863"/>
            <a:ext cx="3144837" cy="992187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636" name="Rectangle 228"/>
          <p:cNvSpPr>
            <a:spLocks noChangeArrowheads="1"/>
          </p:cNvSpPr>
          <p:nvPr/>
        </p:nvSpPr>
        <p:spPr bwMode="auto">
          <a:xfrm>
            <a:off x="1790700" y="3975100"/>
            <a:ext cx="3144838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7665" name="Picture 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66" y="5857478"/>
            <a:ext cx="305594" cy="3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57670" name="Group 262"/>
          <p:cNvGrpSpPr>
            <a:grpSpLocks/>
          </p:cNvGrpSpPr>
          <p:nvPr/>
        </p:nvGrpSpPr>
        <p:grpSpPr bwMode="auto">
          <a:xfrm>
            <a:off x="847725" y="2378075"/>
            <a:ext cx="7231063" cy="136525"/>
            <a:chOff x="534" y="1498"/>
            <a:chExt cx="4555" cy="86"/>
          </a:xfrm>
        </p:grpSpPr>
        <p:pic>
          <p:nvPicPr>
            <p:cNvPr id="657666" name="Picture 2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49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7667" name="Picture 2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10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7668" name="Picture 2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513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7669" name="Picture 2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1516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657671" name="Group 263"/>
          <p:cNvGrpSpPr>
            <a:grpSpLocks/>
          </p:cNvGrpSpPr>
          <p:nvPr/>
        </p:nvGrpSpPr>
        <p:grpSpPr bwMode="auto">
          <a:xfrm>
            <a:off x="1646238" y="3513138"/>
            <a:ext cx="7231062" cy="136525"/>
            <a:chOff x="534" y="1498"/>
            <a:chExt cx="4555" cy="86"/>
          </a:xfrm>
        </p:grpSpPr>
        <p:pic>
          <p:nvPicPr>
            <p:cNvPr id="657672" name="Picture 26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49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7673" name="Picture 2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10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7674" name="Picture 26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513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7675" name="Picture 2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1516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657677" name="Picture 2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649788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7678" name="Picture 2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4668838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7679" name="Picture 2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673600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2" name="Rectangle 8"/>
          <p:cNvSpPr txBox="1">
            <a:spLocks noChangeAspect="1" noChangeArrowheads="1"/>
          </p:cNvSpPr>
          <p:nvPr/>
        </p:nvSpPr>
        <p:spPr>
          <a:xfrm>
            <a:off x="177007" y="118111"/>
            <a:ext cx="6614320" cy="488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SASE 1</a:t>
            </a:r>
            <a:endParaRPr lang="de-DE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Rectangle 3"/>
          <p:cNvSpPr>
            <a:spLocks noChangeArrowheads="1"/>
          </p:cNvSpPr>
          <p:nvPr/>
        </p:nvSpPr>
        <p:spPr bwMode="auto">
          <a:xfrm>
            <a:off x="104775" y="908844"/>
            <a:ext cx="7543801" cy="36933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 SASE </a:t>
            </a:r>
            <a:r>
              <a:rPr lang="en-US" sz="1800" b="1" dirty="0" smtClean="0"/>
              <a:t>1:  2212,94 </a:t>
            </a:r>
            <a:r>
              <a:rPr lang="en-US" sz="1800" b="1" dirty="0"/>
              <a:t>m – </a:t>
            </a:r>
            <a:r>
              <a:rPr lang="en-US" sz="1800" b="1" dirty="0" smtClean="0"/>
              <a:t>2420,94 </a:t>
            </a:r>
            <a:r>
              <a:rPr lang="en-US" sz="1800" b="1" dirty="0"/>
              <a:t>m 		</a:t>
            </a:r>
            <a:r>
              <a:rPr lang="en-US" sz="1800" b="1" dirty="0" smtClean="0"/>
              <a:t>208 m	</a:t>
            </a:r>
            <a:r>
              <a:rPr lang="de-DE" sz="1800" b="1" dirty="0"/>
              <a:t>	</a:t>
            </a:r>
            <a:r>
              <a:rPr lang="de-DE" sz="1800" b="1" u="sng" dirty="0"/>
              <a:t>Ø 5,2 </a:t>
            </a:r>
            <a:r>
              <a:rPr lang="de-DE" sz="1800" b="1" u="sng" dirty="0" smtClean="0"/>
              <a:t>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79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ChangeArrowheads="1"/>
          </p:cNvSpPr>
          <p:nvPr/>
        </p:nvSpPr>
        <p:spPr bwMode="auto">
          <a:xfrm>
            <a:off x="133350" y="3965575"/>
            <a:ext cx="1641475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59" name="Rectangle 3"/>
          <p:cNvSpPr>
            <a:spLocks noChangeArrowheads="1"/>
          </p:cNvSpPr>
          <p:nvPr/>
        </p:nvSpPr>
        <p:spPr bwMode="auto">
          <a:xfrm>
            <a:off x="7316788" y="2840038"/>
            <a:ext cx="1641475" cy="99218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4949825" y="3975100"/>
            <a:ext cx="3144838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61" name="Rectangle 5"/>
          <p:cNvSpPr>
            <a:spLocks noChangeArrowheads="1"/>
          </p:cNvSpPr>
          <p:nvPr/>
        </p:nvSpPr>
        <p:spPr bwMode="auto">
          <a:xfrm>
            <a:off x="1006475" y="2835275"/>
            <a:ext cx="3144838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3363913" y="1736725"/>
            <a:ext cx="3144837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464" name="Rectangle 8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77007" y="118111"/>
            <a:ext cx="6614320" cy="488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SASE </a:t>
            </a:r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de-DE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9465" name="Rectangle 9"/>
          <p:cNvSpPr>
            <a:spLocks noChangeArrowheads="1"/>
          </p:cNvSpPr>
          <p:nvPr/>
        </p:nvSpPr>
        <p:spPr bwMode="auto">
          <a:xfrm>
            <a:off x="8280000" y="756000"/>
            <a:ext cx="8699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SASE 1: 33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b="1" u="sng" dirty="0">
                <a:solidFill>
                  <a:schemeClr val="accent2">
                    <a:lumMod val="75000"/>
                  </a:schemeClr>
                </a:solidFill>
              </a:rPr>
              <a:t>SASE 2: 37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SASE 3: 21 </a:t>
            </a:r>
          </a:p>
        </p:txBody>
      </p:sp>
      <p:grpSp>
        <p:nvGrpSpPr>
          <p:cNvPr id="659466" name="Group 10"/>
          <p:cNvGrpSpPr>
            <a:grpSpLocks/>
          </p:cNvGrpSpPr>
          <p:nvPr/>
        </p:nvGrpSpPr>
        <p:grpSpPr bwMode="auto">
          <a:xfrm>
            <a:off x="239713" y="2284413"/>
            <a:ext cx="714375" cy="392112"/>
            <a:chOff x="168" y="3683"/>
            <a:chExt cx="450" cy="247"/>
          </a:xfrm>
        </p:grpSpPr>
        <p:sp>
          <p:nvSpPr>
            <p:cNvPr id="659467" name="Rectangle 1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68" name="Rectangle 1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69" name="Rectangle 1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0" name="Rectangle 1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71" name="Group 15"/>
          <p:cNvGrpSpPr>
            <a:grpSpLocks/>
          </p:cNvGrpSpPr>
          <p:nvPr/>
        </p:nvGrpSpPr>
        <p:grpSpPr bwMode="auto">
          <a:xfrm>
            <a:off x="1042988" y="2284413"/>
            <a:ext cx="714375" cy="392112"/>
            <a:chOff x="168" y="3683"/>
            <a:chExt cx="450" cy="247"/>
          </a:xfrm>
        </p:grpSpPr>
        <p:sp>
          <p:nvSpPr>
            <p:cNvPr id="659472" name="Rectangle 1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3" name="Rectangle 1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4" name="Rectangle 1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5" name="Rectangle 1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76" name="Group 20"/>
          <p:cNvGrpSpPr>
            <a:grpSpLocks/>
          </p:cNvGrpSpPr>
          <p:nvPr/>
        </p:nvGrpSpPr>
        <p:grpSpPr bwMode="auto">
          <a:xfrm>
            <a:off x="1828800" y="2284413"/>
            <a:ext cx="714375" cy="392112"/>
            <a:chOff x="168" y="3683"/>
            <a:chExt cx="450" cy="247"/>
          </a:xfrm>
        </p:grpSpPr>
        <p:sp>
          <p:nvSpPr>
            <p:cNvPr id="659477" name="Rectangle 2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8" name="Rectangle 2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9" name="Rectangle 2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0" name="Rectangle 2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81" name="Group 25"/>
          <p:cNvGrpSpPr>
            <a:grpSpLocks/>
          </p:cNvGrpSpPr>
          <p:nvPr/>
        </p:nvGrpSpPr>
        <p:grpSpPr bwMode="auto">
          <a:xfrm>
            <a:off x="2632075" y="2284413"/>
            <a:ext cx="714375" cy="392112"/>
            <a:chOff x="168" y="3683"/>
            <a:chExt cx="450" cy="247"/>
          </a:xfrm>
        </p:grpSpPr>
        <p:sp>
          <p:nvSpPr>
            <p:cNvPr id="659482" name="Rectangle 2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3" name="Rectangle 2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4" name="Rectangle 2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5" name="Rectangle 2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86" name="Group 30"/>
          <p:cNvGrpSpPr>
            <a:grpSpLocks/>
          </p:cNvGrpSpPr>
          <p:nvPr/>
        </p:nvGrpSpPr>
        <p:grpSpPr bwMode="auto">
          <a:xfrm>
            <a:off x="3397250" y="2284413"/>
            <a:ext cx="714375" cy="392112"/>
            <a:chOff x="168" y="3683"/>
            <a:chExt cx="450" cy="247"/>
          </a:xfrm>
        </p:grpSpPr>
        <p:sp>
          <p:nvSpPr>
            <p:cNvPr id="659487" name="Rectangle 3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8" name="Rectangle 3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9" name="Rectangle 3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0" name="Rectangle 3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91" name="Group 35"/>
          <p:cNvGrpSpPr>
            <a:grpSpLocks/>
          </p:cNvGrpSpPr>
          <p:nvPr/>
        </p:nvGrpSpPr>
        <p:grpSpPr bwMode="auto">
          <a:xfrm>
            <a:off x="4200525" y="2284413"/>
            <a:ext cx="714375" cy="392112"/>
            <a:chOff x="168" y="3683"/>
            <a:chExt cx="450" cy="247"/>
          </a:xfrm>
        </p:grpSpPr>
        <p:sp>
          <p:nvSpPr>
            <p:cNvPr id="659492" name="Rectangle 3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3" name="Rectangle 3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4" name="Rectangle 3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5" name="Rectangle 3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96" name="Group 40"/>
          <p:cNvGrpSpPr>
            <a:grpSpLocks/>
          </p:cNvGrpSpPr>
          <p:nvPr/>
        </p:nvGrpSpPr>
        <p:grpSpPr bwMode="auto">
          <a:xfrm>
            <a:off x="4986338" y="2284413"/>
            <a:ext cx="714375" cy="392112"/>
            <a:chOff x="168" y="3683"/>
            <a:chExt cx="450" cy="247"/>
          </a:xfrm>
        </p:grpSpPr>
        <p:sp>
          <p:nvSpPr>
            <p:cNvPr id="659497" name="Rectangle 4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8" name="Rectangle 4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9" name="Rectangle 4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0" name="Rectangle 4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01" name="Group 45"/>
          <p:cNvGrpSpPr>
            <a:grpSpLocks/>
          </p:cNvGrpSpPr>
          <p:nvPr/>
        </p:nvGrpSpPr>
        <p:grpSpPr bwMode="auto">
          <a:xfrm>
            <a:off x="5789613" y="2284413"/>
            <a:ext cx="714375" cy="392112"/>
            <a:chOff x="168" y="3683"/>
            <a:chExt cx="450" cy="247"/>
          </a:xfrm>
        </p:grpSpPr>
        <p:sp>
          <p:nvSpPr>
            <p:cNvPr id="659502" name="Rectangle 4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3" name="Rectangle 4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4" name="Rectangle 4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5" name="Rectangle 4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06" name="Group 50"/>
          <p:cNvGrpSpPr>
            <a:grpSpLocks/>
          </p:cNvGrpSpPr>
          <p:nvPr/>
        </p:nvGrpSpPr>
        <p:grpSpPr bwMode="auto">
          <a:xfrm>
            <a:off x="6554788" y="2284413"/>
            <a:ext cx="714375" cy="392112"/>
            <a:chOff x="168" y="3683"/>
            <a:chExt cx="450" cy="247"/>
          </a:xfrm>
        </p:grpSpPr>
        <p:sp>
          <p:nvSpPr>
            <p:cNvPr id="659507" name="Rectangle 5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8" name="Rectangle 5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9" name="Rectangle 5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10" name="Rectangle 5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11" name="Group 55"/>
          <p:cNvGrpSpPr>
            <a:grpSpLocks/>
          </p:cNvGrpSpPr>
          <p:nvPr/>
        </p:nvGrpSpPr>
        <p:grpSpPr bwMode="auto">
          <a:xfrm>
            <a:off x="7358063" y="2284413"/>
            <a:ext cx="714375" cy="392112"/>
            <a:chOff x="168" y="3683"/>
            <a:chExt cx="450" cy="247"/>
          </a:xfrm>
        </p:grpSpPr>
        <p:sp>
          <p:nvSpPr>
            <p:cNvPr id="659512" name="Rectangle 5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13" name="Rectangle 5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14" name="Rectangle 5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15" name="Rectangle 5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16" name="Group 60"/>
          <p:cNvGrpSpPr>
            <a:grpSpLocks/>
          </p:cNvGrpSpPr>
          <p:nvPr/>
        </p:nvGrpSpPr>
        <p:grpSpPr bwMode="auto">
          <a:xfrm>
            <a:off x="8143875" y="2284413"/>
            <a:ext cx="714375" cy="392112"/>
            <a:chOff x="168" y="3683"/>
            <a:chExt cx="450" cy="247"/>
          </a:xfrm>
        </p:grpSpPr>
        <p:sp>
          <p:nvSpPr>
            <p:cNvPr id="659517" name="Rectangle 6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18" name="Rectangle 6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19" name="Rectangle 6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20" name="Rectangle 6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9521" name="Text Box 65"/>
          <p:cNvSpPr txBox="1">
            <a:spLocks noChangeArrowheads="1"/>
          </p:cNvSpPr>
          <p:nvPr/>
        </p:nvSpPr>
        <p:spPr bwMode="auto">
          <a:xfrm rot="10800000">
            <a:off x="836613" y="175736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22" name="Text Box 66"/>
          <p:cNvSpPr txBox="1">
            <a:spLocks noChangeArrowheads="1"/>
          </p:cNvSpPr>
          <p:nvPr/>
        </p:nvSpPr>
        <p:spPr bwMode="auto">
          <a:xfrm rot="10800000">
            <a:off x="2432050" y="17843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23" name="Text Box 67"/>
          <p:cNvSpPr txBox="1">
            <a:spLocks noChangeArrowheads="1"/>
          </p:cNvSpPr>
          <p:nvPr/>
        </p:nvSpPr>
        <p:spPr bwMode="auto">
          <a:xfrm rot="10800000">
            <a:off x="3994150" y="176530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24" name="Text Box 68"/>
          <p:cNvSpPr txBox="1">
            <a:spLocks noChangeArrowheads="1"/>
          </p:cNvSpPr>
          <p:nvPr/>
        </p:nvSpPr>
        <p:spPr bwMode="auto">
          <a:xfrm rot="10800000">
            <a:off x="5589588" y="179228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25" name="Text Box 69"/>
          <p:cNvSpPr txBox="1">
            <a:spLocks noChangeArrowheads="1"/>
          </p:cNvSpPr>
          <p:nvPr/>
        </p:nvSpPr>
        <p:spPr bwMode="auto">
          <a:xfrm rot="10800000">
            <a:off x="7151688" y="177323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26" name="Text Box 70"/>
          <p:cNvSpPr txBox="1">
            <a:spLocks noChangeArrowheads="1"/>
          </p:cNvSpPr>
          <p:nvPr/>
        </p:nvSpPr>
        <p:spPr bwMode="auto">
          <a:xfrm rot="10800000">
            <a:off x="8747125" y="17811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27" name="Text Box 71"/>
          <p:cNvSpPr txBox="1">
            <a:spLocks noChangeArrowheads="1"/>
          </p:cNvSpPr>
          <p:nvPr/>
        </p:nvSpPr>
        <p:spPr bwMode="auto">
          <a:xfrm rot="10800000">
            <a:off x="1643063" y="1827213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528" name="Text Box 72"/>
          <p:cNvSpPr txBox="1">
            <a:spLocks noChangeArrowheads="1"/>
          </p:cNvSpPr>
          <p:nvPr/>
        </p:nvSpPr>
        <p:spPr bwMode="auto">
          <a:xfrm rot="10800000">
            <a:off x="4803775" y="1868488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529" name="Text Box 73"/>
          <p:cNvSpPr txBox="1">
            <a:spLocks noChangeArrowheads="1"/>
          </p:cNvSpPr>
          <p:nvPr/>
        </p:nvSpPr>
        <p:spPr bwMode="auto">
          <a:xfrm rot="10800000">
            <a:off x="7964488" y="1857375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grpSp>
        <p:nvGrpSpPr>
          <p:cNvPr id="659530" name="Group 74"/>
          <p:cNvGrpSpPr>
            <a:grpSpLocks/>
          </p:cNvGrpSpPr>
          <p:nvPr/>
        </p:nvGrpSpPr>
        <p:grpSpPr bwMode="auto">
          <a:xfrm>
            <a:off x="239713" y="3403600"/>
            <a:ext cx="714375" cy="392113"/>
            <a:chOff x="168" y="3683"/>
            <a:chExt cx="450" cy="247"/>
          </a:xfrm>
        </p:grpSpPr>
        <p:sp>
          <p:nvSpPr>
            <p:cNvPr id="659531" name="Rectangle 7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32" name="Rectangle 7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33" name="Rectangle 7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34" name="Rectangle 7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35" name="Group 79"/>
          <p:cNvGrpSpPr>
            <a:grpSpLocks/>
          </p:cNvGrpSpPr>
          <p:nvPr/>
        </p:nvGrpSpPr>
        <p:grpSpPr bwMode="auto">
          <a:xfrm>
            <a:off x="1042988" y="3403600"/>
            <a:ext cx="714375" cy="392113"/>
            <a:chOff x="168" y="3683"/>
            <a:chExt cx="450" cy="247"/>
          </a:xfrm>
        </p:grpSpPr>
        <p:sp>
          <p:nvSpPr>
            <p:cNvPr id="659536" name="Rectangle 8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37" name="Rectangle 8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38" name="Rectangle 8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39" name="Rectangle 8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40" name="Group 84"/>
          <p:cNvGrpSpPr>
            <a:grpSpLocks/>
          </p:cNvGrpSpPr>
          <p:nvPr/>
        </p:nvGrpSpPr>
        <p:grpSpPr bwMode="auto">
          <a:xfrm>
            <a:off x="1828800" y="3403600"/>
            <a:ext cx="714375" cy="392113"/>
            <a:chOff x="168" y="3683"/>
            <a:chExt cx="450" cy="247"/>
          </a:xfrm>
        </p:grpSpPr>
        <p:sp>
          <p:nvSpPr>
            <p:cNvPr id="659541" name="Rectangle 8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42" name="Rectangle 8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43" name="Rectangle 8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44" name="Rectangle 8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45" name="Group 89"/>
          <p:cNvGrpSpPr>
            <a:grpSpLocks/>
          </p:cNvGrpSpPr>
          <p:nvPr/>
        </p:nvGrpSpPr>
        <p:grpSpPr bwMode="auto">
          <a:xfrm>
            <a:off x="2632075" y="3403600"/>
            <a:ext cx="714375" cy="392113"/>
            <a:chOff x="168" y="3683"/>
            <a:chExt cx="450" cy="247"/>
          </a:xfrm>
        </p:grpSpPr>
        <p:sp>
          <p:nvSpPr>
            <p:cNvPr id="659546" name="Rectangle 9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47" name="Rectangle 9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48" name="Rectangle 9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49" name="Rectangle 9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50" name="Group 94"/>
          <p:cNvGrpSpPr>
            <a:grpSpLocks/>
          </p:cNvGrpSpPr>
          <p:nvPr/>
        </p:nvGrpSpPr>
        <p:grpSpPr bwMode="auto">
          <a:xfrm>
            <a:off x="3397250" y="3403600"/>
            <a:ext cx="714375" cy="392113"/>
            <a:chOff x="168" y="3683"/>
            <a:chExt cx="450" cy="247"/>
          </a:xfrm>
        </p:grpSpPr>
        <p:sp>
          <p:nvSpPr>
            <p:cNvPr id="659551" name="Rectangle 9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52" name="Rectangle 9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53" name="Rectangle 9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54" name="Rectangle 9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55" name="Group 99"/>
          <p:cNvGrpSpPr>
            <a:grpSpLocks/>
          </p:cNvGrpSpPr>
          <p:nvPr/>
        </p:nvGrpSpPr>
        <p:grpSpPr bwMode="auto">
          <a:xfrm>
            <a:off x="4200525" y="3403600"/>
            <a:ext cx="714375" cy="392113"/>
            <a:chOff x="168" y="3683"/>
            <a:chExt cx="450" cy="247"/>
          </a:xfrm>
        </p:grpSpPr>
        <p:sp>
          <p:nvSpPr>
            <p:cNvPr id="659556" name="Rectangle 10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57" name="Rectangle 10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58" name="Rectangle 10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59" name="Rectangle 10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60" name="Group 104"/>
          <p:cNvGrpSpPr>
            <a:grpSpLocks/>
          </p:cNvGrpSpPr>
          <p:nvPr/>
        </p:nvGrpSpPr>
        <p:grpSpPr bwMode="auto">
          <a:xfrm>
            <a:off x="4986338" y="3403600"/>
            <a:ext cx="714375" cy="392113"/>
            <a:chOff x="168" y="3683"/>
            <a:chExt cx="450" cy="247"/>
          </a:xfrm>
        </p:grpSpPr>
        <p:sp>
          <p:nvSpPr>
            <p:cNvPr id="659561" name="Rectangle 10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62" name="Rectangle 10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63" name="Rectangle 10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64" name="Rectangle 10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65" name="Group 109"/>
          <p:cNvGrpSpPr>
            <a:grpSpLocks/>
          </p:cNvGrpSpPr>
          <p:nvPr/>
        </p:nvGrpSpPr>
        <p:grpSpPr bwMode="auto">
          <a:xfrm>
            <a:off x="5789613" y="3403600"/>
            <a:ext cx="714375" cy="392113"/>
            <a:chOff x="168" y="3683"/>
            <a:chExt cx="450" cy="247"/>
          </a:xfrm>
        </p:grpSpPr>
        <p:sp>
          <p:nvSpPr>
            <p:cNvPr id="659566" name="Rectangle 11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67" name="Rectangle 11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68" name="Rectangle 11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69" name="Rectangle 11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70" name="Group 114"/>
          <p:cNvGrpSpPr>
            <a:grpSpLocks/>
          </p:cNvGrpSpPr>
          <p:nvPr/>
        </p:nvGrpSpPr>
        <p:grpSpPr bwMode="auto">
          <a:xfrm>
            <a:off x="6554788" y="3403600"/>
            <a:ext cx="714375" cy="392113"/>
            <a:chOff x="168" y="3683"/>
            <a:chExt cx="450" cy="247"/>
          </a:xfrm>
        </p:grpSpPr>
        <p:sp>
          <p:nvSpPr>
            <p:cNvPr id="659571" name="Rectangle 11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72" name="Rectangle 11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73" name="Rectangle 11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74" name="Rectangle 11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75" name="Group 119"/>
          <p:cNvGrpSpPr>
            <a:grpSpLocks/>
          </p:cNvGrpSpPr>
          <p:nvPr/>
        </p:nvGrpSpPr>
        <p:grpSpPr bwMode="auto">
          <a:xfrm>
            <a:off x="7358063" y="3403600"/>
            <a:ext cx="714375" cy="392113"/>
            <a:chOff x="168" y="3683"/>
            <a:chExt cx="450" cy="247"/>
          </a:xfrm>
        </p:grpSpPr>
        <p:sp>
          <p:nvSpPr>
            <p:cNvPr id="659576" name="Rectangle 12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77" name="Rectangle 12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78" name="Rectangle 12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79" name="Rectangle 12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80" name="Group 124"/>
          <p:cNvGrpSpPr>
            <a:grpSpLocks/>
          </p:cNvGrpSpPr>
          <p:nvPr/>
        </p:nvGrpSpPr>
        <p:grpSpPr bwMode="auto">
          <a:xfrm>
            <a:off x="8143875" y="3403600"/>
            <a:ext cx="714375" cy="392113"/>
            <a:chOff x="168" y="3683"/>
            <a:chExt cx="450" cy="247"/>
          </a:xfrm>
        </p:grpSpPr>
        <p:sp>
          <p:nvSpPr>
            <p:cNvPr id="659581" name="Rectangle 12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82" name="Rectangle 12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83" name="Rectangle 12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84" name="Rectangle 12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9585" name="Text Box 129"/>
          <p:cNvSpPr txBox="1">
            <a:spLocks noChangeArrowheads="1"/>
          </p:cNvSpPr>
          <p:nvPr/>
        </p:nvSpPr>
        <p:spPr bwMode="auto">
          <a:xfrm rot="10800000">
            <a:off x="1646238" y="286861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86" name="Text Box 130"/>
          <p:cNvSpPr txBox="1">
            <a:spLocks noChangeArrowheads="1"/>
          </p:cNvSpPr>
          <p:nvPr/>
        </p:nvSpPr>
        <p:spPr bwMode="auto">
          <a:xfrm rot="10800000">
            <a:off x="4806950" y="28765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87" name="Text Box 131"/>
          <p:cNvSpPr txBox="1">
            <a:spLocks noChangeArrowheads="1"/>
          </p:cNvSpPr>
          <p:nvPr/>
        </p:nvSpPr>
        <p:spPr bwMode="auto">
          <a:xfrm rot="10800000">
            <a:off x="6384925" y="2868613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88" name="Text Box 132"/>
          <p:cNvSpPr txBox="1">
            <a:spLocks noChangeArrowheads="1"/>
          </p:cNvSpPr>
          <p:nvPr/>
        </p:nvSpPr>
        <p:spPr bwMode="auto">
          <a:xfrm rot="10800000">
            <a:off x="7962900" y="2884488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589" name="Text Box 133"/>
          <p:cNvSpPr txBox="1">
            <a:spLocks noChangeArrowheads="1"/>
          </p:cNvSpPr>
          <p:nvPr/>
        </p:nvSpPr>
        <p:spPr bwMode="auto">
          <a:xfrm rot="10800000">
            <a:off x="2430463" y="29479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590" name="Text Box 134"/>
          <p:cNvSpPr txBox="1">
            <a:spLocks noChangeArrowheads="1"/>
          </p:cNvSpPr>
          <p:nvPr/>
        </p:nvSpPr>
        <p:spPr bwMode="auto">
          <a:xfrm rot="10800000">
            <a:off x="5589588" y="29606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591" name="Text Box 135"/>
          <p:cNvSpPr txBox="1">
            <a:spLocks noChangeArrowheads="1"/>
          </p:cNvSpPr>
          <p:nvPr/>
        </p:nvSpPr>
        <p:spPr bwMode="auto">
          <a:xfrm rot="10800000">
            <a:off x="8742363" y="29606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grpSp>
        <p:nvGrpSpPr>
          <p:cNvPr id="659592" name="Group 136"/>
          <p:cNvGrpSpPr>
            <a:grpSpLocks/>
          </p:cNvGrpSpPr>
          <p:nvPr/>
        </p:nvGrpSpPr>
        <p:grpSpPr bwMode="auto">
          <a:xfrm>
            <a:off x="239713" y="4522788"/>
            <a:ext cx="714375" cy="392112"/>
            <a:chOff x="168" y="3683"/>
            <a:chExt cx="450" cy="247"/>
          </a:xfrm>
        </p:grpSpPr>
        <p:sp>
          <p:nvSpPr>
            <p:cNvPr id="659593" name="Rectangle 13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94" name="Rectangle 13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95" name="Rectangle 13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96" name="Rectangle 14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97" name="Group 141"/>
          <p:cNvGrpSpPr>
            <a:grpSpLocks/>
          </p:cNvGrpSpPr>
          <p:nvPr/>
        </p:nvGrpSpPr>
        <p:grpSpPr bwMode="auto">
          <a:xfrm>
            <a:off x="1042988" y="4522788"/>
            <a:ext cx="714375" cy="392112"/>
            <a:chOff x="168" y="3683"/>
            <a:chExt cx="450" cy="247"/>
          </a:xfrm>
        </p:grpSpPr>
        <p:sp>
          <p:nvSpPr>
            <p:cNvPr id="659598" name="Rectangle 14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99" name="Rectangle 14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00" name="Rectangle 14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01" name="Rectangle 14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02" name="Group 146"/>
          <p:cNvGrpSpPr>
            <a:grpSpLocks/>
          </p:cNvGrpSpPr>
          <p:nvPr/>
        </p:nvGrpSpPr>
        <p:grpSpPr bwMode="auto">
          <a:xfrm>
            <a:off x="1828800" y="4522788"/>
            <a:ext cx="714375" cy="392112"/>
            <a:chOff x="168" y="3683"/>
            <a:chExt cx="450" cy="247"/>
          </a:xfrm>
        </p:grpSpPr>
        <p:sp>
          <p:nvSpPr>
            <p:cNvPr id="659603" name="Rectangle 14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04" name="Rectangle 14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05" name="Rectangle 14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06" name="Rectangle 15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07" name="Group 151"/>
          <p:cNvGrpSpPr>
            <a:grpSpLocks/>
          </p:cNvGrpSpPr>
          <p:nvPr/>
        </p:nvGrpSpPr>
        <p:grpSpPr bwMode="auto">
          <a:xfrm>
            <a:off x="2632075" y="4522788"/>
            <a:ext cx="714375" cy="392112"/>
            <a:chOff x="168" y="3683"/>
            <a:chExt cx="450" cy="247"/>
          </a:xfrm>
        </p:grpSpPr>
        <p:sp>
          <p:nvSpPr>
            <p:cNvPr id="659608" name="Rectangle 15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09" name="Rectangle 15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10" name="Rectangle 15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11" name="Rectangle 15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12" name="Group 156"/>
          <p:cNvGrpSpPr>
            <a:grpSpLocks/>
          </p:cNvGrpSpPr>
          <p:nvPr/>
        </p:nvGrpSpPr>
        <p:grpSpPr bwMode="auto">
          <a:xfrm>
            <a:off x="3397250" y="4522788"/>
            <a:ext cx="714375" cy="392112"/>
            <a:chOff x="168" y="3683"/>
            <a:chExt cx="450" cy="247"/>
          </a:xfrm>
        </p:grpSpPr>
        <p:sp>
          <p:nvSpPr>
            <p:cNvPr id="659613" name="Rectangle 15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14" name="Rectangle 15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15" name="Rectangle 15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16" name="Rectangle 16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17" name="Group 161"/>
          <p:cNvGrpSpPr>
            <a:grpSpLocks/>
          </p:cNvGrpSpPr>
          <p:nvPr/>
        </p:nvGrpSpPr>
        <p:grpSpPr bwMode="auto">
          <a:xfrm>
            <a:off x="4200525" y="4522788"/>
            <a:ext cx="714375" cy="392112"/>
            <a:chOff x="168" y="3683"/>
            <a:chExt cx="450" cy="247"/>
          </a:xfrm>
        </p:grpSpPr>
        <p:sp>
          <p:nvSpPr>
            <p:cNvPr id="659618" name="Rectangle 16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19" name="Rectangle 16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20" name="Rectangle 16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21" name="Rectangle 16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22" name="Group 166"/>
          <p:cNvGrpSpPr>
            <a:grpSpLocks/>
          </p:cNvGrpSpPr>
          <p:nvPr/>
        </p:nvGrpSpPr>
        <p:grpSpPr bwMode="auto">
          <a:xfrm>
            <a:off x="4986338" y="4522788"/>
            <a:ext cx="714375" cy="392112"/>
            <a:chOff x="168" y="3683"/>
            <a:chExt cx="450" cy="247"/>
          </a:xfrm>
        </p:grpSpPr>
        <p:sp>
          <p:nvSpPr>
            <p:cNvPr id="659623" name="Rectangle 16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24" name="Rectangle 16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25" name="Rectangle 16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26" name="Rectangle 17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27" name="Group 171"/>
          <p:cNvGrpSpPr>
            <a:grpSpLocks/>
          </p:cNvGrpSpPr>
          <p:nvPr/>
        </p:nvGrpSpPr>
        <p:grpSpPr bwMode="auto">
          <a:xfrm>
            <a:off x="5789613" y="4522788"/>
            <a:ext cx="714375" cy="392112"/>
            <a:chOff x="168" y="3683"/>
            <a:chExt cx="450" cy="247"/>
          </a:xfrm>
        </p:grpSpPr>
        <p:sp>
          <p:nvSpPr>
            <p:cNvPr id="659628" name="Rectangle 17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29" name="Rectangle 17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30" name="Rectangle 17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31" name="Rectangle 17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32" name="Group 176"/>
          <p:cNvGrpSpPr>
            <a:grpSpLocks/>
          </p:cNvGrpSpPr>
          <p:nvPr/>
        </p:nvGrpSpPr>
        <p:grpSpPr bwMode="auto">
          <a:xfrm>
            <a:off x="6554788" y="4522788"/>
            <a:ext cx="714375" cy="392112"/>
            <a:chOff x="168" y="3683"/>
            <a:chExt cx="450" cy="247"/>
          </a:xfrm>
        </p:grpSpPr>
        <p:sp>
          <p:nvSpPr>
            <p:cNvPr id="659633" name="Rectangle 17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34" name="Rectangle 17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35" name="Rectangle 17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36" name="Rectangle 18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37" name="Group 181"/>
          <p:cNvGrpSpPr>
            <a:grpSpLocks/>
          </p:cNvGrpSpPr>
          <p:nvPr/>
        </p:nvGrpSpPr>
        <p:grpSpPr bwMode="auto">
          <a:xfrm>
            <a:off x="7358063" y="4522788"/>
            <a:ext cx="714375" cy="392112"/>
            <a:chOff x="168" y="3683"/>
            <a:chExt cx="450" cy="247"/>
          </a:xfrm>
        </p:grpSpPr>
        <p:sp>
          <p:nvSpPr>
            <p:cNvPr id="659638" name="Rectangle 18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39" name="Rectangle 18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40" name="Rectangle 18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41" name="Rectangle 18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42" name="Group 186"/>
          <p:cNvGrpSpPr>
            <a:grpSpLocks/>
          </p:cNvGrpSpPr>
          <p:nvPr/>
        </p:nvGrpSpPr>
        <p:grpSpPr bwMode="auto">
          <a:xfrm>
            <a:off x="8143875" y="4522788"/>
            <a:ext cx="714375" cy="392112"/>
            <a:chOff x="168" y="3683"/>
            <a:chExt cx="450" cy="247"/>
          </a:xfrm>
        </p:grpSpPr>
        <p:sp>
          <p:nvSpPr>
            <p:cNvPr id="659643" name="Rectangle 18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44" name="Rectangle 18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45" name="Rectangle 18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46" name="Rectangle 19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9647" name="Text Box 191"/>
          <p:cNvSpPr txBox="1">
            <a:spLocks noChangeArrowheads="1"/>
          </p:cNvSpPr>
          <p:nvPr/>
        </p:nvSpPr>
        <p:spPr bwMode="auto">
          <a:xfrm rot="10800000">
            <a:off x="836613" y="399573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48" name="Text Box 192"/>
          <p:cNvSpPr txBox="1">
            <a:spLocks noChangeArrowheads="1"/>
          </p:cNvSpPr>
          <p:nvPr/>
        </p:nvSpPr>
        <p:spPr bwMode="auto">
          <a:xfrm rot="10800000">
            <a:off x="2432050" y="402272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49" name="Text Box 193"/>
          <p:cNvSpPr txBox="1">
            <a:spLocks noChangeArrowheads="1"/>
          </p:cNvSpPr>
          <p:nvPr/>
        </p:nvSpPr>
        <p:spPr bwMode="auto">
          <a:xfrm rot="10800000">
            <a:off x="3994150" y="40036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50" name="Text Box 194"/>
          <p:cNvSpPr txBox="1">
            <a:spLocks noChangeArrowheads="1"/>
          </p:cNvSpPr>
          <p:nvPr/>
        </p:nvSpPr>
        <p:spPr bwMode="auto">
          <a:xfrm rot="10800000">
            <a:off x="5589588" y="403066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51" name="Text Box 195"/>
          <p:cNvSpPr txBox="1">
            <a:spLocks noChangeArrowheads="1"/>
          </p:cNvSpPr>
          <p:nvPr/>
        </p:nvSpPr>
        <p:spPr bwMode="auto">
          <a:xfrm rot="10800000">
            <a:off x="7151688" y="401161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52" name="Text Box 196"/>
          <p:cNvSpPr txBox="1">
            <a:spLocks noChangeArrowheads="1"/>
          </p:cNvSpPr>
          <p:nvPr/>
        </p:nvSpPr>
        <p:spPr bwMode="auto">
          <a:xfrm rot="10800000">
            <a:off x="8747125" y="40195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53" name="Text Box 197"/>
          <p:cNvSpPr txBox="1">
            <a:spLocks noChangeArrowheads="1"/>
          </p:cNvSpPr>
          <p:nvPr/>
        </p:nvSpPr>
        <p:spPr bwMode="auto">
          <a:xfrm rot="10800000">
            <a:off x="3224213" y="4067175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654" name="Text Box 198"/>
          <p:cNvSpPr txBox="1">
            <a:spLocks noChangeArrowheads="1"/>
          </p:cNvSpPr>
          <p:nvPr/>
        </p:nvSpPr>
        <p:spPr bwMode="auto">
          <a:xfrm rot="10800000">
            <a:off x="6410325" y="4038600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655" name="Text Box 199"/>
          <p:cNvSpPr txBox="1">
            <a:spLocks noChangeArrowheads="1"/>
          </p:cNvSpPr>
          <p:nvPr/>
        </p:nvSpPr>
        <p:spPr bwMode="auto">
          <a:xfrm rot="10800000">
            <a:off x="3235325" y="28606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56" name="Rectangle 200"/>
          <p:cNvSpPr>
            <a:spLocks noChangeArrowheads="1"/>
          </p:cNvSpPr>
          <p:nvPr/>
        </p:nvSpPr>
        <p:spPr bwMode="auto">
          <a:xfrm>
            <a:off x="204788" y="1736725"/>
            <a:ext cx="3144837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9657" name="Group 201"/>
          <p:cNvGrpSpPr>
            <a:grpSpLocks/>
          </p:cNvGrpSpPr>
          <p:nvPr/>
        </p:nvGrpSpPr>
        <p:grpSpPr bwMode="auto">
          <a:xfrm>
            <a:off x="257175" y="5634038"/>
            <a:ext cx="714375" cy="392112"/>
            <a:chOff x="168" y="3683"/>
            <a:chExt cx="450" cy="247"/>
          </a:xfrm>
        </p:grpSpPr>
        <p:sp>
          <p:nvSpPr>
            <p:cNvPr id="659658" name="Rectangle 20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59" name="Rectangle 20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60" name="Rectangle 20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61" name="Rectangle 20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62" name="Group 206"/>
          <p:cNvGrpSpPr>
            <a:grpSpLocks/>
          </p:cNvGrpSpPr>
          <p:nvPr/>
        </p:nvGrpSpPr>
        <p:grpSpPr bwMode="auto">
          <a:xfrm>
            <a:off x="1022350" y="5634038"/>
            <a:ext cx="714375" cy="392112"/>
            <a:chOff x="168" y="3683"/>
            <a:chExt cx="450" cy="247"/>
          </a:xfrm>
        </p:grpSpPr>
        <p:sp>
          <p:nvSpPr>
            <p:cNvPr id="659663" name="Rectangle 20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64" name="Rectangle 20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65" name="Rectangle 20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66" name="Rectangle 21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67" name="Group 211"/>
          <p:cNvGrpSpPr>
            <a:grpSpLocks/>
          </p:cNvGrpSpPr>
          <p:nvPr/>
        </p:nvGrpSpPr>
        <p:grpSpPr bwMode="auto">
          <a:xfrm>
            <a:off x="1825625" y="5634038"/>
            <a:ext cx="714375" cy="392112"/>
            <a:chOff x="168" y="3683"/>
            <a:chExt cx="450" cy="247"/>
          </a:xfrm>
        </p:grpSpPr>
        <p:sp>
          <p:nvSpPr>
            <p:cNvPr id="659668" name="Rectangle 212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69" name="Rectangle 213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70" name="Rectangle 214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71" name="Rectangle 215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672" name="Group 216"/>
          <p:cNvGrpSpPr>
            <a:grpSpLocks/>
          </p:cNvGrpSpPr>
          <p:nvPr/>
        </p:nvGrpSpPr>
        <p:grpSpPr bwMode="auto">
          <a:xfrm>
            <a:off x="2611438" y="5634038"/>
            <a:ext cx="714375" cy="392112"/>
            <a:chOff x="168" y="3683"/>
            <a:chExt cx="450" cy="247"/>
          </a:xfrm>
        </p:grpSpPr>
        <p:sp>
          <p:nvSpPr>
            <p:cNvPr id="659673" name="Rectangle 217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74" name="Rectangle 218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75" name="Rectangle 219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676" name="Rectangle 220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9677" name="Text Box 221"/>
          <p:cNvSpPr txBox="1">
            <a:spLocks noChangeArrowheads="1"/>
          </p:cNvSpPr>
          <p:nvPr/>
        </p:nvSpPr>
        <p:spPr bwMode="auto">
          <a:xfrm rot="10800000">
            <a:off x="1619250" y="511492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78" name="Text Box 222"/>
          <p:cNvSpPr txBox="1">
            <a:spLocks noChangeArrowheads="1"/>
          </p:cNvSpPr>
          <p:nvPr/>
        </p:nvSpPr>
        <p:spPr bwMode="auto">
          <a:xfrm rot="10800000">
            <a:off x="3214688" y="514191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9679" name="Text Box 223"/>
          <p:cNvSpPr txBox="1">
            <a:spLocks noChangeArrowheads="1"/>
          </p:cNvSpPr>
          <p:nvPr/>
        </p:nvSpPr>
        <p:spPr bwMode="auto">
          <a:xfrm rot="10800000">
            <a:off x="849313" y="5178425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9680" name="Rectangle 224"/>
          <p:cNvSpPr>
            <a:spLocks noChangeArrowheads="1"/>
          </p:cNvSpPr>
          <p:nvPr/>
        </p:nvSpPr>
        <p:spPr bwMode="auto">
          <a:xfrm>
            <a:off x="6529388" y="1746250"/>
            <a:ext cx="2409825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681" name="Rectangle 225"/>
          <p:cNvSpPr>
            <a:spLocks noChangeArrowheads="1"/>
          </p:cNvSpPr>
          <p:nvPr/>
        </p:nvSpPr>
        <p:spPr bwMode="auto">
          <a:xfrm>
            <a:off x="138113" y="2844800"/>
            <a:ext cx="854075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682" name="Rectangle 226"/>
          <p:cNvSpPr>
            <a:spLocks noChangeArrowheads="1"/>
          </p:cNvSpPr>
          <p:nvPr/>
        </p:nvSpPr>
        <p:spPr bwMode="auto">
          <a:xfrm>
            <a:off x="4148138" y="2836863"/>
            <a:ext cx="3144837" cy="992187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683" name="Rectangle 227"/>
          <p:cNvSpPr>
            <a:spLocks noChangeArrowheads="1"/>
          </p:cNvSpPr>
          <p:nvPr/>
        </p:nvSpPr>
        <p:spPr bwMode="auto">
          <a:xfrm>
            <a:off x="1790700" y="3975100"/>
            <a:ext cx="3144838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684" name="Rectangle 228"/>
          <p:cNvSpPr>
            <a:spLocks noChangeArrowheads="1"/>
          </p:cNvSpPr>
          <p:nvPr/>
        </p:nvSpPr>
        <p:spPr bwMode="auto">
          <a:xfrm>
            <a:off x="8115300" y="3975100"/>
            <a:ext cx="887413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685" name="Rectangle 229"/>
          <p:cNvSpPr>
            <a:spLocks noChangeArrowheads="1"/>
          </p:cNvSpPr>
          <p:nvPr/>
        </p:nvSpPr>
        <p:spPr bwMode="auto">
          <a:xfrm>
            <a:off x="184150" y="5103813"/>
            <a:ext cx="2384425" cy="992187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1" name="Group 262"/>
          <p:cNvGrpSpPr>
            <a:grpSpLocks/>
          </p:cNvGrpSpPr>
          <p:nvPr/>
        </p:nvGrpSpPr>
        <p:grpSpPr bwMode="auto">
          <a:xfrm>
            <a:off x="847725" y="2378075"/>
            <a:ext cx="7231063" cy="136525"/>
            <a:chOff x="534" y="1498"/>
            <a:chExt cx="4555" cy="86"/>
          </a:xfrm>
        </p:grpSpPr>
        <p:pic>
          <p:nvPicPr>
            <p:cNvPr id="252" name="Picture 2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49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3" name="Picture 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10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4" name="Picture 26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513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5" name="Picture 2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1516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256" name="Group 263"/>
          <p:cNvGrpSpPr>
            <a:grpSpLocks/>
          </p:cNvGrpSpPr>
          <p:nvPr/>
        </p:nvGrpSpPr>
        <p:grpSpPr bwMode="auto">
          <a:xfrm>
            <a:off x="1646238" y="3505518"/>
            <a:ext cx="7231062" cy="136525"/>
            <a:chOff x="534" y="1498"/>
            <a:chExt cx="4555" cy="86"/>
          </a:xfrm>
        </p:grpSpPr>
        <p:pic>
          <p:nvPicPr>
            <p:cNvPr id="257" name="Picture 26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49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8" name="Picture 26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10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9" name="Picture 26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513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60" name="Picture 26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1516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261" name="Picture 2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649788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2" name="Picture 2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4668838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3" name="Picture 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673600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4" name="Picture 2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5746750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5" name="Picture 2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765800"/>
            <a:ext cx="107950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7" name="Text Box 273"/>
          <p:cNvSpPr txBox="1">
            <a:spLocks noChangeArrowheads="1"/>
          </p:cNvSpPr>
          <p:nvPr/>
        </p:nvSpPr>
        <p:spPr bwMode="auto">
          <a:xfrm>
            <a:off x="5258593" y="5681028"/>
            <a:ext cx="2101857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900" dirty="0" smtClean="0"/>
              <a:t>37 </a:t>
            </a:r>
            <a:r>
              <a:rPr lang="en-US" sz="900" dirty="0"/>
              <a:t>Undulators</a:t>
            </a:r>
          </a:p>
          <a:p>
            <a:pPr eaLnBrk="1" hangingPunct="1">
              <a:spcBef>
                <a:spcPct val="20000"/>
              </a:spcBef>
            </a:pPr>
            <a:r>
              <a:rPr lang="en-US" sz="900" dirty="0" smtClean="0"/>
              <a:t>13 </a:t>
            </a:r>
            <a:r>
              <a:rPr lang="en-US" sz="900" dirty="0"/>
              <a:t>Racks with fire protection modules</a:t>
            </a:r>
          </a:p>
          <a:p>
            <a:pPr eaLnBrk="1" hangingPunct="1">
              <a:spcBef>
                <a:spcPct val="20000"/>
              </a:spcBef>
            </a:pPr>
            <a:endParaRPr lang="en-US" sz="900" dirty="0"/>
          </a:p>
        </p:txBody>
      </p:sp>
      <p:pic>
        <p:nvPicPr>
          <p:cNvPr id="268" name="Picture 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3" y="5807948"/>
            <a:ext cx="305594" cy="3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9" name="Rectangle 3"/>
          <p:cNvSpPr>
            <a:spLocks noChangeArrowheads="1"/>
          </p:cNvSpPr>
          <p:nvPr/>
        </p:nvSpPr>
        <p:spPr bwMode="auto">
          <a:xfrm>
            <a:off x="104775" y="908844"/>
            <a:ext cx="7543801" cy="36933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 SASE 2:  2212,75 m – 2472,55 m 		</a:t>
            </a:r>
            <a:r>
              <a:rPr lang="en-US" sz="1800" b="1" dirty="0" smtClean="0"/>
              <a:t>259.8 m	</a:t>
            </a:r>
            <a:r>
              <a:rPr lang="de-DE" sz="1800" b="1" dirty="0" smtClean="0"/>
              <a:t>	</a:t>
            </a:r>
            <a:r>
              <a:rPr lang="de-DE" sz="1800" b="1" u="sng" dirty="0" smtClean="0"/>
              <a:t>Ø 5,2 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83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1006475" y="2835275"/>
            <a:ext cx="3144838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3363913" y="1736725"/>
            <a:ext cx="3144837" cy="9921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19050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41" name="Rectangle 9"/>
          <p:cNvSpPr>
            <a:spLocks noChangeArrowheads="1"/>
          </p:cNvSpPr>
          <p:nvPr/>
        </p:nvSpPr>
        <p:spPr bwMode="auto">
          <a:xfrm>
            <a:off x="8280000" y="756000"/>
            <a:ext cx="89319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SASE 1: 33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/>
              <a:t>SASE 2: 37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b="1" u="sng" dirty="0">
                <a:solidFill>
                  <a:schemeClr val="accent2">
                    <a:lumMod val="75000"/>
                  </a:schemeClr>
                </a:solidFill>
              </a:rPr>
              <a:t>SASE 3: 21 </a:t>
            </a:r>
          </a:p>
        </p:txBody>
      </p:sp>
      <p:grpSp>
        <p:nvGrpSpPr>
          <p:cNvPr id="658442" name="Group 10"/>
          <p:cNvGrpSpPr>
            <a:grpSpLocks/>
          </p:cNvGrpSpPr>
          <p:nvPr/>
        </p:nvGrpSpPr>
        <p:grpSpPr bwMode="auto">
          <a:xfrm>
            <a:off x="239713" y="2284413"/>
            <a:ext cx="714375" cy="392112"/>
            <a:chOff x="168" y="3683"/>
            <a:chExt cx="450" cy="247"/>
          </a:xfrm>
        </p:grpSpPr>
        <p:sp>
          <p:nvSpPr>
            <p:cNvPr id="658443" name="Rectangle 1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44" name="Rectangle 1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45" name="Rectangle 1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46" name="Rectangle 1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47" name="Group 15"/>
          <p:cNvGrpSpPr>
            <a:grpSpLocks/>
          </p:cNvGrpSpPr>
          <p:nvPr/>
        </p:nvGrpSpPr>
        <p:grpSpPr bwMode="auto">
          <a:xfrm>
            <a:off x="1042988" y="2284413"/>
            <a:ext cx="714375" cy="392112"/>
            <a:chOff x="168" y="3683"/>
            <a:chExt cx="450" cy="247"/>
          </a:xfrm>
        </p:grpSpPr>
        <p:sp>
          <p:nvSpPr>
            <p:cNvPr id="658448" name="Rectangle 1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49" name="Rectangle 1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0" name="Rectangle 1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1" name="Rectangle 1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52" name="Group 20"/>
          <p:cNvGrpSpPr>
            <a:grpSpLocks/>
          </p:cNvGrpSpPr>
          <p:nvPr/>
        </p:nvGrpSpPr>
        <p:grpSpPr bwMode="auto">
          <a:xfrm>
            <a:off x="1828800" y="2284413"/>
            <a:ext cx="714375" cy="392112"/>
            <a:chOff x="168" y="3683"/>
            <a:chExt cx="450" cy="247"/>
          </a:xfrm>
        </p:grpSpPr>
        <p:sp>
          <p:nvSpPr>
            <p:cNvPr id="658453" name="Rectangle 2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4" name="Rectangle 2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5" name="Rectangle 2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6" name="Rectangle 2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57" name="Group 25"/>
          <p:cNvGrpSpPr>
            <a:grpSpLocks/>
          </p:cNvGrpSpPr>
          <p:nvPr/>
        </p:nvGrpSpPr>
        <p:grpSpPr bwMode="auto">
          <a:xfrm>
            <a:off x="2632075" y="2284413"/>
            <a:ext cx="714375" cy="392112"/>
            <a:chOff x="168" y="3683"/>
            <a:chExt cx="450" cy="247"/>
          </a:xfrm>
        </p:grpSpPr>
        <p:sp>
          <p:nvSpPr>
            <p:cNvPr id="658458" name="Rectangle 2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59" name="Rectangle 2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0" name="Rectangle 2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1" name="Rectangle 2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62" name="Group 30"/>
          <p:cNvGrpSpPr>
            <a:grpSpLocks/>
          </p:cNvGrpSpPr>
          <p:nvPr/>
        </p:nvGrpSpPr>
        <p:grpSpPr bwMode="auto">
          <a:xfrm>
            <a:off x="3397250" y="2284413"/>
            <a:ext cx="714375" cy="392112"/>
            <a:chOff x="168" y="3683"/>
            <a:chExt cx="450" cy="247"/>
          </a:xfrm>
        </p:grpSpPr>
        <p:sp>
          <p:nvSpPr>
            <p:cNvPr id="658463" name="Rectangle 3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4" name="Rectangle 3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5" name="Rectangle 3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6" name="Rectangle 3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67" name="Group 35"/>
          <p:cNvGrpSpPr>
            <a:grpSpLocks/>
          </p:cNvGrpSpPr>
          <p:nvPr/>
        </p:nvGrpSpPr>
        <p:grpSpPr bwMode="auto">
          <a:xfrm>
            <a:off x="4200525" y="2284413"/>
            <a:ext cx="714375" cy="392112"/>
            <a:chOff x="168" y="3683"/>
            <a:chExt cx="450" cy="247"/>
          </a:xfrm>
        </p:grpSpPr>
        <p:sp>
          <p:nvSpPr>
            <p:cNvPr id="658468" name="Rectangle 3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9" name="Rectangle 3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70" name="Rectangle 3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71" name="Rectangle 3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72" name="Group 40"/>
          <p:cNvGrpSpPr>
            <a:grpSpLocks/>
          </p:cNvGrpSpPr>
          <p:nvPr/>
        </p:nvGrpSpPr>
        <p:grpSpPr bwMode="auto">
          <a:xfrm>
            <a:off x="4986338" y="2284413"/>
            <a:ext cx="714375" cy="392112"/>
            <a:chOff x="168" y="3683"/>
            <a:chExt cx="450" cy="247"/>
          </a:xfrm>
        </p:grpSpPr>
        <p:sp>
          <p:nvSpPr>
            <p:cNvPr id="658473" name="Rectangle 4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74" name="Rectangle 4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75" name="Rectangle 4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76" name="Rectangle 4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77" name="Group 45"/>
          <p:cNvGrpSpPr>
            <a:grpSpLocks/>
          </p:cNvGrpSpPr>
          <p:nvPr/>
        </p:nvGrpSpPr>
        <p:grpSpPr bwMode="auto">
          <a:xfrm>
            <a:off x="5789613" y="2284413"/>
            <a:ext cx="714375" cy="392112"/>
            <a:chOff x="168" y="3683"/>
            <a:chExt cx="450" cy="247"/>
          </a:xfrm>
        </p:grpSpPr>
        <p:sp>
          <p:nvSpPr>
            <p:cNvPr id="658478" name="Rectangle 4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79" name="Rectangle 4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0" name="Rectangle 4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1" name="Rectangle 4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82" name="Group 50"/>
          <p:cNvGrpSpPr>
            <a:grpSpLocks/>
          </p:cNvGrpSpPr>
          <p:nvPr/>
        </p:nvGrpSpPr>
        <p:grpSpPr bwMode="auto">
          <a:xfrm>
            <a:off x="6554788" y="2284413"/>
            <a:ext cx="714375" cy="392112"/>
            <a:chOff x="168" y="3683"/>
            <a:chExt cx="450" cy="247"/>
          </a:xfrm>
        </p:grpSpPr>
        <p:sp>
          <p:nvSpPr>
            <p:cNvPr id="658483" name="Rectangle 5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4" name="Rectangle 5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5" name="Rectangle 5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6" name="Rectangle 5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87" name="Group 55"/>
          <p:cNvGrpSpPr>
            <a:grpSpLocks/>
          </p:cNvGrpSpPr>
          <p:nvPr/>
        </p:nvGrpSpPr>
        <p:grpSpPr bwMode="auto">
          <a:xfrm>
            <a:off x="7358063" y="2284413"/>
            <a:ext cx="714375" cy="392112"/>
            <a:chOff x="168" y="3683"/>
            <a:chExt cx="450" cy="247"/>
          </a:xfrm>
        </p:grpSpPr>
        <p:sp>
          <p:nvSpPr>
            <p:cNvPr id="658488" name="Rectangle 56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89" name="Rectangle 57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0" name="Rectangle 58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1" name="Rectangle 59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492" name="Group 60"/>
          <p:cNvGrpSpPr>
            <a:grpSpLocks/>
          </p:cNvGrpSpPr>
          <p:nvPr/>
        </p:nvGrpSpPr>
        <p:grpSpPr bwMode="auto">
          <a:xfrm>
            <a:off x="8143875" y="2284413"/>
            <a:ext cx="714375" cy="392112"/>
            <a:chOff x="168" y="3683"/>
            <a:chExt cx="450" cy="247"/>
          </a:xfrm>
        </p:grpSpPr>
        <p:sp>
          <p:nvSpPr>
            <p:cNvPr id="658493" name="Rectangle 61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4" name="Rectangle 62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5" name="Rectangle 63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96" name="Rectangle 64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8497" name="Text Box 65"/>
          <p:cNvSpPr txBox="1">
            <a:spLocks noChangeArrowheads="1"/>
          </p:cNvSpPr>
          <p:nvPr/>
        </p:nvSpPr>
        <p:spPr bwMode="auto">
          <a:xfrm rot="10800000">
            <a:off x="836613" y="175736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498" name="Text Box 66"/>
          <p:cNvSpPr txBox="1">
            <a:spLocks noChangeArrowheads="1"/>
          </p:cNvSpPr>
          <p:nvPr/>
        </p:nvSpPr>
        <p:spPr bwMode="auto">
          <a:xfrm rot="10800000">
            <a:off x="2432050" y="17843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499" name="Text Box 67"/>
          <p:cNvSpPr txBox="1">
            <a:spLocks noChangeArrowheads="1"/>
          </p:cNvSpPr>
          <p:nvPr/>
        </p:nvSpPr>
        <p:spPr bwMode="auto">
          <a:xfrm rot="10800000">
            <a:off x="3994150" y="176530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00" name="Text Box 68"/>
          <p:cNvSpPr txBox="1">
            <a:spLocks noChangeArrowheads="1"/>
          </p:cNvSpPr>
          <p:nvPr/>
        </p:nvSpPr>
        <p:spPr bwMode="auto">
          <a:xfrm rot="10800000">
            <a:off x="5589588" y="179228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01" name="Text Box 69"/>
          <p:cNvSpPr txBox="1">
            <a:spLocks noChangeArrowheads="1"/>
          </p:cNvSpPr>
          <p:nvPr/>
        </p:nvSpPr>
        <p:spPr bwMode="auto">
          <a:xfrm rot="10800000">
            <a:off x="7151688" y="1773238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02" name="Text Box 70"/>
          <p:cNvSpPr txBox="1">
            <a:spLocks noChangeArrowheads="1"/>
          </p:cNvSpPr>
          <p:nvPr/>
        </p:nvSpPr>
        <p:spPr bwMode="auto">
          <a:xfrm rot="10800000">
            <a:off x="8747125" y="17811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03" name="Text Box 71"/>
          <p:cNvSpPr txBox="1">
            <a:spLocks noChangeArrowheads="1"/>
          </p:cNvSpPr>
          <p:nvPr/>
        </p:nvSpPr>
        <p:spPr bwMode="auto">
          <a:xfrm rot="10800000">
            <a:off x="1643063" y="1827213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8504" name="Text Box 72"/>
          <p:cNvSpPr txBox="1">
            <a:spLocks noChangeArrowheads="1"/>
          </p:cNvSpPr>
          <p:nvPr/>
        </p:nvSpPr>
        <p:spPr bwMode="auto">
          <a:xfrm rot="10800000">
            <a:off x="4803775" y="1868488"/>
            <a:ext cx="1222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8505" name="Text Box 73"/>
          <p:cNvSpPr txBox="1">
            <a:spLocks noChangeArrowheads="1"/>
          </p:cNvSpPr>
          <p:nvPr/>
        </p:nvSpPr>
        <p:spPr bwMode="auto">
          <a:xfrm rot="10800000">
            <a:off x="7964488" y="1857375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grpSp>
        <p:nvGrpSpPr>
          <p:cNvPr id="658506" name="Group 74"/>
          <p:cNvGrpSpPr>
            <a:grpSpLocks/>
          </p:cNvGrpSpPr>
          <p:nvPr/>
        </p:nvGrpSpPr>
        <p:grpSpPr bwMode="auto">
          <a:xfrm>
            <a:off x="239713" y="3403600"/>
            <a:ext cx="714375" cy="392113"/>
            <a:chOff x="168" y="3683"/>
            <a:chExt cx="450" cy="247"/>
          </a:xfrm>
        </p:grpSpPr>
        <p:sp>
          <p:nvSpPr>
            <p:cNvPr id="658507" name="Rectangle 7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08" name="Rectangle 7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09" name="Rectangle 7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10" name="Rectangle 7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11" name="Group 79"/>
          <p:cNvGrpSpPr>
            <a:grpSpLocks/>
          </p:cNvGrpSpPr>
          <p:nvPr/>
        </p:nvGrpSpPr>
        <p:grpSpPr bwMode="auto">
          <a:xfrm>
            <a:off x="1042988" y="3403600"/>
            <a:ext cx="714375" cy="392113"/>
            <a:chOff x="168" y="3683"/>
            <a:chExt cx="450" cy="247"/>
          </a:xfrm>
        </p:grpSpPr>
        <p:sp>
          <p:nvSpPr>
            <p:cNvPr id="658512" name="Rectangle 8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13" name="Rectangle 8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14" name="Rectangle 8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15" name="Rectangle 8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16" name="Group 84"/>
          <p:cNvGrpSpPr>
            <a:grpSpLocks/>
          </p:cNvGrpSpPr>
          <p:nvPr/>
        </p:nvGrpSpPr>
        <p:grpSpPr bwMode="auto">
          <a:xfrm>
            <a:off x="1828800" y="3403600"/>
            <a:ext cx="714375" cy="392113"/>
            <a:chOff x="168" y="3683"/>
            <a:chExt cx="450" cy="247"/>
          </a:xfrm>
        </p:grpSpPr>
        <p:sp>
          <p:nvSpPr>
            <p:cNvPr id="658517" name="Rectangle 8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18" name="Rectangle 8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19" name="Rectangle 8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20" name="Rectangle 8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21" name="Group 89"/>
          <p:cNvGrpSpPr>
            <a:grpSpLocks/>
          </p:cNvGrpSpPr>
          <p:nvPr/>
        </p:nvGrpSpPr>
        <p:grpSpPr bwMode="auto">
          <a:xfrm>
            <a:off x="2632075" y="3403600"/>
            <a:ext cx="714375" cy="392113"/>
            <a:chOff x="168" y="3683"/>
            <a:chExt cx="450" cy="247"/>
          </a:xfrm>
        </p:grpSpPr>
        <p:sp>
          <p:nvSpPr>
            <p:cNvPr id="658522" name="Rectangle 9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23" name="Rectangle 9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24" name="Rectangle 9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25" name="Rectangle 9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26" name="Group 94"/>
          <p:cNvGrpSpPr>
            <a:grpSpLocks/>
          </p:cNvGrpSpPr>
          <p:nvPr/>
        </p:nvGrpSpPr>
        <p:grpSpPr bwMode="auto">
          <a:xfrm>
            <a:off x="3397250" y="3403600"/>
            <a:ext cx="714375" cy="392113"/>
            <a:chOff x="168" y="3683"/>
            <a:chExt cx="450" cy="247"/>
          </a:xfrm>
        </p:grpSpPr>
        <p:sp>
          <p:nvSpPr>
            <p:cNvPr id="658527" name="Rectangle 9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28" name="Rectangle 9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29" name="Rectangle 9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0" name="Rectangle 9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31" name="Group 99"/>
          <p:cNvGrpSpPr>
            <a:grpSpLocks/>
          </p:cNvGrpSpPr>
          <p:nvPr/>
        </p:nvGrpSpPr>
        <p:grpSpPr bwMode="auto">
          <a:xfrm>
            <a:off x="4200525" y="3403600"/>
            <a:ext cx="714375" cy="392113"/>
            <a:chOff x="168" y="3683"/>
            <a:chExt cx="450" cy="247"/>
          </a:xfrm>
        </p:grpSpPr>
        <p:sp>
          <p:nvSpPr>
            <p:cNvPr id="658532" name="Rectangle 10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3" name="Rectangle 10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4" name="Rectangle 10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5" name="Rectangle 10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36" name="Group 104"/>
          <p:cNvGrpSpPr>
            <a:grpSpLocks/>
          </p:cNvGrpSpPr>
          <p:nvPr/>
        </p:nvGrpSpPr>
        <p:grpSpPr bwMode="auto">
          <a:xfrm>
            <a:off x="4986338" y="3403600"/>
            <a:ext cx="714375" cy="392113"/>
            <a:chOff x="168" y="3683"/>
            <a:chExt cx="450" cy="247"/>
          </a:xfrm>
        </p:grpSpPr>
        <p:sp>
          <p:nvSpPr>
            <p:cNvPr id="658537" name="Rectangle 10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8" name="Rectangle 10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39" name="Rectangle 10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0" name="Rectangle 10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41" name="Group 109"/>
          <p:cNvGrpSpPr>
            <a:grpSpLocks/>
          </p:cNvGrpSpPr>
          <p:nvPr/>
        </p:nvGrpSpPr>
        <p:grpSpPr bwMode="auto">
          <a:xfrm>
            <a:off x="5789613" y="3403600"/>
            <a:ext cx="714375" cy="392113"/>
            <a:chOff x="168" y="3683"/>
            <a:chExt cx="450" cy="247"/>
          </a:xfrm>
        </p:grpSpPr>
        <p:sp>
          <p:nvSpPr>
            <p:cNvPr id="658542" name="Rectangle 11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3" name="Rectangle 11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4" name="Rectangle 11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5" name="Rectangle 11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46" name="Group 114"/>
          <p:cNvGrpSpPr>
            <a:grpSpLocks/>
          </p:cNvGrpSpPr>
          <p:nvPr/>
        </p:nvGrpSpPr>
        <p:grpSpPr bwMode="auto">
          <a:xfrm>
            <a:off x="6554788" y="3403600"/>
            <a:ext cx="714375" cy="392113"/>
            <a:chOff x="168" y="3683"/>
            <a:chExt cx="450" cy="247"/>
          </a:xfrm>
        </p:grpSpPr>
        <p:sp>
          <p:nvSpPr>
            <p:cNvPr id="658547" name="Rectangle 115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8" name="Rectangle 116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49" name="Rectangle 117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50" name="Rectangle 118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8551" name="Group 119"/>
          <p:cNvGrpSpPr>
            <a:grpSpLocks/>
          </p:cNvGrpSpPr>
          <p:nvPr/>
        </p:nvGrpSpPr>
        <p:grpSpPr bwMode="auto">
          <a:xfrm>
            <a:off x="7358063" y="3403600"/>
            <a:ext cx="714375" cy="392113"/>
            <a:chOff x="168" y="3683"/>
            <a:chExt cx="450" cy="247"/>
          </a:xfrm>
        </p:grpSpPr>
        <p:sp>
          <p:nvSpPr>
            <p:cNvPr id="658552" name="Rectangle 120"/>
            <p:cNvSpPr>
              <a:spLocks noChangeArrowheads="1"/>
            </p:cNvSpPr>
            <p:nvPr/>
          </p:nvSpPr>
          <p:spPr bwMode="auto">
            <a:xfrm>
              <a:off x="168" y="3750"/>
              <a:ext cx="372" cy="18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53" name="Rectangle 121"/>
            <p:cNvSpPr>
              <a:spLocks noChangeArrowheads="1"/>
            </p:cNvSpPr>
            <p:nvPr/>
          </p:nvSpPr>
          <p:spPr bwMode="auto">
            <a:xfrm>
              <a:off x="170" y="3683"/>
              <a:ext cx="181" cy="56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54" name="Rectangle 122"/>
            <p:cNvSpPr>
              <a:spLocks noChangeArrowheads="1"/>
            </p:cNvSpPr>
            <p:nvPr/>
          </p:nvSpPr>
          <p:spPr bwMode="auto">
            <a:xfrm>
              <a:off x="396" y="3683"/>
              <a:ext cx="113" cy="56"/>
            </a:xfrm>
            <a:prstGeom prst="rect">
              <a:avLst/>
            </a:prstGeom>
            <a:solidFill>
              <a:srgbClr val="00008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555" name="Rectangle 123"/>
            <p:cNvSpPr>
              <a:spLocks noChangeArrowheads="1"/>
            </p:cNvSpPr>
            <p:nvPr/>
          </p:nvSpPr>
          <p:spPr bwMode="auto">
            <a:xfrm>
              <a:off x="550" y="3683"/>
              <a:ext cx="68" cy="56"/>
            </a:xfrm>
            <a:prstGeom prst="rect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8561" name="Text Box 129"/>
          <p:cNvSpPr txBox="1">
            <a:spLocks noChangeArrowheads="1"/>
          </p:cNvSpPr>
          <p:nvPr/>
        </p:nvSpPr>
        <p:spPr bwMode="auto">
          <a:xfrm rot="10800000">
            <a:off x="1646238" y="2868613"/>
            <a:ext cx="122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62" name="Text Box 130"/>
          <p:cNvSpPr txBox="1">
            <a:spLocks noChangeArrowheads="1"/>
          </p:cNvSpPr>
          <p:nvPr/>
        </p:nvSpPr>
        <p:spPr bwMode="auto">
          <a:xfrm rot="10800000">
            <a:off x="4806950" y="2876550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63" name="Text Box 131"/>
          <p:cNvSpPr txBox="1">
            <a:spLocks noChangeArrowheads="1"/>
          </p:cNvSpPr>
          <p:nvPr/>
        </p:nvSpPr>
        <p:spPr bwMode="auto">
          <a:xfrm rot="10800000">
            <a:off x="6384925" y="2868613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64" name="Text Box 132"/>
          <p:cNvSpPr txBox="1">
            <a:spLocks noChangeArrowheads="1"/>
          </p:cNvSpPr>
          <p:nvPr/>
        </p:nvSpPr>
        <p:spPr bwMode="auto">
          <a:xfrm rot="10800000">
            <a:off x="7962900" y="2884488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565" name="Text Box 133"/>
          <p:cNvSpPr txBox="1">
            <a:spLocks noChangeArrowheads="1"/>
          </p:cNvSpPr>
          <p:nvPr/>
        </p:nvSpPr>
        <p:spPr bwMode="auto">
          <a:xfrm rot="10800000">
            <a:off x="2430463" y="29479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8566" name="Text Box 134"/>
          <p:cNvSpPr txBox="1">
            <a:spLocks noChangeArrowheads="1"/>
          </p:cNvSpPr>
          <p:nvPr/>
        </p:nvSpPr>
        <p:spPr bwMode="auto">
          <a:xfrm rot="10800000">
            <a:off x="5589588" y="2960688"/>
            <a:ext cx="1222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Vacuum</a:t>
            </a:r>
          </a:p>
        </p:txBody>
      </p:sp>
      <p:sp>
        <p:nvSpPr>
          <p:cNvPr id="658631" name="Text Box 199"/>
          <p:cNvSpPr txBox="1">
            <a:spLocks noChangeArrowheads="1"/>
          </p:cNvSpPr>
          <p:nvPr/>
        </p:nvSpPr>
        <p:spPr bwMode="auto">
          <a:xfrm rot="10800000">
            <a:off x="3235325" y="2860675"/>
            <a:ext cx="122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0" tIns="0" rIns="0" bIns="0" anchorCtr="1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800"/>
              <a:t>Diagnostic</a:t>
            </a:r>
          </a:p>
        </p:txBody>
      </p:sp>
      <p:sp>
        <p:nvSpPr>
          <p:cNvPr id="658632" name="Rectangle 200"/>
          <p:cNvSpPr>
            <a:spLocks noChangeArrowheads="1"/>
          </p:cNvSpPr>
          <p:nvPr/>
        </p:nvSpPr>
        <p:spPr bwMode="auto">
          <a:xfrm>
            <a:off x="204788" y="1736725"/>
            <a:ext cx="3144837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656" name="Rectangle 224"/>
          <p:cNvSpPr>
            <a:spLocks noChangeArrowheads="1"/>
          </p:cNvSpPr>
          <p:nvPr/>
        </p:nvSpPr>
        <p:spPr bwMode="auto">
          <a:xfrm>
            <a:off x="6529388" y="1746250"/>
            <a:ext cx="2409825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657" name="Rectangle 225"/>
          <p:cNvSpPr>
            <a:spLocks noChangeArrowheads="1"/>
          </p:cNvSpPr>
          <p:nvPr/>
        </p:nvSpPr>
        <p:spPr bwMode="auto">
          <a:xfrm>
            <a:off x="138113" y="2844800"/>
            <a:ext cx="854075" cy="992188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8658" name="Rectangle 226"/>
          <p:cNvSpPr>
            <a:spLocks noChangeArrowheads="1"/>
          </p:cNvSpPr>
          <p:nvPr/>
        </p:nvSpPr>
        <p:spPr bwMode="auto">
          <a:xfrm>
            <a:off x="4148138" y="2836863"/>
            <a:ext cx="3144837" cy="992187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1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262"/>
          <p:cNvGrpSpPr>
            <a:grpSpLocks/>
          </p:cNvGrpSpPr>
          <p:nvPr/>
        </p:nvGrpSpPr>
        <p:grpSpPr bwMode="auto">
          <a:xfrm>
            <a:off x="847725" y="2378075"/>
            <a:ext cx="7231063" cy="136525"/>
            <a:chOff x="534" y="1498"/>
            <a:chExt cx="4555" cy="86"/>
          </a:xfrm>
        </p:grpSpPr>
        <p:pic>
          <p:nvPicPr>
            <p:cNvPr id="135" name="Picture 2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49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6" name="Picture 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10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7" name="Picture 26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513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8" name="Picture 2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1516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39" name="Group 263"/>
          <p:cNvGrpSpPr>
            <a:grpSpLocks/>
          </p:cNvGrpSpPr>
          <p:nvPr/>
        </p:nvGrpSpPr>
        <p:grpSpPr bwMode="auto">
          <a:xfrm>
            <a:off x="1646238" y="3505527"/>
            <a:ext cx="4856162" cy="131763"/>
            <a:chOff x="534" y="1498"/>
            <a:chExt cx="3059" cy="83"/>
          </a:xfrm>
        </p:grpSpPr>
        <p:pic>
          <p:nvPicPr>
            <p:cNvPr id="140" name="Picture 26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49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1" name="Picture 26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1510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2" name="Picture 26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1513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44" name="Text Box 273"/>
          <p:cNvSpPr txBox="1">
            <a:spLocks noChangeArrowheads="1"/>
          </p:cNvSpPr>
          <p:nvPr/>
        </p:nvSpPr>
        <p:spPr bwMode="auto">
          <a:xfrm>
            <a:off x="3101976" y="5730558"/>
            <a:ext cx="2101857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900" dirty="0" smtClean="0"/>
              <a:t>21 </a:t>
            </a:r>
            <a:r>
              <a:rPr lang="en-US" sz="900" dirty="0"/>
              <a:t>Undulators</a:t>
            </a:r>
          </a:p>
          <a:p>
            <a:pPr eaLnBrk="1" hangingPunct="1">
              <a:spcBef>
                <a:spcPct val="20000"/>
              </a:spcBef>
            </a:pPr>
            <a:r>
              <a:rPr lang="en-US" sz="900" dirty="0" smtClean="0"/>
              <a:t>7 </a:t>
            </a:r>
            <a:r>
              <a:rPr lang="en-US" sz="900" dirty="0"/>
              <a:t>Racks with fire protection modules</a:t>
            </a:r>
          </a:p>
          <a:p>
            <a:pPr eaLnBrk="1" hangingPunct="1">
              <a:spcBef>
                <a:spcPct val="20000"/>
              </a:spcBef>
            </a:pPr>
            <a:endParaRPr lang="en-US" sz="900" dirty="0"/>
          </a:p>
        </p:txBody>
      </p:sp>
      <p:pic>
        <p:nvPicPr>
          <p:cNvPr id="145" name="Picture 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66" y="5857478"/>
            <a:ext cx="305594" cy="3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6" name="Rectangle 8"/>
          <p:cNvSpPr txBox="1">
            <a:spLocks noChangeAspect="1" noChangeArrowheads="1"/>
          </p:cNvSpPr>
          <p:nvPr/>
        </p:nvSpPr>
        <p:spPr>
          <a:xfrm>
            <a:off x="177007" y="118111"/>
            <a:ext cx="6614320" cy="488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SASE 3</a:t>
            </a:r>
            <a:endParaRPr lang="de-DE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3"/>
          <p:cNvSpPr>
            <a:spLocks noChangeArrowheads="1"/>
          </p:cNvSpPr>
          <p:nvPr/>
        </p:nvSpPr>
        <p:spPr bwMode="auto">
          <a:xfrm>
            <a:off x="104775" y="908844"/>
            <a:ext cx="7629525" cy="36933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 SASE </a:t>
            </a:r>
            <a:r>
              <a:rPr lang="en-US" sz="1800" b="1" dirty="0" smtClean="0"/>
              <a:t>3:  2787,73 </a:t>
            </a:r>
            <a:r>
              <a:rPr lang="en-US" sz="1800" b="1" dirty="0"/>
              <a:t>m – </a:t>
            </a:r>
            <a:r>
              <a:rPr lang="en-US" sz="1800" b="1" dirty="0" smtClean="0"/>
              <a:t>2943,68 </a:t>
            </a:r>
            <a:r>
              <a:rPr lang="en-US" sz="1800" b="1" dirty="0"/>
              <a:t>m 	</a:t>
            </a:r>
            <a:r>
              <a:rPr lang="en-US" sz="1800" b="1" dirty="0" smtClean="0"/>
              <a:t>	155,95 m	</a:t>
            </a:r>
            <a:r>
              <a:rPr lang="de-DE" sz="1800" b="1" u="sng" dirty="0"/>
              <a:t>Ø 4,5 </a:t>
            </a:r>
            <a:r>
              <a:rPr lang="de-DE" sz="1800" b="1" u="sng" dirty="0" smtClean="0"/>
              <a:t>m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40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96806" y="762000"/>
            <a:ext cx="5021333" cy="3825240"/>
            <a:chOff x="4118726" y="792480"/>
            <a:chExt cx="5021333" cy="3825240"/>
          </a:xfrm>
        </p:grpSpPr>
        <p:pic>
          <p:nvPicPr>
            <p:cNvPr id="665603" name="Picture 3"/>
            <p:cNvPicPr>
              <a:picLocks noGrp="1" noChangeAspect="1" noChangeArrowheads="1"/>
            </p:cNvPicPr>
            <p:nvPr>
              <p:ph idx="4294967295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4" t="12241" r="10524" b="16972"/>
            <a:stretch>
              <a:fillRect/>
            </a:stretch>
          </p:blipFill>
          <p:spPr>
            <a:xfrm>
              <a:off x="4118726" y="792480"/>
              <a:ext cx="5021333" cy="3825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67487" y="1193006"/>
              <a:ext cx="473869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" y="2567940"/>
            <a:ext cx="6418620" cy="386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85407" y="937260"/>
            <a:ext cx="3209310" cy="1066800"/>
          </a:xfrm>
          <a:prstGeom prst="wedgeRoundRectCallout">
            <a:avLst>
              <a:gd name="adj1" fmla="val 42499"/>
              <a:gd name="adj2" fmla="val 164707"/>
              <a:gd name="adj3" fmla="val 16667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</a:rPr>
              <a:t>„The doors is equipped with open/close sensors. One sensor is to switch on the lighting inside the rack and the other one is to disable the fire-extinguishing system when the door is open.”</a:t>
            </a:r>
            <a:endParaRPr lang="en-US" sz="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05" y="5435600"/>
            <a:ext cx="205443" cy="184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6682500" y="4658360"/>
            <a:ext cx="2371665" cy="1066800"/>
          </a:xfrm>
          <a:prstGeom prst="wedgeRoundRectCallout">
            <a:avLst>
              <a:gd name="adj1" fmla="val -162454"/>
              <a:gd name="adj2" fmla="val 33160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„Each rack is equipped with 32A, 3 phases “Emergency Main Switch”…</a:t>
            </a:r>
          </a:p>
          <a:p>
            <a:pPr algn="just"/>
            <a:endParaRPr lang="en-US" sz="800" i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800" i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mergency switch must be secured with a lock in case it is switch off. It is necessary to avoid accidental power-on during the maintenance in the rack.”</a:t>
            </a:r>
            <a:endParaRPr lang="en-US" sz="800" i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65" y="2004060"/>
            <a:ext cx="1870710" cy="394928"/>
          </a:xfrm>
          <a:prstGeom prst="rect">
            <a:avLst/>
          </a:prstGeom>
          <a:noFill/>
          <a:ln w="82550" cmpd="dbl">
            <a:noFill/>
            <a:bevel/>
          </a:ln>
          <a:effectLst/>
        </p:spPr>
      </p:pic>
    </p:spTree>
    <p:extLst>
      <p:ext uri="{BB962C8B-B14F-4D97-AF65-F5344CB8AC3E}">
        <p14:creationId xmlns:p14="http://schemas.microsoft.com/office/powerpoint/2010/main" val="81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40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2438" t="14867" r="1421" b="12231"/>
          <a:stretch>
            <a:fillRect/>
          </a:stretch>
        </p:blipFill>
        <p:spPr>
          <a:xfrm>
            <a:off x="2271713" y="2236788"/>
            <a:ext cx="6872287" cy="4103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9938" y="890588"/>
            <a:ext cx="3181350" cy="36671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 2160,79 m - 2212,75 m (T1) </a:t>
            </a:r>
          </a:p>
        </p:txBody>
      </p:sp>
      <p:grpSp>
        <p:nvGrpSpPr>
          <p:cNvPr id="66565" name="Group 4"/>
          <p:cNvGrpSpPr>
            <a:grpSpLocks/>
          </p:cNvGrpSpPr>
          <p:nvPr/>
        </p:nvGrpSpPr>
        <p:grpSpPr bwMode="auto">
          <a:xfrm>
            <a:off x="23813" y="785813"/>
            <a:ext cx="595312" cy="581025"/>
            <a:chOff x="86" y="500"/>
            <a:chExt cx="375" cy="366"/>
          </a:xfrm>
        </p:grpSpPr>
        <p:sp>
          <p:nvSpPr>
            <p:cNvPr id="278533" name="AutoShape 5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8534" name="Freeform 6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8535" name="Text Box 7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001</a:t>
              </a:r>
            </a:p>
          </p:txBody>
        </p:sp>
      </p:grp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0" y="5410200"/>
            <a:ext cx="556418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600" smtClean="0">
                <a:ea typeface="ＭＳ Ｐゴシック" pitchFamily="112" charset="-128"/>
              </a:rPr>
              <a:t>		undulator rack :	 2000mm x 500mm x 500mm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600" smtClean="0">
                <a:ea typeface="ＭＳ Ｐゴシック" pitchFamily="112" charset="-128"/>
              </a:rPr>
              <a:t>		intersection rack :	 1000mm x 500mm x 500mm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600" smtClean="0">
                <a:ea typeface="ＭＳ Ｐゴシック" pitchFamily="112" charset="-128"/>
              </a:rPr>
              <a:t>		machine rack :</a:t>
            </a:r>
            <a:r>
              <a:rPr lang="de-DE" sz="1600" smtClean="0">
                <a:solidFill>
                  <a:srgbClr val="FF0000"/>
                </a:solidFill>
                <a:ea typeface="ＭＳ Ｐゴシック" pitchFamily="112" charset="-128"/>
              </a:rPr>
              <a:t>	</a:t>
            </a:r>
            <a:r>
              <a:rPr lang="de-DE" sz="1600" smtClean="0">
                <a:ea typeface="ＭＳ Ｐゴシック" pitchFamily="112" charset="-128"/>
              </a:rPr>
              <a:t>  800mm  x 600mm x 500mm</a:t>
            </a:r>
            <a:endParaRPr lang="en-GB" sz="1600" smtClean="0">
              <a:ea typeface="ＭＳ Ｐゴシック" pitchFamily="112" charset="-128"/>
            </a:endParaRP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155575" y="1531938"/>
            <a:ext cx="80549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200" smtClean="0">
                <a:ea typeface="ＭＳ Ｐゴシック" pitchFamily="112" charset="-128"/>
              </a:rPr>
              <a:t>The racks are no longer fixed on the ceiling (needs special fixation plates in the racks = expensive)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200" smtClean="0">
                <a:ea typeface="ＭＳ Ｐゴシック" pitchFamily="112" charset="-128"/>
              </a:rPr>
              <a:t>The racks are located on an anchor bar, which are connected to the water and energy supports</a:t>
            </a:r>
            <a:endParaRPr lang="en-GB" sz="1200" smtClean="0">
              <a:ea typeface="ＭＳ Ｐゴシック" pitchFamily="112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6657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4867" r="1421" b="12231"/>
          <a:stretch>
            <a:fillRect/>
          </a:stretch>
        </p:blipFill>
        <p:spPr bwMode="auto">
          <a:xfrm>
            <a:off x="230188" y="1355725"/>
            <a:ext cx="8489950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295275" y="5308600"/>
            <a:ext cx="4806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/>
              <a:t> </a:t>
            </a:r>
            <a:r>
              <a:rPr lang="en-US" sz="1600" b="1" u="sng" dirty="0" smtClean="0">
                <a:solidFill>
                  <a:srgbClr val="CC0000"/>
                </a:solidFill>
              </a:rPr>
              <a:t>10-11 </a:t>
            </a:r>
            <a:r>
              <a:rPr lang="en-US" sz="1600" b="1" u="sng" dirty="0">
                <a:solidFill>
                  <a:srgbClr val="CC0000"/>
                </a:solidFill>
              </a:rPr>
              <a:t>RU (?)</a:t>
            </a:r>
          </a:p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/>
              <a:t> </a:t>
            </a:r>
          </a:p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/>
              <a:t>Machine rack	:  800mm  x 600mm x 500mm</a:t>
            </a:r>
          </a:p>
        </p:txBody>
      </p:sp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598863"/>
            <a:ext cx="214153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0183" name="Rectangle 7"/>
          <p:cNvSpPr>
            <a:spLocks noChangeArrowheads="1"/>
          </p:cNvSpPr>
          <p:nvPr/>
        </p:nvSpPr>
        <p:spPr bwMode="auto">
          <a:xfrm>
            <a:off x="2184400" y="2657475"/>
            <a:ext cx="1447800" cy="1871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4" name="Text Box 8"/>
          <p:cNvSpPr txBox="1">
            <a:spLocks noChangeArrowheads="1"/>
          </p:cNvSpPr>
          <p:nvPr/>
        </p:nvSpPr>
        <p:spPr bwMode="auto">
          <a:xfrm>
            <a:off x="231751" y="846129"/>
            <a:ext cx="5264583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dirty="0"/>
              <a:t>No shielding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dirty="0"/>
              <a:t>Cooling by the use of tunnel air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 smtClean="0"/>
              <a:t>Requirements </a:t>
            </a:r>
            <a:r>
              <a:rPr lang="en-US" sz="1200" dirty="0"/>
              <a:t>for the temperature stability of the tunnel air are 0.1 </a:t>
            </a:r>
            <a:r>
              <a:rPr lang="en-US" sz="1200" dirty="0" smtClean="0"/>
              <a:t>K but …</a:t>
            </a:r>
            <a:endParaRPr lang="en-US" sz="1200" dirty="0"/>
          </a:p>
        </p:txBody>
      </p:sp>
      <p:sp>
        <p:nvSpPr>
          <p:cNvPr id="690187" name="Text Box 11"/>
          <p:cNvSpPr txBox="1">
            <a:spLocks noChangeArrowheads="1"/>
          </p:cNvSpPr>
          <p:nvPr/>
        </p:nvSpPr>
        <p:spPr bwMode="auto">
          <a:xfrm>
            <a:off x="3692525" y="2728913"/>
            <a:ext cx="2138363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900"/>
              <a:t>5 RU</a:t>
            </a:r>
          </a:p>
        </p:txBody>
      </p:sp>
      <p:sp>
        <p:nvSpPr>
          <p:cNvPr id="690189" name="Text Box 13"/>
          <p:cNvSpPr txBox="1">
            <a:spLocks noChangeArrowheads="1"/>
          </p:cNvSpPr>
          <p:nvPr/>
        </p:nvSpPr>
        <p:spPr bwMode="auto">
          <a:xfrm>
            <a:off x="6064250" y="4194175"/>
            <a:ext cx="307975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Place required for: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400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Fire detection </a:t>
            </a:r>
            <a:r>
              <a:rPr lang="en-US" sz="1400" dirty="0" smtClean="0"/>
              <a:t>System </a:t>
            </a:r>
            <a:r>
              <a:rPr lang="en-US" sz="1400" dirty="0"/>
              <a:t>……… 1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BPM Unit ……………………. 6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Machine Control ……………..7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Patch panels …………………2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                                   ___________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/>
              <a:t>                                   16 RU   </a:t>
            </a:r>
            <a:r>
              <a:rPr lang="en-US" sz="900" dirty="0"/>
              <a:t>(~ 70 cm)                       </a:t>
            </a:r>
            <a:endParaRPr lang="en-US" sz="1400" b="1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636963" y="2460018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74752" y="2460018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84400" y="2691072"/>
            <a:ext cx="145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03537" y="2460018"/>
            <a:ext cx="145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6222" y="2460018"/>
            <a:ext cx="977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6281" y="2314575"/>
            <a:ext cx="1445479" cy="4763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903537" y="2300287"/>
            <a:ext cx="4641" cy="1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352497" y="2297906"/>
            <a:ext cx="4641" cy="1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74752" y="2316960"/>
            <a:ext cx="728784" cy="237028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19338" y="2691072"/>
            <a:ext cx="0" cy="1838067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69359" y="2082642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400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468060">
            <a:off x="2229135" y="2192564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2119163" y="345902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500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0l">
  <a:themeElements>
    <a:clrScheme name="cdb2004120l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cdb2004120l</Template>
  <TotalTime>0</TotalTime>
  <Words>493</Words>
  <Application>Microsoft Office PowerPoint</Application>
  <PresentationFormat>On-screen Show (4:3)</PresentationFormat>
  <Paragraphs>171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cdb2004120l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negodin</dc:creator>
  <cp:lastModifiedBy>Negodin, Evgueni</cp:lastModifiedBy>
  <cp:revision>474</cp:revision>
  <cp:lastPrinted>2011-01-27T16:00:43Z</cp:lastPrinted>
  <dcterms:created xsi:type="dcterms:W3CDTF">2009-03-18T10:01:59Z</dcterms:created>
  <dcterms:modified xsi:type="dcterms:W3CDTF">2011-02-09T08:21:00Z</dcterms:modified>
</cp:coreProperties>
</file>