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67" r:id="rId2"/>
    <p:sldId id="269" r:id="rId3"/>
    <p:sldId id="270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3" userDrawn="1">
          <p15:clr>
            <a:srgbClr val="A4A3A4"/>
          </p15:clr>
        </p15:guide>
        <p15:guide id="2" pos="2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8" autoAdjust="0"/>
    <p:restoredTop sz="94694" autoAdjust="0"/>
  </p:normalViewPr>
  <p:slideViewPr>
    <p:cSldViewPr showGuides="1">
      <p:cViewPr varScale="1">
        <p:scale>
          <a:sx n="128" d="100"/>
          <a:sy n="128" d="100"/>
        </p:scale>
        <p:origin x="256" y="176"/>
      </p:cViewPr>
      <p:guideLst>
        <p:guide orient="horz" pos="913"/>
        <p:guide pos="25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>
        <p:scale>
          <a:sx n="100" d="100"/>
          <a:sy n="100" d="100"/>
        </p:scale>
        <p:origin x="480" y="72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75E6C4-5F43-4FF9-96D4-21B8157BE639}" type="datetimeFigureOut">
              <a:rPr lang="de-DE" smtClean="0"/>
              <a:t>07.07.23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E8B182-0F75-451D-B88B-ABD1C205B43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8096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1BD367-6A7A-405A-BFB1-15817186491F}" type="datetimeFigureOut">
              <a:rPr lang="de-DE" smtClean="0"/>
              <a:t>07.07.23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413189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B5255-5329-45F9-87F3-A2F9FB4734D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7676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7800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5600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42925" indent="-187325" algn="l" defTabSz="914400" rtl="0" eaLnBrk="1" latinLnBrk="0" hangingPunct="1">
      <a:buFont typeface="Arial" panose="020B0604020202020204" pitchFamily="34" charset="0"/>
      <a:buChar char="•"/>
      <a:tabLst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720725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98525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1"/>
            <a:ext cx="11376025" cy="1855254"/>
          </a:xfrm>
        </p:spPr>
        <p:txBody>
          <a:bodyPr anchor="t"/>
          <a:lstStyle>
            <a:lvl1pPr algn="l">
              <a:lnSpc>
                <a:spcPct val="100000"/>
              </a:lnSpc>
              <a:defRPr sz="6000"/>
            </a:lvl1pPr>
          </a:lstStyle>
          <a:p>
            <a:r>
              <a:rPr lang="en-GB" noProof="0"/>
              <a:t>Click to edit Master title style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7987" y="2335014"/>
            <a:ext cx="11376025" cy="1525787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/>
              <a:t>Click to edit Master subtitle style</a:t>
            </a:r>
            <a:endParaRPr lang="en-US" noProof="0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414396" y="4096780"/>
            <a:ext cx="11369549" cy="700373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800"/>
            </a:lvl1pPr>
          </a:lstStyle>
          <a:p>
            <a:pPr lvl="0"/>
            <a:r>
              <a:rPr lang="en-GB" noProof="0"/>
              <a:t>Click to edit Master text styles</a:t>
            </a:r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3032" y="5669842"/>
            <a:ext cx="793750" cy="794193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A7BDDAEA-9330-49C2-BDC0-9EC5B726588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68" y="6261914"/>
            <a:ext cx="2168482" cy="160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419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Picture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/>
              <a:t>Click to edit Master title style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Presentation Title | Name Surname, Date (Edit by "Insert &gt; Header and Footer")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7524750" cy="2454374"/>
          </a:xfrm>
        </p:spPr>
        <p:txBody>
          <a:bodyPr/>
          <a:lstStyle/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7524750" cy="2454374"/>
          </a:xfrm>
        </p:spPr>
        <p:txBody>
          <a:bodyPr/>
          <a:lstStyle/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8075611" y="1449389"/>
            <a:ext cx="3708401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GB" noProof="0"/>
              <a:t>Click icon to add picture</a:t>
            </a:r>
            <a:endParaRPr lang="en-US" noProof="0"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8075612" y="4005263"/>
            <a:ext cx="3708401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GB" noProof="0"/>
              <a:t>Click icon to add picture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447463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Object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/>
              <a:t>Click to edit Master title style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Presentation Title | Name Surname, Date (Edit by "Insert &gt; Header and Footer")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7524750" cy="2454374"/>
          </a:xfrm>
        </p:spPr>
        <p:txBody>
          <a:bodyPr/>
          <a:lstStyle/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7524750" cy="2454374"/>
          </a:xfrm>
        </p:spPr>
        <p:txBody>
          <a:bodyPr/>
          <a:lstStyle/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12" name="Inhaltsplatzhalter 5">
            <a:extLst>
              <a:ext uri="{FF2B5EF4-FFF2-40B4-BE49-F238E27FC236}">
                <a16:creationId xmlns:a16="http://schemas.microsoft.com/office/drawing/2014/main" id="{9C675125-65B7-4F5B-AEF0-C38D81E746CF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8075612" y="1449388"/>
            <a:ext cx="3708399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  <p:sp>
        <p:nvSpPr>
          <p:cNvPr id="13" name="Inhaltsplatzhalter 5">
            <a:extLst>
              <a:ext uri="{FF2B5EF4-FFF2-40B4-BE49-F238E27FC236}">
                <a16:creationId xmlns:a16="http://schemas.microsoft.com/office/drawing/2014/main" id="{23FA31D8-E476-4ADE-8ED0-89F2667028D2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8075612" y="4005263"/>
            <a:ext cx="3708399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168109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/>
              <a:t>Click to edit Master title style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Presentation Title | Name Surname, Date (Edit by "Insert &gt; Header and Footer")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9" y="1406427"/>
            <a:ext cx="3708400" cy="2454374"/>
          </a:xfrm>
        </p:spPr>
        <p:txBody>
          <a:bodyPr/>
          <a:lstStyle/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9" y="3963533"/>
            <a:ext cx="3708400" cy="2454374"/>
          </a:xfrm>
        </p:spPr>
        <p:txBody>
          <a:bodyPr/>
          <a:lstStyle/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259262" y="1449389"/>
            <a:ext cx="3673475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GB" noProof="0"/>
              <a:t>Click icon to add picture</a:t>
            </a:r>
            <a:endParaRPr lang="en-US" noProof="0"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4259263" y="4005263"/>
            <a:ext cx="3673475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GB" noProof="0"/>
              <a:t>Click icon to add picture</a:t>
            </a:r>
            <a:endParaRPr lang="en-US" noProof="0"/>
          </a:p>
        </p:txBody>
      </p:sp>
      <p:sp>
        <p:nvSpPr>
          <p:cNvPr id="12" name="Bildplatzhalter 6">
            <a:extLst>
              <a:ext uri="{FF2B5EF4-FFF2-40B4-BE49-F238E27FC236}">
                <a16:creationId xmlns:a16="http://schemas.microsoft.com/office/drawing/2014/main" id="{68AD19F6-8B2A-4294-9E9A-47F8C86A5D65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75611" y="1449389"/>
            <a:ext cx="3708401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GB" noProof="0"/>
              <a:t>Click icon to add picture</a:t>
            </a:r>
            <a:endParaRPr lang="en-US" noProof="0"/>
          </a:p>
        </p:txBody>
      </p:sp>
      <p:sp>
        <p:nvSpPr>
          <p:cNvPr id="13" name="Bildplatzhalter 6">
            <a:extLst>
              <a:ext uri="{FF2B5EF4-FFF2-40B4-BE49-F238E27FC236}">
                <a16:creationId xmlns:a16="http://schemas.microsoft.com/office/drawing/2014/main" id="{B0BE3BFA-E3C5-48E6-ADE2-3072C916F3FE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8075612" y="4005263"/>
            <a:ext cx="3708401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GB" noProof="0"/>
              <a:t>Click icon to add picture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7530298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/>
              <a:t>Click to edit Master title style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Presentation Title | Name Surname, Date (Edit by "Insert &gt; Header and Footer")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07989" y="1449389"/>
            <a:ext cx="11376024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GB" noProof="0"/>
              <a:t>Click icon to add picture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8969432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/>
              <a:t>Click to edit Master title style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Presentation Title | Name Surname, Date (Edit by "Insert &gt; Header and Footer")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07989" y="1449389"/>
            <a:ext cx="5616574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GB" noProof="0"/>
              <a:t>Click icon to add picture</a:t>
            </a:r>
            <a:endParaRPr lang="en-US" noProof="0"/>
          </a:p>
        </p:txBody>
      </p:sp>
      <p:sp>
        <p:nvSpPr>
          <p:cNvPr id="6" name="Bildplatzhalter 6"/>
          <p:cNvSpPr>
            <a:spLocks noGrp="1"/>
          </p:cNvSpPr>
          <p:nvPr>
            <p:ph type="pic" sz="quarter" idx="15"/>
          </p:nvPr>
        </p:nvSpPr>
        <p:spPr>
          <a:xfrm>
            <a:off x="6167437" y="1449389"/>
            <a:ext cx="5616575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GB" noProof="0"/>
              <a:t>Click icon to add picture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6753528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Picture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/>
              <a:t>Click to edit Master title style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Presentation Title | Name Surname, Date (Edit by "Insert &gt; Header and Footer")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07989" y="1449389"/>
            <a:ext cx="3708399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GB" noProof="0"/>
              <a:t>Click icon to add picture</a:t>
            </a:r>
            <a:endParaRPr lang="en-US" noProof="0"/>
          </a:p>
        </p:txBody>
      </p:sp>
      <p:sp>
        <p:nvSpPr>
          <p:cNvPr id="6" name="Bildplatzhalter 6"/>
          <p:cNvSpPr>
            <a:spLocks noGrp="1"/>
          </p:cNvSpPr>
          <p:nvPr>
            <p:ph type="pic" sz="quarter" idx="15"/>
          </p:nvPr>
        </p:nvSpPr>
        <p:spPr>
          <a:xfrm>
            <a:off x="4259263" y="1449389"/>
            <a:ext cx="7524749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GB" noProof="0"/>
              <a:t>Click icon to add picture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7414256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/>
              <a:t>Click to edit Master title style</a:t>
            </a:r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Presentation Title | Name Surname, Date (Edit by "Insert &gt; Header and Footer")</a:t>
            </a:r>
            <a:endParaRPr lang="en-US" noProof="0" dirty="0"/>
          </a:p>
        </p:txBody>
      </p:sp>
      <p:sp>
        <p:nvSpPr>
          <p:cNvPr id="6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en-GB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22976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Presentation Title | Name Surname, Date (Edit by "Insert &gt; Header and Footer")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7598946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A208E4DA-F01F-4DA4-AFAC-53CEEC220C4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779" y="4587296"/>
            <a:ext cx="598825" cy="185118"/>
          </a:xfrm>
          <a:prstGeom prst="rect">
            <a:avLst/>
          </a:prstGeom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2955C6E6-DAFB-471E-9050-E05D2B8F3D0D}"/>
              </a:ext>
            </a:extLst>
          </p:cNvPr>
          <p:cNvSpPr/>
          <p:nvPr userDrawn="1"/>
        </p:nvSpPr>
        <p:spPr>
          <a:xfrm>
            <a:off x="395288" y="3980131"/>
            <a:ext cx="4572000" cy="373107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10000"/>
              </a:lnSpc>
            </a:pPr>
            <a:r>
              <a:rPr lang="de-DE" b="1" dirty="0"/>
              <a:t>Contact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3F6E932F-91BF-4BB6-A060-480141891B9A}"/>
              </a:ext>
            </a:extLst>
          </p:cNvPr>
          <p:cNvSpPr/>
          <p:nvPr userDrawn="1"/>
        </p:nvSpPr>
        <p:spPr>
          <a:xfrm>
            <a:off x="395288" y="4516739"/>
            <a:ext cx="2700548" cy="1899935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20000"/>
              </a:lnSpc>
              <a:tabLst>
                <a:tab pos="715963" algn="l"/>
              </a:tabLst>
            </a:pPr>
            <a:r>
              <a:rPr lang="de-DE" dirty="0"/>
              <a:t>	Deutsches </a:t>
            </a:r>
          </a:p>
          <a:p>
            <a:pPr>
              <a:lnSpc>
                <a:spcPct val="120000"/>
              </a:lnSpc>
            </a:pPr>
            <a:r>
              <a:rPr lang="de-DE" dirty="0"/>
              <a:t>Elektronen-Synchrotron</a:t>
            </a:r>
          </a:p>
          <a:p>
            <a:pPr>
              <a:lnSpc>
                <a:spcPct val="120000"/>
              </a:lnSpc>
            </a:pPr>
            <a:endParaRPr lang="de-DE" dirty="0"/>
          </a:p>
          <a:p>
            <a:pPr>
              <a:lnSpc>
                <a:spcPct val="120000"/>
              </a:lnSpc>
            </a:pPr>
            <a:r>
              <a:rPr lang="de-DE" dirty="0"/>
              <a:t>www.desy.de</a:t>
            </a:r>
          </a:p>
        </p:txBody>
      </p:sp>
      <p:sp>
        <p:nvSpPr>
          <p:cNvPr id="7" name="Textplatzhalter 7">
            <a:extLst>
              <a:ext uri="{FF2B5EF4-FFF2-40B4-BE49-F238E27FC236}">
                <a16:creationId xmlns:a16="http://schemas.microsoft.com/office/drawing/2014/main" id="{79C784CF-EB19-427C-881F-56D046C3083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599891" y="4516739"/>
            <a:ext cx="5148821" cy="1899936"/>
          </a:xfrm>
        </p:spPr>
        <p:txBody>
          <a:bodyPr/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/>
            </a:lvl1pPr>
            <a:lvl2pPr marL="361950" indent="0">
              <a:buNone/>
              <a:defRPr/>
            </a:lvl2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53079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(with Pictur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6"/>
          <p:cNvSpPr>
            <a:spLocks noGrp="1"/>
          </p:cNvSpPr>
          <p:nvPr>
            <p:ph type="pic" sz="quarter" idx="14"/>
          </p:nvPr>
        </p:nvSpPr>
        <p:spPr>
          <a:xfrm>
            <a:off x="2" y="1"/>
            <a:ext cx="12191997" cy="3429001"/>
          </a:xfr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GB" noProof="0"/>
              <a:t>Click icon to add picture</a:t>
            </a:r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2"/>
            <a:ext cx="11376025" cy="1099777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Click to edit Master title style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7987" y="2335014"/>
            <a:ext cx="11376025" cy="889339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/>
              <a:t>Click to edit Master subtitle style</a:t>
            </a:r>
            <a:endParaRPr lang="en-US" noProof="0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414396" y="4096780"/>
            <a:ext cx="11369548" cy="700373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800"/>
            </a:lvl1pPr>
          </a:lstStyle>
          <a:p>
            <a:pPr lvl="0"/>
            <a:r>
              <a:rPr lang="en-GB" noProof="0"/>
              <a:t>Click to edit Master text styles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25629FEB-7EDF-4566-BF2D-9E9B8D44D5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68" y="6261914"/>
            <a:ext cx="2168482" cy="160615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338F9ECC-B605-4D88-9A7C-3D464250847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3032" y="5669842"/>
            <a:ext cx="793750" cy="794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856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cya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0"/>
            <a:ext cx="11376025" cy="3511190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Click to edit Master 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457579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0"/>
            <a:ext cx="11376025" cy="3511190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GB" noProof="0"/>
              <a:t>Click to edit Master 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20239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/>
              <a:t>Click to edit Master title style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Presentation Title | Name Surname, Date (Edit by "Insert &gt; Header and Footer")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8" y="817500"/>
            <a:ext cx="11376024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en-GB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33408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/>
              <a:t>Click to edit Master title style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8" y="1406427"/>
            <a:ext cx="5616575" cy="5010249"/>
          </a:xfrm>
        </p:spPr>
        <p:txBody>
          <a:bodyPr/>
          <a:lstStyle/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Presentation Title | Name Surname, Date (Edit by "Insert &gt; Header and Footer")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4"/>
          </p:nvPr>
        </p:nvSpPr>
        <p:spPr>
          <a:xfrm>
            <a:off x="6167439" y="1406427"/>
            <a:ext cx="5616574" cy="5010249"/>
          </a:xfrm>
        </p:spPr>
        <p:txBody>
          <a:bodyPr/>
          <a:lstStyle/>
          <a:p>
            <a:pPr lvl="0"/>
            <a:r>
              <a:rPr lang="en-GB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48715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3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/>
              <a:t>Click to edit Master title style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9" y="1406427"/>
            <a:ext cx="3708400" cy="5010249"/>
          </a:xfrm>
        </p:spPr>
        <p:txBody>
          <a:bodyPr/>
          <a:lstStyle/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Presentation Title | Name Surname, Date (Edit by "Insert &gt; Header and Footer")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4"/>
          </p:nvPr>
        </p:nvSpPr>
        <p:spPr>
          <a:xfrm>
            <a:off x="4259263" y="1406427"/>
            <a:ext cx="3673475" cy="5010249"/>
          </a:xfrm>
        </p:spPr>
        <p:txBody>
          <a:bodyPr/>
          <a:lstStyle/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5"/>
          </p:nvPr>
        </p:nvSpPr>
        <p:spPr>
          <a:xfrm>
            <a:off x="8075612" y="1406427"/>
            <a:ext cx="3708399" cy="5010249"/>
          </a:xfrm>
        </p:spPr>
        <p:txBody>
          <a:bodyPr/>
          <a:lstStyle/>
          <a:p>
            <a:pPr lvl="0"/>
            <a:r>
              <a:rPr lang="en-GB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34802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/>
              <a:t>Click to edit Master title style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Presentation Title | Name Surname, Date (Edit by "Insert &gt; Header and Footer")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5616575" cy="2454374"/>
          </a:xfrm>
        </p:spPr>
        <p:txBody>
          <a:bodyPr/>
          <a:lstStyle/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5616575" cy="2454374"/>
          </a:xfrm>
        </p:spPr>
        <p:txBody>
          <a:bodyPr/>
          <a:lstStyle/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6167437" y="1449389"/>
            <a:ext cx="5616576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GB" noProof="0"/>
              <a:t>Click icon to add picture</a:t>
            </a:r>
            <a:endParaRPr lang="en-US" noProof="0"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6167438" y="4005263"/>
            <a:ext cx="5616576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GB" noProof="0"/>
              <a:t>Click icon to add picture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71160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/>
              <a:t>Click to edit Master title style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Presentation Title | Name Surname, Date (Edit by "Insert &gt; Header and Footer")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5616575" cy="2454374"/>
          </a:xfrm>
        </p:spPr>
        <p:txBody>
          <a:bodyPr/>
          <a:lstStyle/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5616575" cy="2454374"/>
          </a:xfrm>
        </p:spPr>
        <p:txBody>
          <a:bodyPr/>
          <a:lstStyle/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12" name="Inhaltsplatzhalter 5">
            <a:extLst>
              <a:ext uri="{FF2B5EF4-FFF2-40B4-BE49-F238E27FC236}">
                <a16:creationId xmlns:a16="http://schemas.microsoft.com/office/drawing/2014/main" id="{2E8BFC49-6C4E-4A78-A7A9-0AB60943F6F7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6167438" y="1449388"/>
            <a:ext cx="5616574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  <p:sp>
        <p:nvSpPr>
          <p:cNvPr id="13" name="Inhaltsplatzhalter 5">
            <a:extLst>
              <a:ext uri="{FF2B5EF4-FFF2-40B4-BE49-F238E27FC236}">
                <a16:creationId xmlns:a16="http://schemas.microsoft.com/office/drawing/2014/main" id="{6B2B23C8-8ABC-4DC4-A6B8-3AA482F34140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6167438" y="4005263"/>
            <a:ext cx="5616574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5878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07988" y="349611"/>
            <a:ext cx="11376024" cy="45109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7" y="1406427"/>
            <a:ext cx="11376025" cy="501024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91578" y="6580800"/>
            <a:ext cx="9948937" cy="18684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| Presentation Title | Name Surname, Date (Edit by "Insert &gt; Header and Footer")</a:t>
            </a:r>
          </a:p>
        </p:txBody>
      </p:sp>
      <p:sp>
        <p:nvSpPr>
          <p:cNvPr id="14" name="Textfeld 13"/>
          <p:cNvSpPr txBox="1"/>
          <p:nvPr userDrawn="1"/>
        </p:nvSpPr>
        <p:spPr>
          <a:xfrm>
            <a:off x="10848528" y="6580800"/>
            <a:ext cx="935485" cy="18684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en-US" sz="1000" b="1" noProof="0" dirty="0"/>
              <a:t>Page </a:t>
            </a:r>
            <a:fld id="{0427E4B2-AC28-443E-BE04-5CD55098A90B}" type="slidenum">
              <a:rPr lang="en-US" sz="1000" b="1" noProof="0" smtClean="0"/>
              <a:pPr algn="r"/>
              <a:t>‹#›</a:t>
            </a:fld>
            <a:endParaRPr lang="en-US" sz="1000" b="1" noProof="0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A7829311-53B7-4C59-9288-3343CCC381FC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112" y="6614019"/>
            <a:ext cx="325552" cy="100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299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1" r:id="rId2"/>
    <p:sldLayoutId id="2147483672" r:id="rId3"/>
    <p:sldLayoutId id="2147483680" r:id="rId4"/>
    <p:sldLayoutId id="2147483662" r:id="rId5"/>
    <p:sldLayoutId id="2147483668" r:id="rId6"/>
    <p:sldLayoutId id="2147483673" r:id="rId7"/>
    <p:sldLayoutId id="2147483670" r:id="rId8"/>
    <p:sldLayoutId id="2147483678" r:id="rId9"/>
    <p:sldLayoutId id="2147483674" r:id="rId10"/>
    <p:sldLayoutId id="2147483679" r:id="rId11"/>
    <p:sldLayoutId id="2147483675" r:id="rId12"/>
    <p:sldLayoutId id="2147483669" r:id="rId13"/>
    <p:sldLayoutId id="2147483676" r:id="rId14"/>
    <p:sldLayoutId id="2147483677" r:id="rId15"/>
    <p:sldLayoutId id="2147483666" r:id="rId16"/>
    <p:sldLayoutId id="2147483667" r:id="rId17"/>
    <p:sldLayoutId id="2147483681" r:id="rId18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61950" indent="-36195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tabLst>
          <a:tab pos="361950" algn="l"/>
        </a:tabLst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953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620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438275" indent="-276225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13" userDrawn="1">
          <p15:clr>
            <a:srgbClr val="F26B43"/>
          </p15:clr>
        </p15:guide>
        <p15:guide id="2" pos="3885" userDrawn="1">
          <p15:clr>
            <a:srgbClr val="F26B43"/>
          </p15:clr>
        </p15:guide>
        <p15:guide id="3" pos="3795" userDrawn="1">
          <p15:clr>
            <a:srgbClr val="F26B43"/>
          </p15:clr>
        </p15:guide>
        <p15:guide id="4" pos="7423" userDrawn="1">
          <p15:clr>
            <a:srgbClr val="F26B43"/>
          </p15:clr>
        </p15:guide>
        <p15:guide id="5" pos="257" userDrawn="1">
          <p15:clr>
            <a:srgbClr val="F26B43"/>
          </p15:clr>
        </p15:guide>
        <p15:guide id="6" orient="horz" pos="4042" userDrawn="1">
          <p15:clr>
            <a:srgbClr val="F26B43"/>
          </p15:clr>
        </p15:guide>
        <p15:guide id="7" orient="horz" pos="2432" userDrawn="1">
          <p15:clr>
            <a:srgbClr val="F26B43"/>
          </p15:clr>
        </p15:guide>
        <p15:guide id="8" orient="horz" pos="2523" userDrawn="1">
          <p15:clr>
            <a:srgbClr val="F26B43"/>
          </p15:clr>
        </p15:guide>
        <p15:guide id="9" pos="2593" userDrawn="1">
          <p15:clr>
            <a:srgbClr val="F26B43"/>
          </p15:clr>
        </p15:guide>
        <p15:guide id="10" pos="2683" userDrawn="1">
          <p15:clr>
            <a:srgbClr val="F26B43"/>
          </p15:clr>
        </p15:guide>
        <p15:guide id="11" pos="4997" userDrawn="1">
          <p15:clr>
            <a:srgbClr val="F26B43"/>
          </p15:clr>
        </p15:guide>
        <p15:guide id="12" pos="508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sites.google.com/huhep.org/wsfa2023/home" TargetMode="External"/><Relationship Id="rId3" Type="http://schemas.openxmlformats.org/officeDocument/2006/relationships/hyperlink" Target="https://indico.cern.ch/event/1283859/" TargetMode="External"/><Relationship Id="rId7" Type="http://schemas.openxmlformats.org/officeDocument/2006/relationships/hyperlink" Target="https://agenda.linearcollider.org/event/10069/" TargetMode="External"/><Relationship Id="rId2" Type="http://schemas.openxmlformats.org/officeDocument/2006/relationships/hyperlink" Target="https://indico.cern.ch/event/1283129/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indico.cern.ch/event/1292031/" TargetMode="External"/><Relationship Id="rId5" Type="http://schemas.openxmlformats.org/officeDocument/2006/relationships/hyperlink" Target="https://agenda.infn.it/event/35700/" TargetMode="External"/><Relationship Id="rId4" Type="http://schemas.openxmlformats.org/officeDocument/2006/relationships/hyperlink" Target="https://indico.cern.ch/category/14055/" TargetMode="External"/><Relationship Id="rId9" Type="http://schemas.openxmlformats.org/officeDocument/2006/relationships/hyperlink" Target="https://indico.desy.de/event/39980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agenda.linearcollider.org/event/9649/attachments/38003/60567/Time-Critical_WPsV8b.pdf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Future Collider</a:t>
            </a:r>
            <a:br>
              <a:rPr lang="en-US" dirty="0"/>
            </a:br>
            <a:r>
              <a:rPr lang="en-US" dirty="0"/>
              <a:t>News</a:t>
            </a:r>
            <a:r>
              <a:rPr lang="en-US" dirty="0">
                <a:solidFill>
                  <a:schemeClr val="accent2"/>
                </a:solidFill>
              </a:rPr>
              <a:t>.</a:t>
            </a:r>
            <a:br>
              <a:rPr lang="en-US" dirty="0"/>
            </a:br>
            <a:endParaRPr lang="en-US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Subtitle of Presentation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Benno List</a:t>
            </a:r>
          </a:p>
          <a:p>
            <a:r>
              <a:rPr lang="en-US" dirty="0"/>
              <a:t>FC@DESY Meeting 7.7.23</a:t>
            </a:r>
          </a:p>
        </p:txBody>
      </p:sp>
    </p:spTree>
    <p:extLst>
      <p:ext uri="{BB962C8B-B14F-4D97-AF65-F5344CB8AC3E}">
        <p14:creationId xmlns:p14="http://schemas.microsoft.com/office/powerpoint/2010/main" val="3861234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82E13-67FC-420B-E7B9-EE5D8DA87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Workshop 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B569BA-0D15-270B-A8B2-B5CA1534E3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July 11/12 2nd Reconstruction WS upcoming, several contributions from DESY:</a:t>
            </a:r>
            <a:b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</a:b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 </a:t>
            </a:r>
            <a:r>
              <a:rPr lang="en-GB" b="0" i="0" dirty="0">
                <a:effectLst/>
                <a:latin typeface="Helvetica" pitchFamily="2" charset="0"/>
                <a:hlinkClick r:id="rId2"/>
              </a:rPr>
              <a:t>https://indico.cern.ch/event/1283129</a:t>
            </a:r>
            <a:endParaRPr lang="en-GB" b="0" i="0" u="none" strike="noStrike" dirty="0">
              <a:solidFill>
                <a:srgbClr val="000000"/>
              </a:solidFill>
              <a:effectLst/>
              <a:latin typeface="Helvetica" pitchFamily="2" charset="0"/>
            </a:endParaRPr>
          </a:p>
          <a:p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July 15 deadline for ECFA workshop in October</a:t>
            </a:r>
            <a:b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</a:b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 </a:t>
            </a:r>
            <a:r>
              <a:rPr lang="en-GB" b="0" i="0" dirty="0">
                <a:effectLst/>
                <a:latin typeface="Helvetica" pitchFamily="2" charset="0"/>
                <a:hlinkClick r:id="rId3"/>
              </a:rPr>
              <a:t>https://indico.cern.ch/event/1283859/</a:t>
            </a:r>
            <a:r>
              <a:rPr lang="en-GB" b="0" i="0" dirty="0">
                <a:effectLst/>
                <a:latin typeface="Helvetica" pitchFamily="2" charset="0"/>
              </a:rPr>
              <a:t> :</a:t>
            </a:r>
            <a:endParaRPr lang="en-GB" b="0" i="0" u="none" strike="noStrike" dirty="0">
              <a:solidFill>
                <a:srgbClr val="000000"/>
              </a:solidFill>
              <a:effectLst/>
              <a:latin typeface="Helvetica" pitchFamily="2" charset="0"/>
            </a:endParaRPr>
          </a:p>
          <a:p>
            <a:pPr lvl="1"/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abstract submission</a:t>
            </a:r>
          </a:p>
          <a:p>
            <a:pPr lvl="1"/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Key4Hep tutorial registration</a:t>
            </a:r>
          </a:p>
          <a:p>
            <a:r>
              <a:rPr lang="en-GB" dirty="0">
                <a:solidFill>
                  <a:srgbClr val="000000"/>
                </a:solidFill>
                <a:latin typeface="Helvetica" pitchFamily="2" charset="0"/>
              </a:rPr>
              <a:t>See 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 </a:t>
            </a:r>
            <a:r>
              <a:rPr lang="en-GB" b="0" i="0" dirty="0">
                <a:effectLst/>
                <a:latin typeface="Helvetica" pitchFamily="2" charset="0"/>
                <a:hlinkClick r:id="rId4"/>
              </a:rPr>
              <a:t>https://indico.cern.ch/category/14055/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 </a:t>
            </a:r>
          </a:p>
          <a:p>
            <a:br>
              <a:rPr lang="en-GB" dirty="0"/>
            </a:b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   </a:t>
            </a:r>
            <a:endParaRPr lang="en-GB" dirty="0"/>
          </a:p>
          <a:p>
            <a:pPr lvl="1"/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083F61-09CC-D259-7140-CB7140EA0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Presentation Title | Name Surname, Date (Edit by "Insert &gt; Header and Footer")</a:t>
            </a:r>
            <a:endParaRPr lang="en-US" noProof="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102BC6-6FDE-A418-3DC6-AE2B1D0C912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345DC1-2235-E4CB-3216-46A52219AE9C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167438" y="1406427"/>
            <a:ext cx="5833217" cy="5010249"/>
          </a:xfrm>
        </p:spPr>
        <p:txBody>
          <a:bodyPr/>
          <a:lstStyle/>
          <a:p>
            <a:r>
              <a:rPr lang="en-GB" dirty="0"/>
              <a:t>July 11: Open Lab Director Group meeting:</a:t>
            </a:r>
            <a:br>
              <a:rPr lang="en-GB" dirty="0"/>
            </a:br>
            <a:r>
              <a:rPr lang="en-GB" dirty="0">
                <a:solidFill>
                  <a:srgbClr val="000000"/>
                </a:solidFill>
                <a:effectLst/>
                <a:latin typeface="Helvetica Neue" panose="02000503000000020004" pitchFamily="2" charset="0"/>
              </a:rPr>
              <a:t> </a:t>
            </a:r>
            <a:r>
              <a:rPr lang="en-GB" dirty="0">
                <a:solidFill>
                  <a:srgbClr val="000000"/>
                </a:solidFill>
                <a:effectLst/>
                <a:latin typeface="Helvetica Neue" panose="02000503000000020004" pitchFamily="2" charset="0"/>
                <a:hlinkClick r:id="rId5"/>
              </a:rPr>
              <a:t>https://agenda.infn.it/event/35700/</a:t>
            </a:r>
            <a:endParaRPr lang="en-GB" dirty="0"/>
          </a:p>
          <a:p>
            <a:r>
              <a:rPr lang="en-GB" dirty="0"/>
              <a:t>July 12: ECFA Plenary</a:t>
            </a:r>
            <a:br>
              <a:rPr lang="en-GB" dirty="0"/>
            </a:br>
            <a:r>
              <a:rPr lang="en-GB" dirty="0">
                <a:hlinkClick r:id="rId6"/>
              </a:rPr>
              <a:t>https://indico.cern.ch/event/1292031/ </a:t>
            </a:r>
            <a:endParaRPr lang="en-GB" b="0" i="0" dirty="0">
              <a:effectLst/>
              <a:latin typeface="Helvetica" pitchFamily="2" charset="0"/>
            </a:endParaRPr>
          </a:p>
          <a:p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Open Physics Meeting July 13 </a:t>
            </a:r>
            <a:b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</a:br>
            <a:r>
              <a:rPr lang="en-GB" b="0" i="0" dirty="0">
                <a:effectLst/>
                <a:latin typeface="Helvetica" pitchFamily="2" charset="0"/>
                <a:hlinkClick r:id="rId7"/>
              </a:rPr>
              <a:t>https://agenda.linearcollider.org/event/10069/</a:t>
            </a:r>
            <a:endParaRPr lang="en-GB" b="0" i="0" dirty="0">
              <a:effectLst/>
              <a:latin typeface="Helvetica" pitchFamily="2" charset="0"/>
            </a:endParaRPr>
          </a:p>
          <a:p>
            <a:r>
              <a:rPr lang="en-GB" dirty="0">
                <a:solidFill>
                  <a:srgbClr val="000000"/>
                </a:solidFill>
                <a:effectLst/>
                <a:latin typeface="Helvetica Neue" panose="02000503000000020004" pitchFamily="2" charset="0"/>
              </a:rPr>
              <a:t>EAJADE Workshop:</a:t>
            </a:r>
            <a:br>
              <a:rPr lang="en-GB" dirty="0">
                <a:solidFill>
                  <a:srgbClr val="000000"/>
                </a:solidFill>
                <a:effectLst/>
                <a:latin typeface="Helvetica Neue" panose="02000503000000020004" pitchFamily="2" charset="0"/>
              </a:rPr>
            </a:br>
            <a:r>
              <a:rPr lang="en-GB" dirty="0">
                <a:solidFill>
                  <a:srgbClr val="000000"/>
                </a:solidFill>
                <a:effectLst/>
                <a:latin typeface="Helvetica Neue" panose="02000503000000020004" pitchFamily="2" charset="0"/>
              </a:rPr>
              <a:t>Sustainability in Future Accelerators</a:t>
            </a:r>
            <a:br>
              <a:rPr lang="en-GB" dirty="0">
                <a:solidFill>
                  <a:srgbClr val="000000"/>
                </a:solidFill>
                <a:latin typeface="Helvetica Neue" panose="02000503000000020004" pitchFamily="2" charset="0"/>
              </a:rPr>
            </a:br>
            <a:r>
              <a:rPr lang="en-GB" dirty="0">
                <a:solidFill>
                  <a:srgbClr val="000000"/>
                </a:solidFill>
                <a:effectLst/>
                <a:latin typeface="Helvetica Neue" panose="02000503000000020004" pitchFamily="2" charset="0"/>
                <a:hlinkClick r:id="rId8"/>
              </a:rPr>
              <a:t>https://sites.google.com/huhep.org/wsfa2023/home</a:t>
            </a:r>
            <a:r>
              <a:rPr lang="en-GB" dirty="0">
                <a:solidFill>
                  <a:srgbClr val="000000"/>
                </a:solidFill>
                <a:effectLst/>
                <a:latin typeface="Helvetica Neue" panose="02000503000000020004" pitchFamily="2" charset="0"/>
              </a:rPr>
              <a:t> / </a:t>
            </a:r>
            <a:r>
              <a:rPr lang="en-GB" dirty="0">
                <a:solidFill>
                  <a:srgbClr val="000000"/>
                </a:solidFill>
                <a:effectLst/>
                <a:latin typeface="Helvetica Neue" panose="02000503000000020004" pitchFamily="2" charset="0"/>
                <a:hlinkClick r:id="rId9"/>
              </a:rPr>
              <a:t>https://indico.desy.de/event/39980/</a:t>
            </a:r>
            <a:r>
              <a:rPr lang="en-GB" dirty="0">
                <a:solidFill>
                  <a:srgbClr val="000000"/>
                </a:solidFill>
                <a:effectLst/>
                <a:latin typeface="Helvetica Neue" panose="02000503000000020004" pitchFamily="2" charset="0"/>
              </a:rPr>
              <a:t> </a:t>
            </a:r>
            <a:endParaRPr lang="en-GB" dirty="0">
              <a:solidFill>
                <a:srgbClr val="DCA10D"/>
              </a:solidFill>
              <a:effectLst/>
              <a:latin typeface="Helvetica Neue" panose="02000503000000020004" pitchFamily="2" charset="0"/>
            </a:endParaRPr>
          </a:p>
          <a:p>
            <a:endParaRPr lang="en-GB" b="0" i="0" dirty="0">
              <a:effectLst/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8338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4BE9D9-4DC0-9338-A968-45017D2F6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ITN Framework Signing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092995-F60C-2DAD-4E4D-31B1ABBE67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988" y="1406427"/>
            <a:ext cx="6336084" cy="5010249"/>
          </a:xfrm>
        </p:spPr>
        <p:txBody>
          <a:bodyPr/>
          <a:lstStyle/>
          <a:p>
            <a:r>
              <a:rPr lang="en-GB" dirty="0"/>
              <a:t>Today: Signing of ITN Agreement between CERN and KEK</a:t>
            </a:r>
          </a:p>
          <a:p>
            <a:r>
              <a:rPr lang="en-GB" dirty="0"/>
              <a:t>For list of Work Packages, see</a:t>
            </a:r>
            <a:br>
              <a:rPr lang="en-GB" dirty="0"/>
            </a:br>
            <a:r>
              <a:rPr lang="en-GB" sz="1400" dirty="0">
                <a:hlinkClick r:id="rId2"/>
              </a:rPr>
              <a:t>https://agenda.linearcollider.org/event/9649/attachments/38003/60567/Time-Critical_WPsV8b.pdf</a:t>
            </a:r>
            <a:r>
              <a:rPr lang="en-GB" sz="1400" dirty="0"/>
              <a:t> </a:t>
            </a:r>
            <a:br>
              <a:rPr lang="en-GB" dirty="0"/>
            </a:br>
            <a:r>
              <a:rPr lang="en-GB" dirty="0"/>
              <a:t>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921FBC-EB22-9677-CB2B-500643F2C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Presentation Title | Name Surname, Date (Edit by "Insert &gt; Header and Footer")</a:t>
            </a:r>
            <a:endParaRPr lang="en-US" noProof="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62AFD5-30CE-37D8-B22B-E87A1DEF549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415035A3-7F94-5552-F584-1AD2316A7A72}"/>
              </a:ext>
            </a:extLst>
          </p:cNvPr>
          <p:cNvPicPr>
            <a:picLocks noGrp="1" noChangeAspect="1"/>
          </p:cNvPicPr>
          <p:nvPr>
            <p:ph idx="14"/>
          </p:nvPr>
        </p:nvPicPr>
        <p:blipFill>
          <a:blip r:embed="rId3"/>
          <a:stretch>
            <a:fillRect/>
          </a:stretch>
        </p:blipFill>
        <p:spPr>
          <a:xfrm>
            <a:off x="7057705" y="1406526"/>
            <a:ext cx="4726307" cy="5010150"/>
          </a:xfrm>
          <a:prstGeom prst="rect">
            <a:avLst/>
          </a:prstGeom>
          <a:ln w="12700">
            <a:solidFill>
              <a:schemeClr val="tx2"/>
            </a:solidFill>
          </a:ln>
          <a:effectLst>
            <a:outerShdw blurRad="63500" dist="63500" dir="2700000" algn="tl" rotWithShape="0">
              <a:schemeClr val="bg1">
                <a:lumMod val="50000"/>
              </a:schemeClr>
            </a:outerShdw>
          </a:effec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4057B2F-BA5F-7CD8-C0C7-1D151D52C2A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43472" y="3248515"/>
            <a:ext cx="4942331" cy="3168161"/>
          </a:xfrm>
          <a:prstGeom prst="rect">
            <a:avLst/>
          </a:prstGeom>
          <a:ln w="12700">
            <a:solidFill>
              <a:schemeClr val="tx2"/>
            </a:solidFill>
          </a:ln>
          <a:effectLst>
            <a:outerShdw blurRad="63500" dist="63500" dir="2700000" algn="tl" rotWithShape="0">
              <a:schemeClr val="bg1">
                <a:lumMod val="5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65408953"/>
      </p:ext>
    </p:extLst>
  </p:cSld>
  <p:clrMapOvr>
    <a:masterClrMapping/>
  </p:clrMapOvr>
</p:sld>
</file>

<file path=ppt/theme/theme1.xml><?xml version="1.0" encoding="utf-8"?>
<a:theme xmlns:a="http://schemas.openxmlformats.org/drawingml/2006/main" name="DESY">
  <a:themeElements>
    <a:clrScheme name="DESY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18F1F"/>
      </a:accent2>
      <a:accent3>
        <a:srgbClr val="004B7D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1"/>
          </a:solidFill>
        </a:ln>
      </a:spPr>
      <a:bodyPr rtlCol="0" anchor="ctr"/>
      <a:lstStyle>
        <a:defPPr algn="ctr">
          <a:defRPr sz="16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1600" dirty="0" err="1" smtClean="0"/>
        </a:defPPr>
      </a:lstStyle>
    </a:txDef>
  </a:objectDefaults>
  <a:extraClrSchemeLst/>
  <a:custClrLst>
    <a:custClr>
      <a:srgbClr val="8B6EC9"/>
    </a:custClr>
    <a:custClr>
      <a:srgbClr val="E35D50"/>
    </a:custClr>
    <a:custClr>
      <a:srgbClr val="5BC5F1"/>
    </a:custClr>
    <a:custClr>
      <a:srgbClr val="00AA92"/>
    </a:custClr>
  </a:custClrLst>
  <a:extLst>
    <a:ext uri="{05A4C25C-085E-4340-85A3-A5531E510DB2}">
      <thm15:themeFamily xmlns:thm15="http://schemas.microsoft.com/office/thememl/2012/main" name="Presentation4" id="{5BE207F7-733F-8544-A0AB-25418D47390C}" vid="{6F120C56-89DF-8745-81EF-6C42E80A86C4}"/>
    </a:ext>
  </a:extLst>
</a:theme>
</file>

<file path=ppt/theme/theme2.xml><?xml version="1.0" encoding="utf-8"?>
<a:theme xmlns:a="http://schemas.openxmlformats.org/drawingml/2006/main" name="Office">
  <a:themeElements>
    <a:clrScheme name="Benutzerdefiniert 104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F9E1B"/>
      </a:accent2>
      <a:accent3>
        <a:srgbClr val="020A0A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Benutzerdefiniert 104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F9E1B"/>
      </a:accent2>
      <a:accent3>
        <a:srgbClr val="020A0A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DESY</Template>
  <TotalTime>38</TotalTime>
  <Words>262</Words>
  <Application>Microsoft Macintosh PowerPoint</Application>
  <PresentationFormat>Widescreen</PresentationFormat>
  <Paragraphs>20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Helvetica</vt:lpstr>
      <vt:lpstr>Helvetica Neue</vt:lpstr>
      <vt:lpstr>DESY</vt:lpstr>
      <vt:lpstr>Future Collider News. </vt:lpstr>
      <vt:lpstr>Workshop Dates</vt:lpstr>
      <vt:lpstr>ITN Framework Signing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Future Collider News. </dc:title>
  <dc:creator>Benno List</dc:creator>
  <cp:lastModifiedBy>Benno List</cp:lastModifiedBy>
  <cp:revision>2</cp:revision>
  <dcterms:created xsi:type="dcterms:W3CDTF">2023-06-30T05:49:41Z</dcterms:created>
  <dcterms:modified xsi:type="dcterms:W3CDTF">2023-07-07T07:05:59Z</dcterms:modified>
</cp:coreProperties>
</file>