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7" r:id="rId2"/>
    <p:sldId id="271" r:id="rId3"/>
    <p:sldId id="27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6327" autoAdjust="0"/>
  </p:normalViewPr>
  <p:slideViewPr>
    <p:cSldViewPr showGuides="1">
      <p:cViewPr varScale="1">
        <p:scale>
          <a:sx n="165" d="100"/>
          <a:sy n="165" d="100"/>
        </p:scale>
        <p:origin x="792" y="108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07.08.2023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07.08.2023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07.08.2023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31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Willi Kuropka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7A57-F91E-4A9B-9DB7-D19133DB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X-band conditioning and laser setup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F179B-F617-4113-A5A8-A10A8DF3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28C4B1-1934-4ABD-8366-1E89C5D82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383651"/>
            <a:ext cx="11376025" cy="5010249"/>
          </a:xfrm>
        </p:spPr>
        <p:txBody>
          <a:bodyPr/>
          <a:lstStyle/>
          <a:p>
            <a:r>
              <a:rPr lang="en-US" dirty="0"/>
              <a:t>X-band RF station on load with 6MW peak power and ca. 2us LLRF pulse width…but not stable, yet. TBC</a:t>
            </a:r>
          </a:p>
          <a:p>
            <a:r>
              <a:rPr lang="en-US" dirty="0"/>
              <a:t>Intermediate 2um laser setup installed and operational</a:t>
            </a:r>
          </a:p>
          <a:p>
            <a:r>
              <a:rPr lang="en-US" dirty="0"/>
              <a:t>Checked cathode laser beam transport in the tunnel, looks fine, more checking to be done in the lab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719829C-3214-48A2-AAA3-6469CE6011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4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13508-0F5E-4E45-9490-05C2457D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this week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63E176-DCA9-404B-A7C2-46BAAEDD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07.08.2023</a:t>
            </a:r>
            <a:endParaRPr lang="en-US" noProof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11E24A-B258-4791-A9AA-654926E7B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Mon, evening: Tunnel closing, Willi </a:t>
            </a:r>
          </a:p>
          <a:p>
            <a:r>
              <a:rPr lang="en-US" dirty="0"/>
              <a:t>Tue: Max morning, Hannes afternoon</a:t>
            </a:r>
          </a:p>
          <a:p>
            <a:r>
              <a:rPr lang="en-US" dirty="0"/>
              <a:t>Wed: Willi</a:t>
            </a:r>
          </a:p>
          <a:p>
            <a:r>
              <a:rPr lang="en-US" dirty="0"/>
              <a:t>Thu: Max, Willi</a:t>
            </a:r>
          </a:p>
          <a:p>
            <a:r>
              <a:rPr lang="en-US" dirty="0"/>
              <a:t>Fri: Willi morning, Hannes afternoon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Tasks:</a:t>
            </a:r>
          </a:p>
          <a:p>
            <a:pPr lvl="1"/>
            <a:r>
              <a:rPr lang="en-US" dirty="0" err="1"/>
              <a:t>AutoAcc</a:t>
            </a:r>
            <a:r>
              <a:rPr lang="en-US" dirty="0"/>
              <a:t> and MDI intensity monitors </a:t>
            </a:r>
            <a:r>
              <a:rPr lang="en-US"/>
              <a:t>on Tue</a:t>
            </a:r>
            <a:endParaRPr lang="en-US" dirty="0"/>
          </a:p>
          <a:p>
            <a:pPr lvl="1"/>
            <a:r>
              <a:rPr lang="en-US" dirty="0"/>
              <a:t>Orbit feedback</a:t>
            </a:r>
          </a:p>
          <a:p>
            <a:pPr lvl="1"/>
            <a:r>
              <a:rPr lang="en-US" dirty="0"/>
              <a:t>Quadrupole strength measurements</a:t>
            </a:r>
          </a:p>
          <a:p>
            <a:pPr lvl="1"/>
            <a:r>
              <a:rPr lang="en-US" dirty="0"/>
              <a:t>PDE beam momentum investigation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07032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137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DESY</vt:lpstr>
      <vt:lpstr>ARES Operation Meeting</vt:lpstr>
      <vt:lpstr>X-band conditioning and laser setup </vt:lpstr>
      <vt:lpstr>Schedule this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393</cp:revision>
  <dcterms:created xsi:type="dcterms:W3CDTF">2021-08-09T09:06:11Z</dcterms:created>
  <dcterms:modified xsi:type="dcterms:W3CDTF">2023-08-07T11:07:47Z</dcterms:modified>
</cp:coreProperties>
</file>