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381" r:id="rId3"/>
    <p:sldId id="376" r:id="rId4"/>
    <p:sldId id="400" r:id="rId5"/>
    <p:sldId id="405" r:id="rId6"/>
    <p:sldId id="378" r:id="rId7"/>
    <p:sldId id="391" r:id="rId8"/>
    <p:sldId id="386" r:id="rId9"/>
    <p:sldId id="408" r:id="rId10"/>
    <p:sldId id="407" r:id="rId11"/>
    <p:sldId id="409" r:id="rId12"/>
    <p:sldId id="379" r:id="rId13"/>
    <p:sldId id="401" r:id="rId14"/>
    <p:sldId id="412" r:id="rId15"/>
    <p:sldId id="410" r:id="rId16"/>
    <p:sldId id="399" r:id="rId17"/>
    <p:sldId id="402" r:id="rId18"/>
    <p:sldId id="413" r:id="rId19"/>
    <p:sldId id="403" r:id="rId20"/>
    <p:sldId id="415" r:id="rId21"/>
    <p:sldId id="390" r:id="rId22"/>
    <p:sldId id="349" r:id="rId23"/>
    <p:sldId id="414" r:id="rId24"/>
    <p:sldId id="406" r:id="rId25"/>
    <p:sldId id="411" r:id="rId26"/>
    <p:sldId id="416" r:id="rId27"/>
  </p:sldIdLst>
  <p:sldSz cx="9144000" cy="5143500" type="screen16x9"/>
  <p:notesSz cx="6797675" cy="9926638"/>
  <p:defaultTextStyle>
    <a:defPPr>
      <a:defRPr lang="de-DE"/>
    </a:defPPr>
    <a:lvl1pPr marL="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55F85D3D-295E-4737-89D0-000F04EFE890}">
          <p14:sldIdLst>
            <p14:sldId id="256"/>
            <p14:sldId id="381"/>
            <p14:sldId id="376"/>
            <p14:sldId id="400"/>
            <p14:sldId id="405"/>
            <p14:sldId id="378"/>
            <p14:sldId id="391"/>
            <p14:sldId id="386"/>
            <p14:sldId id="408"/>
            <p14:sldId id="407"/>
            <p14:sldId id="409"/>
            <p14:sldId id="379"/>
            <p14:sldId id="401"/>
            <p14:sldId id="412"/>
            <p14:sldId id="410"/>
            <p14:sldId id="399"/>
            <p14:sldId id="402"/>
            <p14:sldId id="413"/>
            <p14:sldId id="403"/>
            <p14:sldId id="415"/>
            <p14:sldId id="390"/>
            <p14:sldId id="349"/>
            <p14:sldId id="414"/>
            <p14:sldId id="406"/>
            <p14:sldId id="411"/>
            <p14:sldId id="41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14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33"/>
    <a:srgbClr val="FF3399"/>
    <a:srgbClr val="D79300"/>
    <a:srgbClr val="FDBB63"/>
    <a:srgbClr val="FFAA01"/>
    <a:srgbClr val="F5F7F9"/>
    <a:srgbClr val="FFC000"/>
    <a:srgbClr val="548235"/>
    <a:srgbClr val="1F4E79"/>
    <a:srgbClr val="1848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84C12A-B85B-4A90-8F9D-B8B2D84A40D3}" v="556" dt="2025-04-03T05:39:07.76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91" autoAdjust="0"/>
    <p:restoredTop sz="85490" autoAdjust="0"/>
  </p:normalViewPr>
  <p:slideViewPr>
    <p:cSldViewPr snapToGrid="0" snapToObjects="1">
      <p:cViewPr varScale="1">
        <p:scale>
          <a:sx n="93" d="100"/>
          <a:sy n="93" d="100"/>
        </p:scale>
        <p:origin x="1301" y="62"/>
      </p:cViewPr>
      <p:guideLst>
        <p:guide orient="horz" pos="1620"/>
        <p:guide pos="145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 snapToObjects="1">
      <p:cViewPr varScale="1">
        <p:scale>
          <a:sx n="77" d="100"/>
          <a:sy n="77" d="100"/>
        </p:scale>
        <p:origin x="4005" y="72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mue Schmidt" userId="c5179a11-cccc-4a78-b2dc-78498237dc9b" providerId="ADAL" clId="{84ED3933-F5E9-48D9-82C3-807D451A1899}"/>
    <pc:docChg chg="delSld modSection">
      <pc:chgData name="Nimue Schmidt" userId="c5179a11-cccc-4a78-b2dc-78498237dc9b" providerId="ADAL" clId="{84ED3933-F5E9-48D9-82C3-807D451A1899}" dt="2024-12-09T10:49:10.303" v="0" actId="47"/>
      <pc:docMkLst>
        <pc:docMk/>
      </pc:docMkLst>
      <pc:sldChg chg="del">
        <pc:chgData name="Nimue Schmidt" userId="c5179a11-cccc-4a78-b2dc-78498237dc9b" providerId="ADAL" clId="{84ED3933-F5E9-48D9-82C3-807D451A1899}" dt="2024-12-09T10:49:10.303" v="0" actId="47"/>
        <pc:sldMkLst>
          <pc:docMk/>
          <pc:sldMk cId="2396002495" sldId="373"/>
        </pc:sldMkLst>
      </pc:sldChg>
      <pc:sldChg chg="del">
        <pc:chgData name="Nimue Schmidt" userId="c5179a11-cccc-4a78-b2dc-78498237dc9b" providerId="ADAL" clId="{84ED3933-F5E9-48D9-82C3-807D451A1899}" dt="2024-12-09T10:49:10.303" v="0" actId="47"/>
        <pc:sldMkLst>
          <pc:docMk/>
          <pc:sldMk cId="1254025962" sldId="376"/>
        </pc:sldMkLst>
      </pc:sldChg>
      <pc:sldChg chg="del">
        <pc:chgData name="Nimue Schmidt" userId="c5179a11-cccc-4a78-b2dc-78498237dc9b" providerId="ADAL" clId="{84ED3933-F5E9-48D9-82C3-807D451A1899}" dt="2024-12-09T10:49:10.303" v="0" actId="47"/>
        <pc:sldMkLst>
          <pc:docMk/>
          <pc:sldMk cId="4032107177" sldId="377"/>
        </pc:sldMkLst>
      </pc:sldChg>
    </pc:docChg>
  </pc:docChgLst>
  <pc:docChgLst>
    <pc:chgData name="Nimue Schmidt" userId="c5179a11-cccc-4a78-b2dc-78498237dc9b" providerId="ADAL" clId="{8171D58F-4ACD-44CB-8D7A-8F378ECF221B}"/>
    <pc:docChg chg="undo custSel addSld delSld modSld modMainMaster modSection">
      <pc:chgData name="Nimue Schmidt" userId="c5179a11-cccc-4a78-b2dc-78498237dc9b" providerId="ADAL" clId="{8171D58F-4ACD-44CB-8D7A-8F378ECF221B}" dt="2024-10-22T13:53:33.061" v="1317" actId="20577"/>
      <pc:docMkLst>
        <pc:docMk/>
      </pc:docMkLst>
      <pc:sldChg chg="modSp mod modTransition">
        <pc:chgData name="Nimue Schmidt" userId="c5179a11-cccc-4a78-b2dc-78498237dc9b" providerId="ADAL" clId="{8171D58F-4ACD-44CB-8D7A-8F378ECF221B}" dt="2024-10-22T13:43:13.599" v="1152" actId="14100"/>
        <pc:sldMkLst>
          <pc:docMk/>
          <pc:sldMk cId="3910199118" sldId="256"/>
        </pc:sldMkLst>
      </pc:sldChg>
      <pc:sldChg chg="del">
        <pc:chgData name="Nimue Schmidt" userId="c5179a11-cccc-4a78-b2dc-78498237dc9b" providerId="ADAL" clId="{8171D58F-4ACD-44CB-8D7A-8F378ECF221B}" dt="2024-10-22T11:25:18.256" v="4" actId="47"/>
        <pc:sldMkLst>
          <pc:docMk/>
          <pc:sldMk cId="952525056" sldId="315"/>
        </pc:sldMkLst>
      </pc:sldChg>
      <pc:sldChg chg="del">
        <pc:chgData name="Nimue Schmidt" userId="c5179a11-cccc-4a78-b2dc-78498237dc9b" providerId="ADAL" clId="{8171D58F-4ACD-44CB-8D7A-8F378ECF221B}" dt="2024-10-22T11:24:59.942" v="3" actId="47"/>
        <pc:sldMkLst>
          <pc:docMk/>
          <pc:sldMk cId="3541724828" sldId="334"/>
        </pc:sldMkLst>
      </pc:sldChg>
      <pc:sldChg chg="del modTransition">
        <pc:chgData name="Nimue Schmidt" userId="c5179a11-cccc-4a78-b2dc-78498237dc9b" providerId="ADAL" clId="{8171D58F-4ACD-44CB-8D7A-8F378ECF221B}" dt="2024-10-22T13:10:48.181" v="843" actId="47"/>
        <pc:sldMkLst>
          <pc:docMk/>
          <pc:sldMk cId="1089555157" sldId="335"/>
        </pc:sldMkLst>
      </pc:sldChg>
      <pc:sldChg chg="modTransition">
        <pc:chgData name="Nimue Schmidt" userId="c5179a11-cccc-4a78-b2dc-78498237dc9b" providerId="ADAL" clId="{8171D58F-4ACD-44CB-8D7A-8F378ECF221B}" dt="2024-10-22T11:37:26.601" v="26"/>
        <pc:sldMkLst>
          <pc:docMk/>
          <pc:sldMk cId="535404163" sldId="349"/>
        </pc:sldMkLst>
      </pc:sldChg>
      <pc:sldChg chg="modSp mod modTransition">
        <pc:chgData name="Nimue Schmidt" userId="c5179a11-cccc-4a78-b2dc-78498237dc9b" providerId="ADAL" clId="{8171D58F-4ACD-44CB-8D7A-8F378ECF221B}" dt="2024-10-22T13:53:33.061" v="1317" actId="20577"/>
        <pc:sldMkLst>
          <pc:docMk/>
          <pc:sldMk cId="2396002495" sldId="373"/>
        </pc:sldMkLst>
      </pc:sldChg>
      <pc:sldChg chg="addSp delSp modSp new mod modTransition modAnim modNotesTx">
        <pc:chgData name="Nimue Schmidt" userId="c5179a11-cccc-4a78-b2dc-78498237dc9b" providerId="ADAL" clId="{8171D58F-4ACD-44CB-8D7A-8F378ECF221B}" dt="2024-10-22T13:25:23.788" v="893"/>
        <pc:sldMkLst>
          <pc:docMk/>
          <pc:sldMk cId="3727548387" sldId="374"/>
        </pc:sldMkLst>
      </pc:sldChg>
      <pc:sldChg chg="addSp delSp modSp add mod modTransition modAnim">
        <pc:chgData name="Nimue Schmidt" userId="c5179a11-cccc-4a78-b2dc-78498237dc9b" providerId="ADAL" clId="{8171D58F-4ACD-44CB-8D7A-8F378ECF221B}" dt="2024-10-22T13:19:08.146" v="844" actId="478"/>
        <pc:sldMkLst>
          <pc:docMk/>
          <pc:sldMk cId="1595743188" sldId="375"/>
        </pc:sldMkLst>
      </pc:sldChg>
      <pc:sldChg chg="addSp delSp modSp add mod delAnim modAnim">
        <pc:chgData name="Nimue Schmidt" userId="c5179a11-cccc-4a78-b2dc-78498237dc9b" providerId="ADAL" clId="{8171D58F-4ACD-44CB-8D7A-8F378ECF221B}" dt="2024-10-22T13:32:57.582" v="934" actId="1076"/>
        <pc:sldMkLst>
          <pc:docMk/>
          <pc:sldMk cId="1254025962" sldId="376"/>
        </pc:sldMkLst>
      </pc:sldChg>
      <pc:sldChg chg="addSp delSp modSp add del mod">
        <pc:chgData name="Nimue Schmidt" userId="c5179a11-cccc-4a78-b2dc-78498237dc9b" providerId="ADAL" clId="{8171D58F-4ACD-44CB-8D7A-8F378ECF221B}" dt="2024-10-22T13:01:12.849" v="461" actId="47"/>
        <pc:sldMkLst>
          <pc:docMk/>
          <pc:sldMk cId="2590849827" sldId="376"/>
        </pc:sldMkLst>
      </pc:sldChg>
      <pc:sldChg chg="add del">
        <pc:chgData name="Nimue Schmidt" userId="c5179a11-cccc-4a78-b2dc-78498237dc9b" providerId="ADAL" clId="{8171D58F-4ACD-44CB-8D7A-8F378ECF221B}" dt="2024-10-22T13:01:26.388" v="462" actId="47"/>
        <pc:sldMkLst>
          <pc:docMk/>
          <pc:sldMk cId="2587441608" sldId="377"/>
        </pc:sldMkLst>
      </pc:sldChg>
      <pc:sldChg chg="modSp new mod">
        <pc:chgData name="Nimue Schmidt" userId="c5179a11-cccc-4a78-b2dc-78498237dc9b" providerId="ADAL" clId="{8171D58F-4ACD-44CB-8D7A-8F378ECF221B}" dt="2024-10-22T13:46:26.613" v="1260" actId="20577"/>
        <pc:sldMkLst>
          <pc:docMk/>
          <pc:sldMk cId="4032107177" sldId="377"/>
        </pc:sldMkLst>
      </pc:sldChg>
      <pc:sldMasterChg chg="modTransition modSldLayout">
        <pc:chgData name="Nimue Schmidt" userId="c5179a11-cccc-4a78-b2dc-78498237dc9b" providerId="ADAL" clId="{8171D58F-4ACD-44CB-8D7A-8F378ECF221B}" dt="2024-10-22T11:37:26.601" v="26"/>
        <pc:sldMasterMkLst>
          <pc:docMk/>
          <pc:sldMasterMk cId="2901886747" sldId="2147483648"/>
        </pc:sldMasterMkLst>
        <pc:sldLayoutChg chg="modTransition">
          <pc:chgData name="Nimue Schmidt" userId="c5179a11-cccc-4a78-b2dc-78498237dc9b" providerId="ADAL" clId="{8171D58F-4ACD-44CB-8D7A-8F378ECF221B}" dt="2024-10-22T11:37:26.601" v="26"/>
          <pc:sldLayoutMkLst>
            <pc:docMk/>
            <pc:sldMasterMk cId="2901886747" sldId="2147483648"/>
            <pc:sldLayoutMk cId="2409936899" sldId="2147483649"/>
          </pc:sldLayoutMkLst>
        </pc:sldLayoutChg>
        <pc:sldLayoutChg chg="modTransition">
          <pc:chgData name="Nimue Schmidt" userId="c5179a11-cccc-4a78-b2dc-78498237dc9b" providerId="ADAL" clId="{8171D58F-4ACD-44CB-8D7A-8F378ECF221B}" dt="2024-10-22T11:37:26.601" v="26"/>
          <pc:sldLayoutMkLst>
            <pc:docMk/>
            <pc:sldMasterMk cId="2901886747" sldId="2147483648"/>
            <pc:sldLayoutMk cId="947664922" sldId="2147483650"/>
          </pc:sldLayoutMkLst>
        </pc:sldLayoutChg>
        <pc:sldLayoutChg chg="modTransition">
          <pc:chgData name="Nimue Schmidt" userId="c5179a11-cccc-4a78-b2dc-78498237dc9b" providerId="ADAL" clId="{8171D58F-4ACD-44CB-8D7A-8F378ECF221B}" dt="2024-10-22T11:37:26.601" v="26"/>
          <pc:sldLayoutMkLst>
            <pc:docMk/>
            <pc:sldMasterMk cId="2901886747" sldId="2147483648"/>
            <pc:sldLayoutMk cId="1926696958" sldId="2147483655"/>
          </pc:sldLayoutMkLst>
        </pc:sldLayoutChg>
      </pc:sldMasterChg>
    </pc:docChg>
  </pc:docChgLst>
  <pc:docChgLst>
    <pc:chgData name="Nimue Schmidt" userId="c5179a11-cccc-4a78-b2dc-78498237dc9b" providerId="ADAL" clId="{F984C12A-B85B-4A90-8F9D-B8B2D84A40D3}"/>
    <pc:docChg chg="undo redo custSel addSld delSld modSld sldOrd modMainMaster modSection">
      <pc:chgData name="Nimue Schmidt" userId="c5179a11-cccc-4a78-b2dc-78498237dc9b" providerId="ADAL" clId="{F984C12A-B85B-4A90-8F9D-B8B2D84A40D3}" dt="2025-04-08T09:25:38.879" v="4970" actId="20577"/>
      <pc:docMkLst>
        <pc:docMk/>
      </pc:docMkLst>
      <pc:sldChg chg="modSp mod modTransition">
        <pc:chgData name="Nimue Schmidt" userId="c5179a11-cccc-4a78-b2dc-78498237dc9b" providerId="ADAL" clId="{F984C12A-B85B-4A90-8F9D-B8B2D84A40D3}" dt="2025-04-03T05:39:07.765" v="4969"/>
        <pc:sldMkLst>
          <pc:docMk/>
          <pc:sldMk cId="3910199118" sldId="256"/>
        </pc:sldMkLst>
        <pc:spChg chg="mod">
          <ac:chgData name="Nimue Schmidt" userId="c5179a11-cccc-4a78-b2dc-78498237dc9b" providerId="ADAL" clId="{F984C12A-B85B-4A90-8F9D-B8B2D84A40D3}" dt="2025-04-02T11:08:05.693" v="3811" actId="790"/>
          <ac:spMkLst>
            <pc:docMk/>
            <pc:sldMk cId="3910199118" sldId="256"/>
            <ac:spMk id="2" creationId="{00000000-0000-0000-0000-000000000000}"/>
          </ac:spMkLst>
        </pc:spChg>
        <pc:spChg chg="mod">
          <ac:chgData name="Nimue Schmidt" userId="c5179a11-cccc-4a78-b2dc-78498237dc9b" providerId="ADAL" clId="{F984C12A-B85B-4A90-8F9D-B8B2D84A40D3}" dt="2025-04-02T11:08:05.693" v="3811" actId="790"/>
          <ac:spMkLst>
            <pc:docMk/>
            <pc:sldMk cId="3910199118" sldId="256"/>
            <ac:spMk id="3" creationId="{00000000-0000-0000-0000-000000000000}"/>
          </ac:spMkLst>
        </pc:spChg>
      </pc:sldChg>
      <pc:sldChg chg="addSp delSp modSp mod ord">
        <pc:chgData name="Nimue Schmidt" userId="c5179a11-cccc-4a78-b2dc-78498237dc9b" providerId="ADAL" clId="{F984C12A-B85B-4A90-8F9D-B8B2D84A40D3}" dt="2025-04-08T09:25:38.879" v="4970" actId="20577"/>
        <pc:sldMkLst>
          <pc:docMk/>
          <pc:sldMk cId="535404163" sldId="349"/>
        </pc:sldMkLst>
        <pc:spChg chg="add mod">
          <ac:chgData name="Nimue Schmidt" userId="c5179a11-cccc-4a78-b2dc-78498237dc9b" providerId="ADAL" clId="{F984C12A-B85B-4A90-8F9D-B8B2D84A40D3}" dt="2025-04-08T09:25:38.879" v="4970" actId="20577"/>
          <ac:spMkLst>
            <pc:docMk/>
            <pc:sldMk cId="535404163" sldId="349"/>
            <ac:spMk id="3" creationId="{0C9FE2BA-C0D3-BF04-EDA1-7406D2C64528}"/>
          </ac:spMkLst>
        </pc:spChg>
        <pc:picChg chg="mod ord">
          <ac:chgData name="Nimue Schmidt" userId="c5179a11-cccc-4a78-b2dc-78498237dc9b" providerId="ADAL" clId="{F984C12A-B85B-4A90-8F9D-B8B2D84A40D3}" dt="2025-04-01T10:22:25.627" v="3205" actId="167"/>
          <ac:picMkLst>
            <pc:docMk/>
            <pc:sldMk cId="535404163" sldId="349"/>
            <ac:picMk id="4" creationId="{00000000-0000-0000-0000-000000000000}"/>
          </ac:picMkLst>
        </pc:picChg>
      </pc:sldChg>
      <pc:sldChg chg="modSp del mod">
        <pc:chgData name="Nimue Schmidt" userId="c5179a11-cccc-4a78-b2dc-78498237dc9b" providerId="ADAL" clId="{F984C12A-B85B-4A90-8F9D-B8B2D84A40D3}" dt="2025-03-10T10:29:05.987" v="1131" actId="47"/>
        <pc:sldMkLst>
          <pc:docMk/>
          <pc:sldMk cId="3727548387" sldId="374"/>
        </pc:sldMkLst>
      </pc:sldChg>
      <pc:sldChg chg="addSp delSp modSp del mod delAnim modAnim">
        <pc:chgData name="Nimue Schmidt" userId="c5179a11-cccc-4a78-b2dc-78498237dc9b" providerId="ADAL" clId="{F984C12A-B85B-4A90-8F9D-B8B2D84A40D3}" dt="2025-03-10T10:04:58.278" v="715" actId="47"/>
        <pc:sldMkLst>
          <pc:docMk/>
          <pc:sldMk cId="1595743188" sldId="375"/>
        </pc:sldMkLst>
      </pc:sldChg>
      <pc:sldChg chg="addSp delSp modSp add mod addAnim delAnim modAnim modNotesTx">
        <pc:chgData name="Nimue Schmidt" userId="c5179a11-cccc-4a78-b2dc-78498237dc9b" providerId="ADAL" clId="{F984C12A-B85B-4A90-8F9D-B8B2D84A40D3}" dt="2025-04-02T23:06:01.229" v="4890" actId="113"/>
        <pc:sldMkLst>
          <pc:docMk/>
          <pc:sldMk cId="3517650427" sldId="376"/>
        </pc:sldMkLst>
        <pc:spChg chg="mod">
          <ac:chgData name="Nimue Schmidt" userId="c5179a11-cccc-4a78-b2dc-78498237dc9b" providerId="ADAL" clId="{F984C12A-B85B-4A90-8F9D-B8B2D84A40D3}" dt="2025-04-02T15:12:32.718" v="3971" actId="20577"/>
          <ac:spMkLst>
            <pc:docMk/>
            <pc:sldMk cId="3517650427" sldId="376"/>
            <ac:spMk id="2" creationId="{922E13E3-3C65-C117-1548-E6204EEBB168}"/>
          </ac:spMkLst>
        </pc:spChg>
        <pc:spChg chg="add mod">
          <ac:chgData name="Nimue Schmidt" userId="c5179a11-cccc-4a78-b2dc-78498237dc9b" providerId="ADAL" clId="{F984C12A-B85B-4A90-8F9D-B8B2D84A40D3}" dt="2025-04-02T16:23:49.989" v="4315" actId="20577"/>
          <ac:spMkLst>
            <pc:docMk/>
            <pc:sldMk cId="3517650427" sldId="376"/>
            <ac:spMk id="7" creationId="{20F9870E-A2C4-17D0-1504-8A75C0141831}"/>
          </ac:spMkLst>
        </pc:spChg>
        <pc:spChg chg="add mod">
          <ac:chgData name="Nimue Schmidt" userId="c5179a11-cccc-4a78-b2dc-78498237dc9b" providerId="ADAL" clId="{F984C12A-B85B-4A90-8F9D-B8B2D84A40D3}" dt="2025-04-02T15:15:59.639" v="4031"/>
          <ac:spMkLst>
            <pc:docMk/>
            <pc:sldMk cId="3517650427" sldId="376"/>
            <ac:spMk id="12" creationId="{D424D9C1-72AE-7467-9030-2F7E0668FA2C}"/>
          </ac:spMkLst>
        </pc:spChg>
        <pc:picChg chg="add mod">
          <ac:chgData name="Nimue Schmidt" userId="c5179a11-cccc-4a78-b2dc-78498237dc9b" providerId="ADAL" clId="{F984C12A-B85B-4A90-8F9D-B8B2D84A40D3}" dt="2025-04-02T15:15:59.639" v="4031"/>
          <ac:picMkLst>
            <pc:docMk/>
            <pc:sldMk cId="3517650427" sldId="376"/>
            <ac:picMk id="10" creationId="{03B9986B-BB2F-B651-44DB-C1CED63C2C68}"/>
          </ac:picMkLst>
        </pc:picChg>
      </pc:sldChg>
      <pc:sldChg chg="add del">
        <pc:chgData name="Nimue Schmidt" userId="c5179a11-cccc-4a78-b2dc-78498237dc9b" providerId="ADAL" clId="{F984C12A-B85B-4A90-8F9D-B8B2D84A40D3}" dt="2025-03-07T13:22:22.227" v="79" actId="47"/>
        <pc:sldMkLst>
          <pc:docMk/>
          <pc:sldMk cId="1347313014" sldId="377"/>
        </pc:sldMkLst>
      </pc:sldChg>
      <pc:sldChg chg="addSp delSp modSp add del mod ord modAnim modNotesTx">
        <pc:chgData name="Nimue Schmidt" userId="c5179a11-cccc-4a78-b2dc-78498237dc9b" providerId="ADAL" clId="{F984C12A-B85B-4A90-8F9D-B8B2D84A40D3}" dt="2025-04-02T15:13:15.484" v="3988" actId="47"/>
        <pc:sldMkLst>
          <pc:docMk/>
          <pc:sldMk cId="1395645364" sldId="377"/>
        </pc:sldMkLst>
      </pc:sldChg>
      <pc:sldChg chg="addSp delSp modSp new mod modNotesTx">
        <pc:chgData name="Nimue Schmidt" userId="c5179a11-cccc-4a78-b2dc-78498237dc9b" providerId="ADAL" clId="{F984C12A-B85B-4A90-8F9D-B8B2D84A40D3}" dt="2025-04-02T22:13:04.487" v="4490" actId="20577"/>
        <pc:sldMkLst>
          <pc:docMk/>
          <pc:sldMk cId="3961129027" sldId="378"/>
        </pc:sldMkLst>
        <pc:spChg chg="mod">
          <ac:chgData name="Nimue Schmidt" userId="c5179a11-cccc-4a78-b2dc-78498237dc9b" providerId="ADAL" clId="{F984C12A-B85B-4A90-8F9D-B8B2D84A40D3}" dt="2025-04-02T11:08:05.693" v="3811" actId="790"/>
          <ac:spMkLst>
            <pc:docMk/>
            <pc:sldMk cId="3961129027" sldId="378"/>
            <ac:spMk id="2" creationId="{0EDF8692-980B-ECA8-E3AC-13870B53814C}"/>
          </ac:spMkLst>
        </pc:spChg>
        <pc:spChg chg="mod">
          <ac:chgData name="Nimue Schmidt" userId="c5179a11-cccc-4a78-b2dc-78498237dc9b" providerId="ADAL" clId="{F984C12A-B85B-4A90-8F9D-B8B2D84A40D3}" dt="2025-04-02T16:19:30.906" v="4290" actId="20577"/>
          <ac:spMkLst>
            <pc:docMk/>
            <pc:sldMk cId="3961129027" sldId="378"/>
            <ac:spMk id="3" creationId="{63067830-7971-FF11-EAEC-1E21CCC609AB}"/>
          </ac:spMkLst>
        </pc:spChg>
        <pc:spChg chg="add mod">
          <ac:chgData name="Nimue Schmidt" userId="c5179a11-cccc-4a78-b2dc-78498237dc9b" providerId="ADAL" clId="{F984C12A-B85B-4A90-8F9D-B8B2D84A40D3}" dt="2025-04-02T11:08:05.693" v="3811" actId="790"/>
          <ac:spMkLst>
            <pc:docMk/>
            <pc:sldMk cId="3961129027" sldId="378"/>
            <ac:spMk id="12" creationId="{2E4765E5-B36D-22B9-3C33-067E160D6C06}"/>
          </ac:spMkLst>
        </pc:spChg>
        <pc:spChg chg="add mod">
          <ac:chgData name="Nimue Schmidt" userId="c5179a11-cccc-4a78-b2dc-78498237dc9b" providerId="ADAL" clId="{F984C12A-B85B-4A90-8F9D-B8B2D84A40D3}" dt="2025-04-02T11:08:05.693" v="3811" actId="790"/>
          <ac:spMkLst>
            <pc:docMk/>
            <pc:sldMk cId="3961129027" sldId="378"/>
            <ac:spMk id="15" creationId="{13E4F7E1-B86C-745F-CD91-EC739A1F541E}"/>
          </ac:spMkLst>
        </pc:spChg>
        <pc:spChg chg="add mod">
          <ac:chgData name="Nimue Schmidt" userId="c5179a11-cccc-4a78-b2dc-78498237dc9b" providerId="ADAL" clId="{F984C12A-B85B-4A90-8F9D-B8B2D84A40D3}" dt="2025-04-02T11:08:05.693" v="3811" actId="790"/>
          <ac:spMkLst>
            <pc:docMk/>
            <pc:sldMk cId="3961129027" sldId="378"/>
            <ac:spMk id="17" creationId="{7A1BFD86-4540-C5AF-25C2-6F17AC8B74ED}"/>
          </ac:spMkLst>
        </pc:spChg>
        <pc:spChg chg="add mod">
          <ac:chgData name="Nimue Schmidt" userId="c5179a11-cccc-4a78-b2dc-78498237dc9b" providerId="ADAL" clId="{F984C12A-B85B-4A90-8F9D-B8B2D84A40D3}" dt="2025-04-02T11:08:05.693" v="3811" actId="790"/>
          <ac:spMkLst>
            <pc:docMk/>
            <pc:sldMk cId="3961129027" sldId="378"/>
            <ac:spMk id="20" creationId="{FA8D332D-55F0-A721-10B6-570F9F4EBC10}"/>
          </ac:spMkLst>
        </pc:spChg>
        <pc:grpChg chg="add mod">
          <ac:chgData name="Nimue Schmidt" userId="c5179a11-cccc-4a78-b2dc-78498237dc9b" providerId="ADAL" clId="{F984C12A-B85B-4A90-8F9D-B8B2D84A40D3}" dt="2025-04-01T13:03:25.171" v="3358" actId="1076"/>
          <ac:grpSpMkLst>
            <pc:docMk/>
            <pc:sldMk cId="3961129027" sldId="378"/>
            <ac:grpSpMk id="18" creationId="{AA566F11-B21F-C2D4-2EAD-A97F8C228F33}"/>
          </ac:grpSpMkLst>
        </pc:grpChg>
        <pc:picChg chg="add mod">
          <ac:chgData name="Nimue Schmidt" userId="c5179a11-cccc-4a78-b2dc-78498237dc9b" providerId="ADAL" clId="{F984C12A-B85B-4A90-8F9D-B8B2D84A40D3}" dt="2025-04-01T13:03:21.144" v="3357" actId="164"/>
          <ac:picMkLst>
            <pc:docMk/>
            <pc:sldMk cId="3961129027" sldId="378"/>
            <ac:picMk id="6" creationId="{2884782B-BF36-501A-2B8E-D8595466CB1D}"/>
          </ac:picMkLst>
        </pc:picChg>
        <pc:picChg chg="add mod ord">
          <ac:chgData name="Nimue Schmidt" userId="c5179a11-cccc-4a78-b2dc-78498237dc9b" providerId="ADAL" clId="{F984C12A-B85B-4A90-8F9D-B8B2D84A40D3}" dt="2025-04-01T13:05:03.022" v="3361" actId="14100"/>
          <ac:picMkLst>
            <pc:docMk/>
            <pc:sldMk cId="3961129027" sldId="378"/>
            <ac:picMk id="13" creationId="{AACA9A75-1B07-10B3-8CD8-F715B6E57281}"/>
          </ac:picMkLst>
        </pc:picChg>
        <pc:cxnChg chg="add mod">
          <ac:chgData name="Nimue Schmidt" userId="c5179a11-cccc-4a78-b2dc-78498237dc9b" providerId="ADAL" clId="{F984C12A-B85B-4A90-8F9D-B8B2D84A40D3}" dt="2025-04-01T13:03:21.144" v="3357" actId="164"/>
          <ac:cxnSpMkLst>
            <pc:docMk/>
            <pc:sldMk cId="3961129027" sldId="378"/>
            <ac:cxnSpMk id="5" creationId="{7092065C-732B-FFFB-092C-5F3B6433C011}"/>
          </ac:cxnSpMkLst>
        </pc:cxnChg>
        <pc:cxnChg chg="add mod">
          <ac:chgData name="Nimue Schmidt" userId="c5179a11-cccc-4a78-b2dc-78498237dc9b" providerId="ADAL" clId="{F984C12A-B85B-4A90-8F9D-B8B2D84A40D3}" dt="2025-04-01T13:05:22.412" v="3383" actId="1038"/>
          <ac:cxnSpMkLst>
            <pc:docMk/>
            <pc:sldMk cId="3961129027" sldId="378"/>
            <ac:cxnSpMk id="14" creationId="{5A39BA0E-BE41-DA56-625D-5888AF58E5A3}"/>
          </ac:cxnSpMkLst>
        </pc:cxnChg>
        <pc:cxnChg chg="add mod">
          <ac:chgData name="Nimue Schmidt" userId="c5179a11-cccc-4a78-b2dc-78498237dc9b" providerId="ADAL" clId="{F984C12A-B85B-4A90-8F9D-B8B2D84A40D3}" dt="2025-04-02T07:32:53.028" v="3445" actId="208"/>
          <ac:cxnSpMkLst>
            <pc:docMk/>
            <pc:sldMk cId="3961129027" sldId="378"/>
            <ac:cxnSpMk id="19" creationId="{6BCB5FE7-E0CC-3EF5-5711-C5D8E65FFE45}"/>
          </ac:cxnSpMkLst>
        </pc:cxnChg>
      </pc:sldChg>
      <pc:sldChg chg="addSp delSp modSp new mod ord delAnim modAnim modNotesTx">
        <pc:chgData name="Nimue Schmidt" userId="c5179a11-cccc-4a78-b2dc-78498237dc9b" providerId="ADAL" clId="{F984C12A-B85B-4A90-8F9D-B8B2D84A40D3}" dt="2025-04-02T22:43:10.609" v="4852" actId="20577"/>
        <pc:sldMkLst>
          <pc:docMk/>
          <pc:sldMk cId="1032139542" sldId="379"/>
        </pc:sldMkLst>
        <pc:spChg chg="mod">
          <ac:chgData name="Nimue Schmidt" userId="c5179a11-cccc-4a78-b2dc-78498237dc9b" providerId="ADAL" clId="{F984C12A-B85B-4A90-8F9D-B8B2D84A40D3}" dt="2025-04-02T16:17:47.639" v="4260" actId="20577"/>
          <ac:spMkLst>
            <pc:docMk/>
            <pc:sldMk cId="1032139542" sldId="379"/>
            <ac:spMk id="2" creationId="{E1ED07CF-E369-CA72-1BB6-44D0A45407E9}"/>
          </ac:spMkLst>
        </pc:spChg>
        <pc:spChg chg="mod">
          <ac:chgData name="Nimue Schmidt" userId="c5179a11-cccc-4a78-b2dc-78498237dc9b" providerId="ADAL" clId="{F984C12A-B85B-4A90-8F9D-B8B2D84A40D3}" dt="2025-04-02T16:17:56.169" v="4266" actId="6549"/>
          <ac:spMkLst>
            <pc:docMk/>
            <pc:sldMk cId="1032139542" sldId="379"/>
            <ac:spMk id="3" creationId="{092CFCE3-8DA7-D276-3342-36E9D4D5AA81}"/>
          </ac:spMkLst>
        </pc:spChg>
        <pc:picChg chg="add mod">
          <ac:chgData name="Nimue Schmidt" userId="c5179a11-cccc-4a78-b2dc-78498237dc9b" providerId="ADAL" clId="{F984C12A-B85B-4A90-8F9D-B8B2D84A40D3}" dt="2025-03-10T10:20:56.479" v="1038" actId="1076"/>
          <ac:picMkLst>
            <pc:docMk/>
            <pc:sldMk cId="1032139542" sldId="379"/>
            <ac:picMk id="5" creationId="{294A6E07-A143-770E-3104-717F4CB0345B}"/>
          </ac:picMkLst>
        </pc:picChg>
        <pc:picChg chg="add mod modCrop">
          <ac:chgData name="Nimue Schmidt" userId="c5179a11-cccc-4a78-b2dc-78498237dc9b" providerId="ADAL" clId="{F984C12A-B85B-4A90-8F9D-B8B2D84A40D3}" dt="2025-04-02T16:00:22.586" v="4130" actId="1582"/>
          <ac:picMkLst>
            <pc:docMk/>
            <pc:sldMk cId="1032139542" sldId="379"/>
            <ac:picMk id="12" creationId="{A9E80347-AE77-5C17-59AE-22C1E40A7944}"/>
          </ac:picMkLst>
        </pc:picChg>
      </pc:sldChg>
      <pc:sldChg chg="addSp delSp modSp new del mod">
        <pc:chgData name="Nimue Schmidt" userId="c5179a11-cccc-4a78-b2dc-78498237dc9b" providerId="ADAL" clId="{F984C12A-B85B-4A90-8F9D-B8B2D84A40D3}" dt="2025-03-10T10:20:49.578" v="1037" actId="47"/>
        <pc:sldMkLst>
          <pc:docMk/>
          <pc:sldMk cId="4290213535" sldId="380"/>
        </pc:sldMkLst>
      </pc:sldChg>
      <pc:sldChg chg="add del">
        <pc:chgData name="Nimue Schmidt" userId="c5179a11-cccc-4a78-b2dc-78498237dc9b" providerId="ADAL" clId="{F984C12A-B85B-4A90-8F9D-B8B2D84A40D3}" dt="2025-03-10T08:49:36.342" v="644"/>
        <pc:sldMkLst>
          <pc:docMk/>
          <pc:sldMk cId="1617113575" sldId="381"/>
        </pc:sldMkLst>
      </pc:sldChg>
      <pc:sldChg chg="addSp delSp modSp new mod delAnim modAnim modNotesTx">
        <pc:chgData name="Nimue Schmidt" userId="c5179a11-cccc-4a78-b2dc-78498237dc9b" providerId="ADAL" clId="{F984C12A-B85B-4A90-8F9D-B8B2D84A40D3}" dt="2025-04-02T11:34:59.722" v="3951" actId="6549"/>
        <pc:sldMkLst>
          <pc:docMk/>
          <pc:sldMk cId="1655364871" sldId="381"/>
        </pc:sldMkLst>
        <pc:spChg chg="mod">
          <ac:chgData name="Nimue Schmidt" userId="c5179a11-cccc-4a78-b2dc-78498237dc9b" providerId="ADAL" clId="{F984C12A-B85B-4A90-8F9D-B8B2D84A40D3}" dt="2025-04-02T11:08:05.693" v="3811" actId="790"/>
          <ac:spMkLst>
            <pc:docMk/>
            <pc:sldMk cId="1655364871" sldId="381"/>
            <ac:spMk id="2" creationId="{E410560C-3E64-6A4B-6CED-C23F933801C4}"/>
          </ac:spMkLst>
        </pc:spChg>
        <pc:spChg chg="add mod">
          <ac:chgData name="Nimue Schmidt" userId="c5179a11-cccc-4a78-b2dc-78498237dc9b" providerId="ADAL" clId="{F984C12A-B85B-4A90-8F9D-B8B2D84A40D3}" dt="2025-04-02T11:08:05.693" v="3811" actId="790"/>
          <ac:spMkLst>
            <pc:docMk/>
            <pc:sldMk cId="1655364871" sldId="381"/>
            <ac:spMk id="3" creationId="{813673CD-541F-68ED-DE15-E65FF869D3CA}"/>
          </ac:spMkLst>
        </pc:spChg>
        <pc:spChg chg="add mod">
          <ac:chgData name="Nimue Schmidt" userId="c5179a11-cccc-4a78-b2dc-78498237dc9b" providerId="ADAL" clId="{F984C12A-B85B-4A90-8F9D-B8B2D84A40D3}" dt="2025-04-02T11:34:59.722" v="3951" actId="6549"/>
          <ac:spMkLst>
            <pc:docMk/>
            <pc:sldMk cId="1655364871" sldId="381"/>
            <ac:spMk id="6" creationId="{EA17FB67-44C6-16C3-A299-8F0DDBB0613F}"/>
          </ac:spMkLst>
        </pc:spChg>
        <pc:spChg chg="add mod">
          <ac:chgData name="Nimue Schmidt" userId="c5179a11-cccc-4a78-b2dc-78498237dc9b" providerId="ADAL" clId="{F984C12A-B85B-4A90-8F9D-B8B2D84A40D3}" dt="2025-04-02T11:08:05.693" v="3811" actId="790"/>
          <ac:spMkLst>
            <pc:docMk/>
            <pc:sldMk cId="1655364871" sldId="381"/>
            <ac:spMk id="7" creationId="{5F48C040-80B9-7721-ACF9-75E6A6F1A1E7}"/>
          </ac:spMkLst>
        </pc:spChg>
        <pc:spChg chg="add mod">
          <ac:chgData name="Nimue Schmidt" userId="c5179a11-cccc-4a78-b2dc-78498237dc9b" providerId="ADAL" clId="{F984C12A-B85B-4A90-8F9D-B8B2D84A40D3}" dt="2025-04-02T11:08:05.693" v="3811" actId="790"/>
          <ac:spMkLst>
            <pc:docMk/>
            <pc:sldMk cId="1655364871" sldId="381"/>
            <ac:spMk id="9" creationId="{AD6517AC-D65D-02FA-B880-8967D922F8B0}"/>
          </ac:spMkLst>
        </pc:spChg>
        <pc:picChg chg="add mod">
          <ac:chgData name="Nimue Schmidt" userId="c5179a11-cccc-4a78-b2dc-78498237dc9b" providerId="ADAL" clId="{F984C12A-B85B-4A90-8F9D-B8B2D84A40D3}" dt="2025-03-21T09:34:51.734" v="1366" actId="1076"/>
          <ac:picMkLst>
            <pc:docMk/>
            <pc:sldMk cId="1655364871" sldId="381"/>
            <ac:picMk id="4" creationId="{FDED0968-B0A6-D7BA-A994-F85A6ED629ED}"/>
          </ac:picMkLst>
        </pc:picChg>
        <pc:picChg chg="add mod ord">
          <ac:chgData name="Nimue Schmidt" userId="c5179a11-cccc-4a78-b2dc-78498237dc9b" providerId="ADAL" clId="{F984C12A-B85B-4A90-8F9D-B8B2D84A40D3}" dt="2025-04-01T08:27:45.366" v="3118" actId="167"/>
          <ac:picMkLst>
            <pc:docMk/>
            <pc:sldMk cId="1655364871" sldId="381"/>
            <ac:picMk id="8" creationId="{F336F2E7-6047-1F64-D51F-CADAD7350E8D}"/>
          </ac:picMkLst>
        </pc:picChg>
        <pc:picChg chg="add mod ord">
          <ac:chgData name="Nimue Schmidt" userId="c5179a11-cccc-4a78-b2dc-78498237dc9b" providerId="ADAL" clId="{F984C12A-B85B-4A90-8F9D-B8B2D84A40D3}" dt="2025-04-02T11:05:38.191" v="3784" actId="167"/>
          <ac:picMkLst>
            <pc:docMk/>
            <pc:sldMk cId="1655364871" sldId="381"/>
            <ac:picMk id="11" creationId="{F41A66AC-69C9-EB61-37AA-1F83DC492487}"/>
          </ac:picMkLst>
        </pc:picChg>
      </pc:sldChg>
      <pc:sldChg chg="addSp delSp modSp new del mod">
        <pc:chgData name="Nimue Schmidt" userId="c5179a11-cccc-4a78-b2dc-78498237dc9b" providerId="ADAL" clId="{F984C12A-B85B-4A90-8F9D-B8B2D84A40D3}" dt="2025-03-21T07:16:53.164" v="1272" actId="47"/>
        <pc:sldMkLst>
          <pc:docMk/>
          <pc:sldMk cId="1969002938" sldId="382"/>
        </pc:sldMkLst>
      </pc:sldChg>
      <pc:sldChg chg="addSp delSp modSp add del mod ord modNotesTx">
        <pc:chgData name="Nimue Schmidt" userId="c5179a11-cccc-4a78-b2dc-78498237dc9b" providerId="ADAL" clId="{F984C12A-B85B-4A90-8F9D-B8B2D84A40D3}" dt="2025-04-02T07:54:03.911" v="3683" actId="47"/>
        <pc:sldMkLst>
          <pc:docMk/>
          <pc:sldMk cId="2626812662" sldId="383"/>
        </pc:sldMkLst>
      </pc:sldChg>
      <pc:sldChg chg="addSp delSp modSp add mod modNotesTx">
        <pc:chgData name="Nimue Schmidt" userId="c5179a11-cccc-4a78-b2dc-78498237dc9b" providerId="ADAL" clId="{F984C12A-B85B-4A90-8F9D-B8B2D84A40D3}" dt="2025-04-02T22:23:54.294" v="4735" actId="20577"/>
        <pc:sldMkLst>
          <pc:docMk/>
          <pc:sldMk cId="315505415" sldId="384"/>
        </pc:sldMkLst>
        <pc:spChg chg="mod">
          <ac:chgData name="Nimue Schmidt" userId="c5179a11-cccc-4a78-b2dc-78498237dc9b" providerId="ADAL" clId="{F984C12A-B85B-4A90-8F9D-B8B2D84A40D3}" dt="2025-04-02T16:17:43.348" v="4258" actId="20577"/>
          <ac:spMkLst>
            <pc:docMk/>
            <pc:sldMk cId="315505415" sldId="384"/>
            <ac:spMk id="2" creationId="{CC572CFA-CD90-81CB-003B-3B59C474D1D5}"/>
          </ac:spMkLst>
        </pc:spChg>
        <pc:spChg chg="mod">
          <ac:chgData name="Nimue Schmidt" userId="c5179a11-cccc-4a78-b2dc-78498237dc9b" providerId="ADAL" clId="{F984C12A-B85B-4A90-8F9D-B8B2D84A40D3}" dt="2025-04-02T11:08:05.693" v="3811" actId="790"/>
          <ac:spMkLst>
            <pc:docMk/>
            <pc:sldMk cId="315505415" sldId="384"/>
            <ac:spMk id="8" creationId="{DBCA6D3E-4FF0-E0F1-6333-92D4DCCC270C}"/>
          </ac:spMkLst>
        </pc:spChg>
        <pc:picChg chg="add mod">
          <ac:chgData name="Nimue Schmidt" userId="c5179a11-cccc-4a78-b2dc-78498237dc9b" providerId="ADAL" clId="{F984C12A-B85B-4A90-8F9D-B8B2D84A40D3}" dt="2025-04-02T08:08:06.058" v="3706" actId="1076"/>
          <ac:picMkLst>
            <pc:docMk/>
            <pc:sldMk cId="315505415" sldId="384"/>
            <ac:picMk id="12" creationId="{F1592FBD-D240-7A6E-AC0A-66CA9C4F5BAF}"/>
          </ac:picMkLst>
        </pc:picChg>
        <pc:picChg chg="add mod">
          <ac:chgData name="Nimue Schmidt" userId="c5179a11-cccc-4a78-b2dc-78498237dc9b" providerId="ADAL" clId="{F984C12A-B85B-4A90-8F9D-B8B2D84A40D3}" dt="2025-04-02T08:08:10.257" v="3707" actId="1076"/>
          <ac:picMkLst>
            <pc:docMk/>
            <pc:sldMk cId="315505415" sldId="384"/>
            <ac:picMk id="14" creationId="{681B2874-6E9D-1FDF-A295-1FB60C4BC4D6}"/>
          </ac:picMkLst>
        </pc:picChg>
      </pc:sldChg>
      <pc:sldChg chg="addSp delSp modSp add mod ord">
        <pc:chgData name="Nimue Schmidt" userId="c5179a11-cccc-4a78-b2dc-78498237dc9b" providerId="ADAL" clId="{F984C12A-B85B-4A90-8F9D-B8B2D84A40D3}" dt="2025-04-02T16:18:31.673" v="4270" actId="6549"/>
        <pc:sldMkLst>
          <pc:docMk/>
          <pc:sldMk cId="3344688445" sldId="385"/>
        </pc:sldMkLst>
        <pc:spChg chg="mod">
          <ac:chgData name="Nimue Schmidt" userId="c5179a11-cccc-4a78-b2dc-78498237dc9b" providerId="ADAL" clId="{F984C12A-B85B-4A90-8F9D-B8B2D84A40D3}" dt="2025-04-02T16:18:20.760" v="4268" actId="20577"/>
          <ac:spMkLst>
            <pc:docMk/>
            <pc:sldMk cId="3344688445" sldId="385"/>
            <ac:spMk id="2" creationId="{2EB221B3-0CE2-BFF4-2394-51887C11A7CA}"/>
          </ac:spMkLst>
        </pc:spChg>
        <pc:spChg chg="mod">
          <ac:chgData name="Nimue Schmidt" userId="c5179a11-cccc-4a78-b2dc-78498237dc9b" providerId="ADAL" clId="{F984C12A-B85B-4A90-8F9D-B8B2D84A40D3}" dt="2025-04-02T16:18:31.673" v="4270" actId="6549"/>
          <ac:spMkLst>
            <pc:docMk/>
            <pc:sldMk cId="3344688445" sldId="385"/>
            <ac:spMk id="8" creationId="{7124CF30-C40D-EDB2-35FC-956E59050F41}"/>
          </ac:spMkLst>
        </pc:spChg>
        <pc:picChg chg="add mod">
          <ac:chgData name="Nimue Schmidt" userId="c5179a11-cccc-4a78-b2dc-78498237dc9b" providerId="ADAL" clId="{F984C12A-B85B-4A90-8F9D-B8B2D84A40D3}" dt="2025-04-02T10:51:39.669" v="3773" actId="14826"/>
          <ac:picMkLst>
            <pc:docMk/>
            <pc:sldMk cId="3344688445" sldId="385"/>
            <ac:picMk id="5" creationId="{F2EB00A5-73F0-028B-569E-2A877AA0C689}"/>
          </ac:picMkLst>
        </pc:picChg>
      </pc:sldChg>
      <pc:sldChg chg="addSp delSp modSp add mod modNotesTx">
        <pc:chgData name="Nimue Schmidt" userId="c5179a11-cccc-4a78-b2dc-78498237dc9b" providerId="ADAL" clId="{F984C12A-B85B-4A90-8F9D-B8B2D84A40D3}" dt="2025-04-02T16:17:12.391" v="4248" actId="20577"/>
        <pc:sldMkLst>
          <pc:docMk/>
          <pc:sldMk cId="4059888861" sldId="386"/>
        </pc:sldMkLst>
        <pc:spChg chg="mod">
          <ac:chgData name="Nimue Schmidt" userId="c5179a11-cccc-4a78-b2dc-78498237dc9b" providerId="ADAL" clId="{F984C12A-B85B-4A90-8F9D-B8B2D84A40D3}" dt="2025-04-02T16:17:12.391" v="4248" actId="20577"/>
          <ac:spMkLst>
            <pc:docMk/>
            <pc:sldMk cId="4059888861" sldId="386"/>
            <ac:spMk id="2" creationId="{8C16B5FD-8719-5F2A-5D8D-012A469BAA93}"/>
          </ac:spMkLst>
        </pc:spChg>
        <pc:spChg chg="mod">
          <ac:chgData name="Nimue Schmidt" userId="c5179a11-cccc-4a78-b2dc-78498237dc9b" providerId="ADAL" clId="{F984C12A-B85B-4A90-8F9D-B8B2D84A40D3}" dt="2025-04-02T11:08:05.693" v="3811" actId="790"/>
          <ac:spMkLst>
            <pc:docMk/>
            <pc:sldMk cId="4059888861" sldId="386"/>
            <ac:spMk id="8" creationId="{7E94BEDF-0B61-E6C7-D852-324C992D58FB}"/>
          </ac:spMkLst>
        </pc:spChg>
        <pc:picChg chg="add mod">
          <ac:chgData name="Nimue Schmidt" userId="c5179a11-cccc-4a78-b2dc-78498237dc9b" providerId="ADAL" clId="{F984C12A-B85B-4A90-8F9D-B8B2D84A40D3}" dt="2025-04-02T11:15:42.772" v="3819" actId="1076"/>
          <ac:picMkLst>
            <pc:docMk/>
            <pc:sldMk cId="4059888861" sldId="386"/>
            <ac:picMk id="6" creationId="{0CA4916B-39EA-A9FF-37C9-0E40259329F1}"/>
          </ac:picMkLst>
        </pc:picChg>
      </pc:sldChg>
      <pc:sldChg chg="new del">
        <pc:chgData name="Nimue Schmidt" userId="c5179a11-cccc-4a78-b2dc-78498237dc9b" providerId="ADAL" clId="{F984C12A-B85B-4A90-8F9D-B8B2D84A40D3}" dt="2025-03-21T07:26:08.315" v="1346" actId="47"/>
        <pc:sldMkLst>
          <pc:docMk/>
          <pc:sldMk cId="3029591437" sldId="387"/>
        </pc:sldMkLst>
      </pc:sldChg>
      <pc:sldChg chg="new del">
        <pc:chgData name="Nimue Schmidt" userId="c5179a11-cccc-4a78-b2dc-78498237dc9b" providerId="ADAL" clId="{F984C12A-B85B-4A90-8F9D-B8B2D84A40D3}" dt="2025-03-21T07:26:08.315" v="1346" actId="47"/>
        <pc:sldMkLst>
          <pc:docMk/>
          <pc:sldMk cId="2433339133" sldId="388"/>
        </pc:sldMkLst>
      </pc:sldChg>
      <pc:sldChg chg="modSp new del mod">
        <pc:chgData name="Nimue Schmidt" userId="c5179a11-cccc-4a78-b2dc-78498237dc9b" providerId="ADAL" clId="{F984C12A-B85B-4A90-8F9D-B8B2D84A40D3}" dt="2025-04-01T10:22:15.394" v="3204" actId="47"/>
        <pc:sldMkLst>
          <pc:docMk/>
          <pc:sldMk cId="1519169419" sldId="389"/>
        </pc:sldMkLst>
      </pc:sldChg>
      <pc:sldChg chg="addSp modSp new mod">
        <pc:chgData name="Nimue Schmidt" userId="c5179a11-cccc-4a78-b2dc-78498237dc9b" providerId="ADAL" clId="{F984C12A-B85B-4A90-8F9D-B8B2D84A40D3}" dt="2025-04-02T22:47:20.791" v="4878" actId="14100"/>
        <pc:sldMkLst>
          <pc:docMk/>
          <pc:sldMk cId="1996482277" sldId="390"/>
        </pc:sldMkLst>
        <pc:spChg chg="mod">
          <ac:chgData name="Nimue Schmidt" userId="c5179a11-cccc-4a78-b2dc-78498237dc9b" providerId="ADAL" clId="{F984C12A-B85B-4A90-8F9D-B8B2D84A40D3}" dt="2025-04-02T11:08:05.693" v="3811" actId="790"/>
          <ac:spMkLst>
            <pc:docMk/>
            <pc:sldMk cId="1996482277" sldId="390"/>
            <ac:spMk id="2" creationId="{B02AACB9-7B56-17FB-C1C1-730EFE81593F}"/>
          </ac:spMkLst>
        </pc:spChg>
        <pc:spChg chg="mod">
          <ac:chgData name="Nimue Schmidt" userId="c5179a11-cccc-4a78-b2dc-78498237dc9b" providerId="ADAL" clId="{F984C12A-B85B-4A90-8F9D-B8B2D84A40D3}" dt="2025-04-02T16:20:16.933" v="4312" actId="14"/>
          <ac:spMkLst>
            <pc:docMk/>
            <pc:sldMk cId="1996482277" sldId="390"/>
            <ac:spMk id="3" creationId="{B4B9FA51-014F-02D6-E767-2A308B6DA24E}"/>
          </ac:spMkLst>
        </pc:spChg>
        <pc:picChg chg="add mod">
          <ac:chgData name="Nimue Schmidt" userId="c5179a11-cccc-4a78-b2dc-78498237dc9b" providerId="ADAL" clId="{F984C12A-B85B-4A90-8F9D-B8B2D84A40D3}" dt="2025-04-02T22:47:20.791" v="4878" actId="14100"/>
          <ac:picMkLst>
            <pc:docMk/>
            <pc:sldMk cId="1996482277" sldId="390"/>
            <ac:picMk id="4" creationId="{CD46EE57-4DC6-598B-A806-C4DCD3B34AC8}"/>
          </ac:picMkLst>
        </pc:picChg>
      </pc:sldChg>
      <pc:sldChg chg="modSp add del mod ord">
        <pc:chgData name="Nimue Schmidt" userId="c5179a11-cccc-4a78-b2dc-78498237dc9b" providerId="ADAL" clId="{F984C12A-B85B-4A90-8F9D-B8B2D84A40D3}" dt="2025-03-28T06:51:03.090" v="2270" actId="47"/>
        <pc:sldMkLst>
          <pc:docMk/>
          <pc:sldMk cId="2113904481" sldId="391"/>
        </pc:sldMkLst>
      </pc:sldChg>
      <pc:sldChg chg="addSp delSp modSp add mod ord delAnim modAnim modNotesTx">
        <pc:chgData name="Nimue Schmidt" userId="c5179a11-cccc-4a78-b2dc-78498237dc9b" providerId="ADAL" clId="{F984C12A-B85B-4A90-8F9D-B8B2D84A40D3}" dt="2025-04-02T16:17:07.746" v="4246" actId="20577"/>
        <pc:sldMkLst>
          <pc:docMk/>
          <pc:sldMk cId="4142949405" sldId="391"/>
        </pc:sldMkLst>
        <pc:spChg chg="mod">
          <ac:chgData name="Nimue Schmidt" userId="c5179a11-cccc-4a78-b2dc-78498237dc9b" providerId="ADAL" clId="{F984C12A-B85B-4A90-8F9D-B8B2D84A40D3}" dt="2025-04-02T16:17:07.746" v="4246" actId="20577"/>
          <ac:spMkLst>
            <pc:docMk/>
            <pc:sldMk cId="4142949405" sldId="391"/>
            <ac:spMk id="2" creationId="{945A948E-76D5-7DA3-D3C7-F497B382344E}"/>
          </ac:spMkLst>
        </pc:spChg>
        <pc:spChg chg="mod">
          <ac:chgData name="Nimue Schmidt" userId="c5179a11-cccc-4a78-b2dc-78498237dc9b" providerId="ADAL" clId="{F984C12A-B85B-4A90-8F9D-B8B2D84A40D3}" dt="2025-04-02T11:08:05.693" v="3811" actId="790"/>
          <ac:spMkLst>
            <pc:docMk/>
            <pc:sldMk cId="4142949405" sldId="391"/>
            <ac:spMk id="4" creationId="{74118F9C-6D26-2282-A0BA-7E0BBDF30F2D}"/>
          </ac:spMkLst>
        </pc:spChg>
        <pc:spChg chg="mod">
          <ac:chgData name="Nimue Schmidt" userId="c5179a11-cccc-4a78-b2dc-78498237dc9b" providerId="ADAL" clId="{F984C12A-B85B-4A90-8F9D-B8B2D84A40D3}" dt="2025-04-02T11:08:05.693" v="3811" actId="790"/>
          <ac:spMkLst>
            <pc:docMk/>
            <pc:sldMk cId="4142949405" sldId="391"/>
            <ac:spMk id="5" creationId="{415BE037-AD88-39D9-554A-300E62D9C5E2}"/>
          </ac:spMkLst>
        </pc:spChg>
        <pc:spChg chg="mod">
          <ac:chgData name="Nimue Schmidt" userId="c5179a11-cccc-4a78-b2dc-78498237dc9b" providerId="ADAL" clId="{F984C12A-B85B-4A90-8F9D-B8B2D84A40D3}" dt="2025-03-28T06:52:21.639" v="2286" actId="1076"/>
          <ac:spMkLst>
            <pc:docMk/>
            <pc:sldMk cId="4142949405" sldId="391"/>
            <ac:spMk id="6" creationId="{BDAA0BD4-2954-05DF-B21A-1268B948751F}"/>
          </ac:spMkLst>
        </pc:spChg>
        <pc:spChg chg="mod">
          <ac:chgData name="Nimue Schmidt" userId="c5179a11-cccc-4a78-b2dc-78498237dc9b" providerId="ADAL" clId="{F984C12A-B85B-4A90-8F9D-B8B2D84A40D3}" dt="2025-04-02T11:08:05.693" v="3811" actId="790"/>
          <ac:spMkLst>
            <pc:docMk/>
            <pc:sldMk cId="4142949405" sldId="391"/>
            <ac:spMk id="7" creationId="{8173A42C-ED1C-4B43-5C02-74C6D126DA33}"/>
          </ac:spMkLst>
        </pc:spChg>
        <pc:spChg chg="mod">
          <ac:chgData name="Nimue Schmidt" userId="c5179a11-cccc-4a78-b2dc-78498237dc9b" providerId="ADAL" clId="{F984C12A-B85B-4A90-8F9D-B8B2D84A40D3}" dt="2025-03-28T06:52:21.639" v="2286" actId="1076"/>
          <ac:spMkLst>
            <pc:docMk/>
            <pc:sldMk cId="4142949405" sldId="391"/>
            <ac:spMk id="8" creationId="{56C990FC-4AAD-23D5-1CD0-D5E77007A32F}"/>
          </ac:spMkLst>
        </pc:spChg>
        <pc:spChg chg="mod">
          <ac:chgData name="Nimue Schmidt" userId="c5179a11-cccc-4a78-b2dc-78498237dc9b" providerId="ADAL" clId="{F984C12A-B85B-4A90-8F9D-B8B2D84A40D3}" dt="2025-03-28T06:52:21.639" v="2286" actId="1076"/>
          <ac:spMkLst>
            <pc:docMk/>
            <pc:sldMk cId="4142949405" sldId="391"/>
            <ac:spMk id="9" creationId="{D0FC7AEB-D16A-0CF0-8E7F-729BC91CAD88}"/>
          </ac:spMkLst>
        </pc:spChg>
        <pc:spChg chg="mod">
          <ac:chgData name="Nimue Schmidt" userId="c5179a11-cccc-4a78-b2dc-78498237dc9b" providerId="ADAL" clId="{F984C12A-B85B-4A90-8F9D-B8B2D84A40D3}" dt="2025-04-02T11:08:05.693" v="3811" actId="790"/>
          <ac:spMkLst>
            <pc:docMk/>
            <pc:sldMk cId="4142949405" sldId="391"/>
            <ac:spMk id="11" creationId="{784F2067-88ED-6681-506D-B7440C30ECB4}"/>
          </ac:spMkLst>
        </pc:spChg>
        <pc:spChg chg="mod">
          <ac:chgData name="Nimue Schmidt" userId="c5179a11-cccc-4a78-b2dc-78498237dc9b" providerId="ADAL" clId="{F984C12A-B85B-4A90-8F9D-B8B2D84A40D3}" dt="2025-03-28T06:52:21.639" v="2286" actId="1076"/>
          <ac:spMkLst>
            <pc:docMk/>
            <pc:sldMk cId="4142949405" sldId="391"/>
            <ac:spMk id="12" creationId="{21278E0C-DB5A-EF3F-7D31-5D9D0667A89C}"/>
          </ac:spMkLst>
        </pc:spChg>
        <pc:spChg chg="mod">
          <ac:chgData name="Nimue Schmidt" userId="c5179a11-cccc-4a78-b2dc-78498237dc9b" providerId="ADAL" clId="{F984C12A-B85B-4A90-8F9D-B8B2D84A40D3}" dt="2025-04-02T11:08:05.693" v="3811" actId="790"/>
          <ac:spMkLst>
            <pc:docMk/>
            <pc:sldMk cId="4142949405" sldId="391"/>
            <ac:spMk id="14" creationId="{F72B8F08-C33E-CF4A-4C32-9CA27EE64F28}"/>
          </ac:spMkLst>
        </pc:spChg>
        <pc:spChg chg="mod">
          <ac:chgData name="Nimue Schmidt" userId="c5179a11-cccc-4a78-b2dc-78498237dc9b" providerId="ADAL" clId="{F984C12A-B85B-4A90-8F9D-B8B2D84A40D3}" dt="2025-04-02T11:08:05.693" v="3811" actId="790"/>
          <ac:spMkLst>
            <pc:docMk/>
            <pc:sldMk cId="4142949405" sldId="391"/>
            <ac:spMk id="15" creationId="{5923F378-1B89-5011-9550-795A6B53BE28}"/>
          </ac:spMkLst>
        </pc:spChg>
        <pc:spChg chg="mod">
          <ac:chgData name="Nimue Schmidt" userId="c5179a11-cccc-4a78-b2dc-78498237dc9b" providerId="ADAL" clId="{F984C12A-B85B-4A90-8F9D-B8B2D84A40D3}" dt="2025-03-28T06:52:21.639" v="2286" actId="1076"/>
          <ac:spMkLst>
            <pc:docMk/>
            <pc:sldMk cId="4142949405" sldId="391"/>
            <ac:spMk id="16" creationId="{7F374EFD-426E-685F-F385-12B76D006CD0}"/>
          </ac:spMkLst>
        </pc:spChg>
        <pc:spChg chg="mod">
          <ac:chgData name="Nimue Schmidt" userId="c5179a11-cccc-4a78-b2dc-78498237dc9b" providerId="ADAL" clId="{F984C12A-B85B-4A90-8F9D-B8B2D84A40D3}" dt="2025-03-28T06:52:21.639" v="2286" actId="1076"/>
          <ac:spMkLst>
            <pc:docMk/>
            <pc:sldMk cId="4142949405" sldId="391"/>
            <ac:spMk id="18" creationId="{503CE39E-412E-D22C-3A3C-91E6AC789955}"/>
          </ac:spMkLst>
        </pc:spChg>
        <pc:spChg chg="mod">
          <ac:chgData name="Nimue Schmidt" userId="c5179a11-cccc-4a78-b2dc-78498237dc9b" providerId="ADAL" clId="{F984C12A-B85B-4A90-8F9D-B8B2D84A40D3}" dt="2025-04-02T11:08:05.693" v="3811" actId="790"/>
          <ac:spMkLst>
            <pc:docMk/>
            <pc:sldMk cId="4142949405" sldId="391"/>
            <ac:spMk id="19" creationId="{EB988B4C-C570-5B5C-ED67-D5F3890DDC6D}"/>
          </ac:spMkLst>
        </pc:spChg>
        <pc:spChg chg="mod">
          <ac:chgData name="Nimue Schmidt" userId="c5179a11-cccc-4a78-b2dc-78498237dc9b" providerId="ADAL" clId="{F984C12A-B85B-4A90-8F9D-B8B2D84A40D3}" dt="2025-03-28T06:53:32.103" v="2294" actId="14861"/>
          <ac:spMkLst>
            <pc:docMk/>
            <pc:sldMk cId="4142949405" sldId="391"/>
            <ac:spMk id="21" creationId="{10F004CE-1D0B-EABD-654F-675C532FE7E0}"/>
          </ac:spMkLst>
        </pc:spChg>
        <pc:spChg chg="add mod">
          <ac:chgData name="Nimue Schmidt" userId="c5179a11-cccc-4a78-b2dc-78498237dc9b" providerId="ADAL" clId="{F984C12A-B85B-4A90-8F9D-B8B2D84A40D3}" dt="2025-04-02T11:12:12.393" v="3813" actId="14100"/>
          <ac:spMkLst>
            <pc:docMk/>
            <pc:sldMk cId="4142949405" sldId="391"/>
            <ac:spMk id="23" creationId="{B708492A-6354-F5A9-01D5-315A8B0E7FCA}"/>
          </ac:spMkLst>
        </pc:spChg>
        <pc:spChg chg="add mod">
          <ac:chgData name="Nimue Schmidt" userId="c5179a11-cccc-4a78-b2dc-78498237dc9b" providerId="ADAL" clId="{F984C12A-B85B-4A90-8F9D-B8B2D84A40D3}" dt="2025-04-02T11:12:22.810" v="3815" actId="14100"/>
          <ac:spMkLst>
            <pc:docMk/>
            <pc:sldMk cId="4142949405" sldId="391"/>
            <ac:spMk id="26" creationId="{11C3A7B3-7A9F-ACF0-6292-4778DD582467}"/>
          </ac:spMkLst>
        </pc:spChg>
        <pc:spChg chg="add mod">
          <ac:chgData name="Nimue Schmidt" userId="c5179a11-cccc-4a78-b2dc-78498237dc9b" providerId="ADAL" clId="{F984C12A-B85B-4A90-8F9D-B8B2D84A40D3}" dt="2025-04-02T11:08:05.693" v="3811" actId="790"/>
          <ac:spMkLst>
            <pc:docMk/>
            <pc:sldMk cId="4142949405" sldId="391"/>
            <ac:spMk id="27" creationId="{508EE0DE-DE43-9754-7640-4153C3939AE8}"/>
          </ac:spMkLst>
        </pc:spChg>
        <pc:spChg chg="add mod">
          <ac:chgData name="Nimue Schmidt" userId="c5179a11-cccc-4a78-b2dc-78498237dc9b" providerId="ADAL" clId="{F984C12A-B85B-4A90-8F9D-B8B2D84A40D3}" dt="2025-04-02T11:08:05.693" v="3811" actId="790"/>
          <ac:spMkLst>
            <pc:docMk/>
            <pc:sldMk cId="4142949405" sldId="391"/>
            <ac:spMk id="28" creationId="{E0DFF9EB-320C-998B-46A7-A614257F2187}"/>
          </ac:spMkLst>
        </pc:spChg>
        <pc:picChg chg="mod">
          <ac:chgData name="Nimue Schmidt" userId="c5179a11-cccc-4a78-b2dc-78498237dc9b" providerId="ADAL" clId="{F984C12A-B85B-4A90-8F9D-B8B2D84A40D3}" dt="2025-04-01T08:10:09.879" v="2672" actId="1076"/>
          <ac:picMkLst>
            <pc:docMk/>
            <pc:sldMk cId="4142949405" sldId="391"/>
            <ac:picMk id="3" creationId="{535D3CDE-8D4B-0E6A-0462-ECC4424F6E9F}"/>
          </ac:picMkLst>
        </pc:picChg>
        <pc:cxnChg chg="add mod">
          <ac:chgData name="Nimue Schmidt" userId="c5179a11-cccc-4a78-b2dc-78498237dc9b" providerId="ADAL" clId="{F984C12A-B85B-4A90-8F9D-B8B2D84A40D3}" dt="2025-03-28T06:53:32.103" v="2294" actId="14861"/>
          <ac:cxnSpMkLst>
            <pc:docMk/>
            <pc:sldMk cId="4142949405" sldId="391"/>
            <ac:cxnSpMk id="22" creationId="{8C01F3F4-1E1A-CD3D-8F09-C10FDA71720E}"/>
          </ac:cxnSpMkLst>
        </pc:cxnChg>
        <pc:cxnChg chg="add mod">
          <ac:chgData name="Nimue Schmidt" userId="c5179a11-cccc-4a78-b2dc-78498237dc9b" providerId="ADAL" clId="{F984C12A-B85B-4A90-8F9D-B8B2D84A40D3}" dt="2025-04-01T10:20:20.571" v="3190" actId="14100"/>
          <ac:cxnSpMkLst>
            <pc:docMk/>
            <pc:sldMk cId="4142949405" sldId="391"/>
            <ac:cxnSpMk id="24" creationId="{8E40A78E-A3D3-4D94-81CD-458A927FA42A}"/>
          </ac:cxnSpMkLst>
        </pc:cxnChg>
        <pc:cxnChg chg="add mod">
          <ac:chgData name="Nimue Schmidt" userId="c5179a11-cccc-4a78-b2dc-78498237dc9b" providerId="ADAL" clId="{F984C12A-B85B-4A90-8F9D-B8B2D84A40D3}" dt="2025-04-01T08:10:43.861" v="2678" actId="1582"/>
          <ac:cxnSpMkLst>
            <pc:docMk/>
            <pc:sldMk cId="4142949405" sldId="391"/>
            <ac:cxnSpMk id="25" creationId="{3123E4E8-B6FB-E0C7-9B8F-5FD94597C016}"/>
          </ac:cxnSpMkLst>
        </pc:cxnChg>
      </pc:sldChg>
      <pc:sldChg chg="addSp delSp modSp add mod addAnim delAnim modAnim modNotesTx">
        <pc:chgData name="Nimue Schmidt" userId="c5179a11-cccc-4a78-b2dc-78498237dc9b" providerId="ADAL" clId="{F984C12A-B85B-4A90-8F9D-B8B2D84A40D3}" dt="2025-04-02T16:17:39.478" v="4256" actId="6549"/>
        <pc:sldMkLst>
          <pc:docMk/>
          <pc:sldMk cId="1459390156" sldId="392"/>
        </pc:sldMkLst>
        <pc:spChg chg="mod">
          <ac:chgData name="Nimue Schmidt" userId="c5179a11-cccc-4a78-b2dc-78498237dc9b" providerId="ADAL" clId="{F984C12A-B85B-4A90-8F9D-B8B2D84A40D3}" dt="2025-04-02T16:17:39.478" v="4256" actId="6549"/>
          <ac:spMkLst>
            <pc:docMk/>
            <pc:sldMk cId="1459390156" sldId="392"/>
            <ac:spMk id="2" creationId="{FADC9C91-D6FF-15A3-D3D3-BCBF9C8AE6A3}"/>
          </ac:spMkLst>
        </pc:spChg>
        <pc:spChg chg="mod">
          <ac:chgData name="Nimue Schmidt" userId="c5179a11-cccc-4a78-b2dc-78498237dc9b" providerId="ADAL" clId="{F984C12A-B85B-4A90-8F9D-B8B2D84A40D3}" dt="2025-04-02T11:08:05.693" v="3811" actId="790"/>
          <ac:spMkLst>
            <pc:docMk/>
            <pc:sldMk cId="1459390156" sldId="392"/>
            <ac:spMk id="4" creationId="{82C071CC-FDF6-B696-5A9E-0591DFB47145}"/>
          </ac:spMkLst>
        </pc:spChg>
        <pc:spChg chg="mod">
          <ac:chgData name="Nimue Schmidt" userId="c5179a11-cccc-4a78-b2dc-78498237dc9b" providerId="ADAL" clId="{F984C12A-B85B-4A90-8F9D-B8B2D84A40D3}" dt="2025-04-02T11:08:05.693" v="3811" actId="790"/>
          <ac:spMkLst>
            <pc:docMk/>
            <pc:sldMk cId="1459390156" sldId="392"/>
            <ac:spMk id="5" creationId="{82672003-0429-1E1C-82D0-A0A02CE5BD7D}"/>
          </ac:spMkLst>
        </pc:spChg>
        <pc:spChg chg="mod">
          <ac:chgData name="Nimue Schmidt" userId="c5179a11-cccc-4a78-b2dc-78498237dc9b" providerId="ADAL" clId="{F984C12A-B85B-4A90-8F9D-B8B2D84A40D3}" dt="2025-04-02T11:08:05.693" v="3811" actId="790"/>
          <ac:spMkLst>
            <pc:docMk/>
            <pc:sldMk cId="1459390156" sldId="392"/>
            <ac:spMk id="6" creationId="{A26E9C54-5B5E-A247-DB27-6B58F17B58DF}"/>
          </ac:spMkLst>
        </pc:spChg>
        <pc:spChg chg="mod">
          <ac:chgData name="Nimue Schmidt" userId="c5179a11-cccc-4a78-b2dc-78498237dc9b" providerId="ADAL" clId="{F984C12A-B85B-4A90-8F9D-B8B2D84A40D3}" dt="2025-04-02T11:08:05.693" v="3811" actId="790"/>
          <ac:spMkLst>
            <pc:docMk/>
            <pc:sldMk cId="1459390156" sldId="392"/>
            <ac:spMk id="8" creationId="{D826F61A-DF6D-7974-D68F-1754E57A3390}"/>
          </ac:spMkLst>
        </pc:spChg>
        <pc:spChg chg="mod">
          <ac:chgData name="Nimue Schmidt" userId="c5179a11-cccc-4a78-b2dc-78498237dc9b" providerId="ADAL" clId="{F984C12A-B85B-4A90-8F9D-B8B2D84A40D3}" dt="2025-04-02T11:08:05.693" v="3811" actId="790"/>
          <ac:spMkLst>
            <pc:docMk/>
            <pc:sldMk cId="1459390156" sldId="392"/>
            <ac:spMk id="9" creationId="{3AFE9B2F-1853-A49F-1404-D5EC30578986}"/>
          </ac:spMkLst>
        </pc:spChg>
        <pc:spChg chg="add mod">
          <ac:chgData name="Nimue Schmidt" userId="c5179a11-cccc-4a78-b2dc-78498237dc9b" providerId="ADAL" clId="{F984C12A-B85B-4A90-8F9D-B8B2D84A40D3}" dt="2025-04-02T11:08:05.693" v="3811" actId="790"/>
          <ac:spMkLst>
            <pc:docMk/>
            <pc:sldMk cId="1459390156" sldId="392"/>
            <ac:spMk id="13" creationId="{F057EC93-DB01-3C70-05CA-8685D240DF43}"/>
          </ac:spMkLst>
        </pc:spChg>
        <pc:spChg chg="mod">
          <ac:chgData name="Nimue Schmidt" userId="c5179a11-cccc-4a78-b2dc-78498237dc9b" providerId="ADAL" clId="{F984C12A-B85B-4A90-8F9D-B8B2D84A40D3}" dt="2025-04-02T11:08:05.693" v="3811" actId="790"/>
          <ac:spMkLst>
            <pc:docMk/>
            <pc:sldMk cId="1459390156" sldId="392"/>
            <ac:spMk id="16" creationId="{E55434F8-AD3F-85A2-9750-D048ED3F0733}"/>
          </ac:spMkLst>
        </pc:spChg>
        <pc:spChg chg="add mod">
          <ac:chgData name="Nimue Schmidt" userId="c5179a11-cccc-4a78-b2dc-78498237dc9b" providerId="ADAL" clId="{F984C12A-B85B-4A90-8F9D-B8B2D84A40D3}" dt="2025-04-01T07:52:07.171" v="2566" actId="1076"/>
          <ac:spMkLst>
            <pc:docMk/>
            <pc:sldMk cId="1459390156" sldId="392"/>
            <ac:spMk id="17" creationId="{C1870424-CD4C-3690-2175-F7E45A729392}"/>
          </ac:spMkLst>
        </pc:spChg>
        <pc:spChg chg="mod">
          <ac:chgData name="Nimue Schmidt" userId="c5179a11-cccc-4a78-b2dc-78498237dc9b" providerId="ADAL" clId="{F984C12A-B85B-4A90-8F9D-B8B2D84A40D3}" dt="2025-04-02T11:08:05.693" v="3811" actId="790"/>
          <ac:spMkLst>
            <pc:docMk/>
            <pc:sldMk cId="1459390156" sldId="392"/>
            <ac:spMk id="20" creationId="{DED8A558-C02D-CFC2-1FEF-04FC681C3D65}"/>
          </ac:spMkLst>
        </pc:spChg>
        <pc:spChg chg="add mod">
          <ac:chgData name="Nimue Schmidt" userId="c5179a11-cccc-4a78-b2dc-78498237dc9b" providerId="ADAL" clId="{F984C12A-B85B-4A90-8F9D-B8B2D84A40D3}" dt="2025-04-02T11:08:05.693" v="3811" actId="790"/>
          <ac:spMkLst>
            <pc:docMk/>
            <pc:sldMk cId="1459390156" sldId="392"/>
            <ac:spMk id="34" creationId="{F7F58955-A8D5-53A7-A07D-F67428AE3315}"/>
          </ac:spMkLst>
        </pc:spChg>
        <pc:picChg chg="mod">
          <ac:chgData name="Nimue Schmidt" userId="c5179a11-cccc-4a78-b2dc-78498237dc9b" providerId="ADAL" clId="{F984C12A-B85B-4A90-8F9D-B8B2D84A40D3}" dt="2025-04-01T07:51:37.258" v="2527" actId="1076"/>
          <ac:picMkLst>
            <pc:docMk/>
            <pc:sldMk cId="1459390156" sldId="392"/>
            <ac:picMk id="3" creationId="{C999C9A4-72DA-5D29-80E2-0285D69CA694}"/>
          </ac:picMkLst>
        </pc:picChg>
        <pc:cxnChg chg="mod">
          <ac:chgData name="Nimue Schmidt" userId="c5179a11-cccc-4a78-b2dc-78498237dc9b" providerId="ADAL" clId="{F984C12A-B85B-4A90-8F9D-B8B2D84A40D3}" dt="2025-04-01T07:52:28.008" v="2571" actId="14100"/>
          <ac:cxnSpMkLst>
            <pc:docMk/>
            <pc:sldMk cId="1459390156" sldId="392"/>
            <ac:cxnSpMk id="22" creationId="{D44EADBF-DF09-07FD-C212-97F7B0B47867}"/>
          </ac:cxnSpMkLst>
        </pc:cxnChg>
      </pc:sldChg>
      <pc:sldChg chg="addSp delSp modSp add del mod modNotesTx">
        <pc:chgData name="Nimue Schmidt" userId="c5179a11-cccc-4a78-b2dc-78498237dc9b" providerId="ADAL" clId="{F984C12A-B85B-4A90-8F9D-B8B2D84A40D3}" dt="2025-04-02T11:18:10.019" v="3947" actId="47"/>
        <pc:sldMkLst>
          <pc:docMk/>
          <pc:sldMk cId="2028600369" sldId="393"/>
        </pc:sldMkLst>
      </pc:sldChg>
      <pc:sldChg chg="addSp delSp modSp add mod modNotesTx">
        <pc:chgData name="Nimue Schmidt" userId="c5179a11-cccc-4a78-b2dc-78498237dc9b" providerId="ADAL" clId="{F984C12A-B85B-4A90-8F9D-B8B2D84A40D3}" dt="2025-04-02T22:18:57.137" v="4563" actId="20577"/>
        <pc:sldMkLst>
          <pc:docMk/>
          <pc:sldMk cId="463807216" sldId="394"/>
        </pc:sldMkLst>
        <pc:spChg chg="mod">
          <ac:chgData name="Nimue Schmidt" userId="c5179a11-cccc-4a78-b2dc-78498237dc9b" providerId="ADAL" clId="{F984C12A-B85B-4A90-8F9D-B8B2D84A40D3}" dt="2025-04-02T16:17:16.523" v="4250" actId="20577"/>
          <ac:spMkLst>
            <pc:docMk/>
            <pc:sldMk cId="463807216" sldId="394"/>
            <ac:spMk id="2" creationId="{52F2A2CA-FCB7-7D17-DA6B-D1ACF77BDF55}"/>
          </ac:spMkLst>
        </pc:spChg>
        <pc:spChg chg="add mod">
          <ac:chgData name="Nimue Schmidt" userId="c5179a11-cccc-4a78-b2dc-78498237dc9b" providerId="ADAL" clId="{F984C12A-B85B-4A90-8F9D-B8B2D84A40D3}" dt="2025-04-02T11:16:30.856" v="3922" actId="1038"/>
          <ac:spMkLst>
            <pc:docMk/>
            <pc:sldMk cId="463807216" sldId="394"/>
            <ac:spMk id="7" creationId="{2091B7D5-8F1A-60F8-78A0-94BBECDF9383}"/>
          </ac:spMkLst>
        </pc:spChg>
        <pc:spChg chg="mod">
          <ac:chgData name="Nimue Schmidt" userId="c5179a11-cccc-4a78-b2dc-78498237dc9b" providerId="ADAL" clId="{F984C12A-B85B-4A90-8F9D-B8B2D84A40D3}" dt="2025-04-02T11:15:58.147" v="3858" actId="1076"/>
          <ac:spMkLst>
            <pc:docMk/>
            <pc:sldMk cId="463807216" sldId="394"/>
            <ac:spMk id="8" creationId="{3789CF41-D593-CCF5-5F22-395FBD3882A7}"/>
          </ac:spMkLst>
        </pc:spChg>
        <pc:picChg chg="add mod ord">
          <ac:chgData name="Nimue Schmidt" userId="c5179a11-cccc-4a78-b2dc-78498237dc9b" providerId="ADAL" clId="{F984C12A-B85B-4A90-8F9D-B8B2D84A40D3}" dt="2025-04-02T11:16:08.411" v="3911" actId="1037"/>
          <ac:picMkLst>
            <pc:docMk/>
            <pc:sldMk cId="463807216" sldId="394"/>
            <ac:picMk id="5" creationId="{EB886B2A-6EAA-E946-8CFD-FFD9DF8623BF}"/>
          </ac:picMkLst>
        </pc:picChg>
        <pc:picChg chg="add mod ord">
          <ac:chgData name="Nimue Schmidt" userId="c5179a11-cccc-4a78-b2dc-78498237dc9b" providerId="ADAL" clId="{F984C12A-B85B-4A90-8F9D-B8B2D84A40D3}" dt="2025-04-02T11:16:12.896" v="3912" actId="1076"/>
          <ac:picMkLst>
            <pc:docMk/>
            <pc:sldMk cId="463807216" sldId="394"/>
            <ac:picMk id="14" creationId="{822FF88C-36F3-54BD-9BF0-DA698438ABEF}"/>
          </ac:picMkLst>
        </pc:picChg>
        <pc:cxnChg chg="add mod">
          <ac:chgData name="Nimue Schmidt" userId="c5179a11-cccc-4a78-b2dc-78498237dc9b" providerId="ADAL" clId="{F984C12A-B85B-4A90-8F9D-B8B2D84A40D3}" dt="2025-04-02T11:16:33.803" v="3923" actId="14100"/>
          <ac:cxnSpMkLst>
            <pc:docMk/>
            <pc:sldMk cId="463807216" sldId="394"/>
            <ac:cxnSpMk id="11" creationId="{46D0AAAC-C56D-3D87-8708-AABB9D4F3F01}"/>
          </ac:cxnSpMkLst>
        </pc:cxnChg>
      </pc:sldChg>
      <pc:sldChg chg="add del">
        <pc:chgData name="Nimue Schmidt" userId="c5179a11-cccc-4a78-b2dc-78498237dc9b" providerId="ADAL" clId="{F984C12A-B85B-4A90-8F9D-B8B2D84A40D3}" dt="2025-04-01T08:18:35.546" v="2878" actId="47"/>
        <pc:sldMkLst>
          <pc:docMk/>
          <pc:sldMk cId="1946283542" sldId="394"/>
        </pc:sldMkLst>
      </pc:sldChg>
      <pc:sldChg chg="modSp add del mod">
        <pc:chgData name="Nimue Schmidt" userId="c5179a11-cccc-4a78-b2dc-78498237dc9b" providerId="ADAL" clId="{F984C12A-B85B-4A90-8F9D-B8B2D84A40D3}" dt="2025-04-02T22:45:17.520" v="4867" actId="47"/>
        <pc:sldMkLst>
          <pc:docMk/>
          <pc:sldMk cId="3001557927" sldId="395"/>
        </pc:sldMkLst>
      </pc:sldChg>
      <pc:sldChg chg="delSp add del mod">
        <pc:chgData name="Nimue Schmidt" userId="c5179a11-cccc-4a78-b2dc-78498237dc9b" providerId="ADAL" clId="{F984C12A-B85B-4A90-8F9D-B8B2D84A40D3}" dt="2025-04-02T11:17:36.526" v="3939" actId="47"/>
        <pc:sldMkLst>
          <pc:docMk/>
          <pc:sldMk cId="3605012571" sldId="396"/>
        </pc:sldMkLst>
      </pc:sldChg>
      <pc:sldChg chg="addSp delSp modSp add mod modNotesTx">
        <pc:chgData name="Nimue Schmidt" userId="c5179a11-cccc-4a78-b2dc-78498237dc9b" providerId="ADAL" clId="{F984C12A-B85B-4A90-8F9D-B8B2D84A40D3}" dt="2025-04-02T22:20:40.701" v="4699" actId="20577"/>
        <pc:sldMkLst>
          <pc:docMk/>
          <pc:sldMk cId="3039949587" sldId="397"/>
        </pc:sldMkLst>
        <pc:spChg chg="mod">
          <ac:chgData name="Nimue Schmidt" userId="c5179a11-cccc-4a78-b2dc-78498237dc9b" providerId="ADAL" clId="{F984C12A-B85B-4A90-8F9D-B8B2D84A40D3}" dt="2025-04-02T16:17:29.923" v="4252" actId="6549"/>
          <ac:spMkLst>
            <pc:docMk/>
            <pc:sldMk cId="3039949587" sldId="397"/>
            <ac:spMk id="2" creationId="{4104C9C7-AA49-30AE-FF3E-C9EED03C8FB1}"/>
          </ac:spMkLst>
        </pc:spChg>
        <pc:picChg chg="add mod">
          <ac:chgData name="Nimue Schmidt" userId="c5179a11-cccc-4a78-b2dc-78498237dc9b" providerId="ADAL" clId="{F984C12A-B85B-4A90-8F9D-B8B2D84A40D3}" dt="2025-04-02T11:18:05.084" v="3946"/>
          <ac:picMkLst>
            <pc:docMk/>
            <pc:sldMk cId="3039949587" sldId="397"/>
            <ac:picMk id="4" creationId="{02601C3D-A73A-4392-2ED5-798A2BAB11C3}"/>
          </ac:picMkLst>
        </pc:picChg>
      </pc:sldChg>
      <pc:sldChg chg="addSp delSp modSp add mod">
        <pc:chgData name="Nimue Schmidt" userId="c5179a11-cccc-4a78-b2dc-78498237dc9b" providerId="ADAL" clId="{F984C12A-B85B-4A90-8F9D-B8B2D84A40D3}" dt="2025-04-02T16:17:34.723" v="4254" actId="6549"/>
        <pc:sldMkLst>
          <pc:docMk/>
          <pc:sldMk cId="2891894501" sldId="398"/>
        </pc:sldMkLst>
        <pc:spChg chg="mod">
          <ac:chgData name="Nimue Schmidt" userId="c5179a11-cccc-4a78-b2dc-78498237dc9b" providerId="ADAL" clId="{F984C12A-B85B-4A90-8F9D-B8B2D84A40D3}" dt="2025-04-02T16:17:34.723" v="4254" actId="6549"/>
          <ac:spMkLst>
            <pc:docMk/>
            <pc:sldMk cId="2891894501" sldId="398"/>
            <ac:spMk id="2" creationId="{56F0B251-BF63-AC35-45C3-BEA084E3A2AC}"/>
          </ac:spMkLst>
        </pc:spChg>
        <pc:picChg chg="mod">
          <ac:chgData name="Nimue Schmidt" userId="c5179a11-cccc-4a78-b2dc-78498237dc9b" providerId="ADAL" clId="{F984C12A-B85B-4A90-8F9D-B8B2D84A40D3}" dt="2025-04-02T11:17:59.712" v="3944" actId="1076"/>
          <ac:picMkLst>
            <pc:docMk/>
            <pc:sldMk cId="2891894501" sldId="398"/>
            <ac:picMk id="3" creationId="{1F46EB7A-7CA5-DEAE-E721-38EA43650A12}"/>
          </ac:picMkLst>
        </pc:picChg>
        <pc:picChg chg="add mod">
          <ac:chgData name="Nimue Schmidt" userId="c5179a11-cccc-4a78-b2dc-78498237dc9b" providerId="ADAL" clId="{F984C12A-B85B-4A90-8F9D-B8B2D84A40D3}" dt="2025-04-02T11:17:54.629" v="3943" actId="1076"/>
          <ac:picMkLst>
            <pc:docMk/>
            <pc:sldMk cId="2891894501" sldId="398"/>
            <ac:picMk id="4" creationId="{FA50254C-5DC1-5F64-EB1C-AE47DA76D3B7}"/>
          </ac:picMkLst>
        </pc:picChg>
      </pc:sldChg>
      <pc:sldChg chg="modSp add mod modAnim modNotesTx">
        <pc:chgData name="Nimue Schmidt" userId="c5179a11-cccc-4a78-b2dc-78498237dc9b" providerId="ADAL" clId="{F984C12A-B85B-4A90-8F9D-B8B2D84A40D3}" dt="2025-04-02T23:11:46.545" v="4968"/>
        <pc:sldMkLst>
          <pc:docMk/>
          <pc:sldMk cId="2484298238" sldId="399"/>
        </pc:sldMkLst>
        <pc:spChg chg="mod">
          <ac:chgData name="Nimue Schmidt" userId="c5179a11-cccc-4a78-b2dc-78498237dc9b" providerId="ADAL" clId="{F984C12A-B85B-4A90-8F9D-B8B2D84A40D3}" dt="2025-04-02T15:15:09.683" v="4015" actId="1035"/>
          <ac:spMkLst>
            <pc:docMk/>
            <pc:sldMk cId="2484298238" sldId="399"/>
            <ac:spMk id="4" creationId="{A7F38092-118B-E044-DDCA-3EAA5EE9F8EE}"/>
          </ac:spMkLst>
        </pc:spChg>
        <pc:spChg chg="mod">
          <ac:chgData name="Nimue Schmidt" userId="c5179a11-cccc-4a78-b2dc-78498237dc9b" providerId="ADAL" clId="{F984C12A-B85B-4A90-8F9D-B8B2D84A40D3}" dt="2025-04-02T15:15:09.683" v="4015" actId="1035"/>
          <ac:spMkLst>
            <pc:docMk/>
            <pc:sldMk cId="2484298238" sldId="399"/>
            <ac:spMk id="8" creationId="{719B639F-52DA-9394-E1F4-00FE31F9A1EE}"/>
          </ac:spMkLst>
        </pc:spChg>
        <pc:spChg chg="mod">
          <ac:chgData name="Nimue Schmidt" userId="c5179a11-cccc-4a78-b2dc-78498237dc9b" providerId="ADAL" clId="{F984C12A-B85B-4A90-8F9D-B8B2D84A40D3}" dt="2025-04-02T15:15:09.683" v="4015" actId="1035"/>
          <ac:spMkLst>
            <pc:docMk/>
            <pc:sldMk cId="2484298238" sldId="399"/>
            <ac:spMk id="9" creationId="{337C1DBC-9334-82D5-75DB-3FD5B17C885E}"/>
          </ac:spMkLst>
        </pc:spChg>
        <pc:spChg chg="mod">
          <ac:chgData name="Nimue Schmidt" userId="c5179a11-cccc-4a78-b2dc-78498237dc9b" providerId="ADAL" clId="{F984C12A-B85B-4A90-8F9D-B8B2D84A40D3}" dt="2025-04-02T15:15:09.683" v="4015" actId="1035"/>
          <ac:spMkLst>
            <pc:docMk/>
            <pc:sldMk cId="2484298238" sldId="399"/>
            <ac:spMk id="10" creationId="{3FBECBAD-9565-BD0C-4BC2-0DB57250E5FE}"/>
          </ac:spMkLst>
        </pc:spChg>
        <pc:spChg chg="mod">
          <ac:chgData name="Nimue Schmidt" userId="c5179a11-cccc-4a78-b2dc-78498237dc9b" providerId="ADAL" clId="{F984C12A-B85B-4A90-8F9D-B8B2D84A40D3}" dt="2025-04-02T15:15:09.683" v="4015" actId="1035"/>
          <ac:spMkLst>
            <pc:docMk/>
            <pc:sldMk cId="2484298238" sldId="399"/>
            <ac:spMk id="16" creationId="{6DC69E5B-1D62-1D39-F783-30112356AB81}"/>
          </ac:spMkLst>
        </pc:spChg>
        <pc:spChg chg="mod">
          <ac:chgData name="Nimue Schmidt" userId="c5179a11-cccc-4a78-b2dc-78498237dc9b" providerId="ADAL" clId="{F984C12A-B85B-4A90-8F9D-B8B2D84A40D3}" dt="2025-04-02T15:15:09.683" v="4015" actId="1035"/>
          <ac:spMkLst>
            <pc:docMk/>
            <pc:sldMk cId="2484298238" sldId="399"/>
            <ac:spMk id="18" creationId="{806078F6-AE5D-FB22-4EC7-7D38344852F7}"/>
          </ac:spMkLst>
        </pc:spChg>
        <pc:spChg chg="mod">
          <ac:chgData name="Nimue Schmidt" userId="c5179a11-cccc-4a78-b2dc-78498237dc9b" providerId="ADAL" clId="{F984C12A-B85B-4A90-8F9D-B8B2D84A40D3}" dt="2025-04-02T15:15:09.683" v="4015" actId="1035"/>
          <ac:spMkLst>
            <pc:docMk/>
            <pc:sldMk cId="2484298238" sldId="399"/>
            <ac:spMk id="20" creationId="{E52B6B24-684D-25EA-229D-7D0FC58E3771}"/>
          </ac:spMkLst>
        </pc:spChg>
        <pc:spChg chg="mod">
          <ac:chgData name="Nimue Schmidt" userId="c5179a11-cccc-4a78-b2dc-78498237dc9b" providerId="ADAL" clId="{F984C12A-B85B-4A90-8F9D-B8B2D84A40D3}" dt="2025-04-02T15:15:09.683" v="4015" actId="1035"/>
          <ac:spMkLst>
            <pc:docMk/>
            <pc:sldMk cId="2484298238" sldId="399"/>
            <ac:spMk id="21" creationId="{DF0FAA29-192A-9B42-8F64-4A90C8195503}"/>
          </ac:spMkLst>
        </pc:spChg>
        <pc:spChg chg="mod">
          <ac:chgData name="Nimue Schmidt" userId="c5179a11-cccc-4a78-b2dc-78498237dc9b" providerId="ADAL" clId="{F984C12A-B85B-4A90-8F9D-B8B2D84A40D3}" dt="2025-04-02T16:04:52.430" v="4146" actId="20577"/>
          <ac:spMkLst>
            <pc:docMk/>
            <pc:sldMk cId="2484298238" sldId="399"/>
            <ac:spMk id="26" creationId="{D570CF00-C48A-14F7-16EF-6F80DC7A5961}"/>
          </ac:spMkLst>
        </pc:spChg>
        <pc:spChg chg="mod">
          <ac:chgData name="Nimue Schmidt" userId="c5179a11-cccc-4a78-b2dc-78498237dc9b" providerId="ADAL" clId="{F984C12A-B85B-4A90-8F9D-B8B2D84A40D3}" dt="2025-04-02T15:15:09.683" v="4015" actId="1035"/>
          <ac:spMkLst>
            <pc:docMk/>
            <pc:sldMk cId="2484298238" sldId="399"/>
            <ac:spMk id="32" creationId="{B3A84E1F-62E7-50D2-393C-A145B183A748}"/>
          </ac:spMkLst>
        </pc:spChg>
        <pc:spChg chg="mod">
          <ac:chgData name="Nimue Schmidt" userId="c5179a11-cccc-4a78-b2dc-78498237dc9b" providerId="ADAL" clId="{F984C12A-B85B-4A90-8F9D-B8B2D84A40D3}" dt="2025-04-02T15:15:09.683" v="4015" actId="1035"/>
          <ac:spMkLst>
            <pc:docMk/>
            <pc:sldMk cId="2484298238" sldId="399"/>
            <ac:spMk id="33" creationId="{09D8EA89-B97D-9EAC-5EC6-8D37F35928C5}"/>
          </ac:spMkLst>
        </pc:spChg>
      </pc:sldChg>
      <pc:sldChg chg="addSp delSp modSp add mod modNotesTx">
        <pc:chgData name="Nimue Schmidt" userId="c5179a11-cccc-4a78-b2dc-78498237dc9b" providerId="ADAL" clId="{F984C12A-B85B-4A90-8F9D-B8B2D84A40D3}" dt="2025-04-02T23:11:20.015" v="4967" actId="20577"/>
        <pc:sldMkLst>
          <pc:docMk/>
          <pc:sldMk cId="1271747537" sldId="400"/>
        </pc:sldMkLst>
        <pc:spChg chg="mod">
          <ac:chgData name="Nimue Schmidt" userId="c5179a11-cccc-4a78-b2dc-78498237dc9b" providerId="ADAL" clId="{F984C12A-B85B-4A90-8F9D-B8B2D84A40D3}" dt="2025-04-02T15:12:38.222" v="3981" actId="20577"/>
          <ac:spMkLst>
            <pc:docMk/>
            <pc:sldMk cId="1271747537" sldId="400"/>
            <ac:spMk id="2" creationId="{B6201177-8F13-F1F0-3D54-1DEBCD328309}"/>
          </ac:spMkLst>
        </pc:spChg>
        <pc:spChg chg="add mod">
          <ac:chgData name="Nimue Schmidt" userId="c5179a11-cccc-4a78-b2dc-78498237dc9b" providerId="ADAL" clId="{F984C12A-B85B-4A90-8F9D-B8B2D84A40D3}" dt="2025-04-02T15:16:01.239" v="4032"/>
          <ac:spMkLst>
            <pc:docMk/>
            <pc:sldMk cId="1271747537" sldId="400"/>
            <ac:spMk id="6" creationId="{4E0EE6E4-4A8C-10AC-4448-52A71D7A112A}"/>
          </ac:spMkLst>
        </pc:spChg>
        <pc:spChg chg="mod">
          <ac:chgData name="Nimue Schmidt" userId="c5179a11-cccc-4a78-b2dc-78498237dc9b" providerId="ADAL" clId="{F984C12A-B85B-4A90-8F9D-B8B2D84A40D3}" dt="2025-04-02T23:11:04.395" v="4943" actId="20577"/>
          <ac:spMkLst>
            <pc:docMk/>
            <pc:sldMk cId="1271747537" sldId="400"/>
            <ac:spMk id="7" creationId="{14193E53-4ED8-1E47-AC3A-533CCEC16434}"/>
          </ac:spMkLst>
        </pc:spChg>
        <pc:picChg chg="add mod">
          <ac:chgData name="Nimue Schmidt" userId="c5179a11-cccc-4a78-b2dc-78498237dc9b" providerId="ADAL" clId="{F984C12A-B85B-4A90-8F9D-B8B2D84A40D3}" dt="2025-04-02T15:16:01.239" v="4032"/>
          <ac:picMkLst>
            <pc:docMk/>
            <pc:sldMk cId="1271747537" sldId="400"/>
            <ac:picMk id="5" creationId="{F83A3241-887D-45C5-63A5-4081A474E367}"/>
          </ac:picMkLst>
        </pc:picChg>
      </pc:sldChg>
      <pc:sldChg chg="addSp modSp add mod">
        <pc:chgData name="Nimue Schmidt" userId="c5179a11-cccc-4a78-b2dc-78498237dc9b" providerId="ADAL" clId="{F984C12A-B85B-4A90-8F9D-B8B2D84A40D3}" dt="2025-04-02T22:45:35.635" v="4873" actId="20577"/>
        <pc:sldMkLst>
          <pc:docMk/>
          <pc:sldMk cId="953325846" sldId="401"/>
        </pc:sldMkLst>
        <pc:spChg chg="mod">
          <ac:chgData name="Nimue Schmidt" userId="c5179a11-cccc-4a78-b2dc-78498237dc9b" providerId="ADAL" clId="{F984C12A-B85B-4A90-8F9D-B8B2D84A40D3}" dt="2025-04-02T22:45:35.635" v="4873" actId="20577"/>
          <ac:spMkLst>
            <pc:docMk/>
            <pc:sldMk cId="953325846" sldId="401"/>
            <ac:spMk id="8" creationId="{49BE0541-0FAF-5B83-CE06-B31BCF0E6A68}"/>
          </ac:spMkLst>
        </pc:spChg>
        <pc:picChg chg="add mod">
          <ac:chgData name="Nimue Schmidt" userId="c5179a11-cccc-4a78-b2dc-78498237dc9b" providerId="ADAL" clId="{F984C12A-B85B-4A90-8F9D-B8B2D84A40D3}" dt="2025-04-02T22:45:30.650" v="4872" actId="1076"/>
          <ac:picMkLst>
            <pc:docMk/>
            <pc:sldMk cId="953325846" sldId="401"/>
            <ac:picMk id="3" creationId="{CD7D700D-9978-1741-C3A0-33265765FA2D}"/>
          </ac:picMkLst>
        </pc:picChg>
        <pc:picChg chg="mod">
          <ac:chgData name="Nimue Schmidt" userId="c5179a11-cccc-4a78-b2dc-78498237dc9b" providerId="ADAL" clId="{F984C12A-B85B-4A90-8F9D-B8B2D84A40D3}" dt="2025-04-02T22:45:30.650" v="4872" actId="1076"/>
          <ac:picMkLst>
            <pc:docMk/>
            <pc:sldMk cId="953325846" sldId="401"/>
            <ac:picMk id="5" creationId="{C3EA9AEA-4B6A-6F55-2897-1767A54D21EB}"/>
          </ac:picMkLst>
        </pc:picChg>
      </pc:sldChg>
      <pc:sldMasterChg chg="addSp delSp modSp mod modSldLayout">
        <pc:chgData name="Nimue Schmidt" userId="c5179a11-cccc-4a78-b2dc-78498237dc9b" providerId="ADAL" clId="{F984C12A-B85B-4A90-8F9D-B8B2D84A40D3}" dt="2025-04-02T11:07:49.057" v="3810" actId="20577"/>
        <pc:sldMasterMkLst>
          <pc:docMk/>
          <pc:sldMasterMk cId="2901886747" sldId="2147483648"/>
        </pc:sldMasterMkLst>
        <pc:spChg chg="mod">
          <ac:chgData name="Nimue Schmidt" userId="c5179a11-cccc-4a78-b2dc-78498237dc9b" providerId="ADAL" clId="{F984C12A-B85B-4A90-8F9D-B8B2D84A40D3}" dt="2025-04-02T11:07:49.057" v="3810" actId="20577"/>
          <ac:spMkLst>
            <pc:docMk/>
            <pc:sldMasterMk cId="2901886747" sldId="2147483648"/>
            <ac:spMk id="15" creationId="{00000000-0000-0000-0000-000000000000}"/>
          </ac:spMkLst>
        </pc:spChg>
        <pc:picChg chg="add mod ord">
          <ac:chgData name="Nimue Schmidt" userId="c5179a11-cccc-4a78-b2dc-78498237dc9b" providerId="ADAL" clId="{F984C12A-B85B-4A90-8F9D-B8B2D84A40D3}" dt="2025-03-21T09:40:20.867" v="1470" actId="1038"/>
          <ac:picMkLst>
            <pc:docMk/>
            <pc:sldMasterMk cId="2901886747" sldId="2147483648"/>
            <ac:picMk id="5" creationId="{A40844F3-9D93-6ED9-F4F8-E48502C8C588}"/>
          </ac:picMkLst>
        </pc:picChg>
        <pc:sldLayoutChg chg="addSp delSp modSp mod">
          <pc:chgData name="Nimue Schmidt" userId="c5179a11-cccc-4a78-b2dc-78498237dc9b" providerId="ADAL" clId="{F984C12A-B85B-4A90-8F9D-B8B2D84A40D3}" dt="2025-03-10T10:27:38.564" v="1125" actId="21"/>
          <pc:sldLayoutMkLst>
            <pc:docMk/>
            <pc:sldMasterMk cId="2901886747" sldId="2147483648"/>
            <pc:sldLayoutMk cId="2409936899" sldId="2147483649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1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r">
              <a:defRPr sz="1300"/>
            </a:lvl1pPr>
          </a:lstStyle>
          <a:p>
            <a:fld id="{0B851660-0934-124D-A4B3-496C7F320307}" type="datetimeFigureOut">
              <a:rPr lang="de-DE" smtClean="0"/>
              <a:t>24.06.2025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r">
              <a:defRPr sz="13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r">
              <a:defRPr sz="1300"/>
            </a:lvl1pPr>
          </a:lstStyle>
          <a:p>
            <a:fld id="{98C828EF-C252-394A-93BF-1C478CFA0896}" type="datetimeFigureOut">
              <a:rPr lang="de-DE" smtClean="0"/>
              <a:t>24.06.2025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62" tIns="47781" rIns="95562" bIns="47781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5562" tIns="47781" rIns="95562" bIns="47781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r">
              <a:defRPr sz="13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20995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4E500-D146-07CF-6E9D-4D987DF64C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026F34F-58C6-7AC5-3095-225D77A724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3403CE4-C4D6-D956-1B0F-33016A6D1C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2025_04_02_CH1_HF_CH2_fFFC_CH3_current_CH4_PP_E10_6.5V_249deg_Ar8_Set1_Bias220V_fFFC_Pos162.5mm_001_ch2</a:t>
            </a:r>
          </a:p>
          <a:p>
            <a:endParaRPr lang="de-DE" dirty="0"/>
          </a:p>
          <a:p>
            <a:r>
              <a:rPr lang="de-DE" dirty="0"/>
              <a:t>SE </a:t>
            </a:r>
            <a:r>
              <a:rPr lang="de-DE" dirty="0" err="1"/>
              <a:t>suppression</a:t>
            </a:r>
            <a:r>
              <a:rPr lang="de-DE" dirty="0"/>
              <a:t> (</a:t>
            </a:r>
            <a:r>
              <a:rPr lang="de-DE" dirty="0" err="1"/>
              <a:t>geometrical</a:t>
            </a:r>
            <a:r>
              <a:rPr lang="de-DE" dirty="0"/>
              <a:t>, </a:t>
            </a:r>
            <a:r>
              <a:rPr lang="de-DE" dirty="0" err="1"/>
              <a:t>apply</a:t>
            </a:r>
            <a:r>
              <a:rPr lang="de-DE" dirty="0"/>
              <a:t> Bias </a:t>
            </a:r>
            <a:r>
              <a:rPr lang="de-DE" dirty="0" err="1"/>
              <a:t>voltage</a:t>
            </a:r>
            <a:r>
              <a:rPr lang="de-DE" dirty="0"/>
              <a:t> 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8CFE6CF-BB8D-5CE4-3106-BEDA71B752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08482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DD92AC-9C60-F2C4-FC91-96C4B648A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D8FC452-2EB8-FFA6-BA00-9E4DB9C5A7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DBA0230-FE3D-A7C9-614F-75128E7DF1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2025_04_02_CH1_HF_CH2_fFFC_CH3_current_CH4_PP_E10_6.5V_249deg_Ar8_Set1_Bias220V_fFFC_Pos162.5mm_001_ch2</a:t>
            </a:r>
          </a:p>
          <a:p>
            <a:endParaRPr lang="de-DE" dirty="0"/>
          </a:p>
          <a:p>
            <a:r>
              <a:rPr lang="de-DE" dirty="0"/>
              <a:t>SE </a:t>
            </a:r>
            <a:r>
              <a:rPr lang="de-DE" dirty="0" err="1"/>
              <a:t>suppression</a:t>
            </a:r>
            <a:r>
              <a:rPr lang="de-DE" dirty="0"/>
              <a:t> (</a:t>
            </a:r>
            <a:r>
              <a:rPr lang="de-DE" dirty="0" err="1"/>
              <a:t>geometrical</a:t>
            </a:r>
            <a:r>
              <a:rPr lang="de-DE" dirty="0"/>
              <a:t>, </a:t>
            </a:r>
            <a:r>
              <a:rPr lang="de-DE" dirty="0" err="1"/>
              <a:t>apply</a:t>
            </a:r>
            <a:r>
              <a:rPr lang="de-DE" dirty="0"/>
              <a:t> Bias </a:t>
            </a:r>
            <a:r>
              <a:rPr lang="de-DE" dirty="0" err="1"/>
              <a:t>voltage</a:t>
            </a:r>
            <a:r>
              <a:rPr lang="de-DE" dirty="0"/>
              <a:t> 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3FDC7EF-DA64-77E3-D571-8D79313384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90232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1 </a:t>
            </a:r>
            <a:r>
              <a:rPr lang="de-DE" dirty="0" err="1"/>
              <a:t>dimension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long</a:t>
            </a:r>
            <a:r>
              <a:rPr lang="de-DE" dirty="0"/>
              <a:t> </a:t>
            </a:r>
            <a:r>
              <a:rPr lang="de-DE" dirty="0" err="1"/>
              <a:t>phase</a:t>
            </a:r>
            <a:r>
              <a:rPr lang="de-DE" dirty="0"/>
              <a:t> </a:t>
            </a:r>
            <a:r>
              <a:rPr lang="de-DE" dirty="0" err="1"/>
              <a:t>space</a:t>
            </a:r>
            <a:r>
              <a:rPr lang="de-DE" dirty="0"/>
              <a:t>, </a:t>
            </a:r>
            <a:r>
              <a:rPr lang="de-DE" dirty="0" err="1"/>
              <a:t>whole</a:t>
            </a:r>
            <a:r>
              <a:rPr lang="de-DE" dirty="0"/>
              <a:t> &amp; </a:t>
            </a:r>
            <a:r>
              <a:rPr lang="de-DE" dirty="0" err="1"/>
              <a:t>emittance</a:t>
            </a:r>
            <a:endParaRPr lang="de-DE" dirty="0"/>
          </a:p>
          <a:p>
            <a:r>
              <a:rPr lang="de-DE" dirty="0"/>
              <a:t>Second </a:t>
            </a:r>
            <a:r>
              <a:rPr lang="de-DE" dirty="0" err="1"/>
              <a:t>axis</a:t>
            </a:r>
            <a:r>
              <a:rPr lang="de-DE" dirty="0"/>
              <a:t> == </a:t>
            </a:r>
            <a:r>
              <a:rPr lang="de-DE" dirty="0" err="1"/>
              <a:t>deviation</a:t>
            </a:r>
            <a:r>
              <a:rPr lang="de-DE" dirty="0"/>
              <a:t> in </a:t>
            </a:r>
            <a:r>
              <a:rPr lang="de-DE" dirty="0" err="1"/>
              <a:t>momentum</a:t>
            </a:r>
            <a:r>
              <a:rPr lang="de-DE" dirty="0"/>
              <a:t>/</a:t>
            </a:r>
            <a:r>
              <a:rPr lang="de-DE" dirty="0" err="1"/>
              <a:t>energy</a:t>
            </a:r>
            <a:endParaRPr lang="de-DE" dirty="0"/>
          </a:p>
          <a:p>
            <a:r>
              <a:rPr lang="de-DE" dirty="0" err="1"/>
              <a:t>Allocate</a:t>
            </a:r>
            <a:r>
              <a:rPr lang="de-DE" dirty="0"/>
              <a:t> x - p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83304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3F4BD0-18D8-D374-E1C0-153A6B7A4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FEEAD16-4932-CE3C-359F-B1319D0883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6E32800-E3AE-88FF-DB0C-D1AD94E1D5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45A5D52-DF0B-E861-EC57-DEDDCF8964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34216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CB8C66-E4F0-915E-F30E-AE3FCEC20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B58A82A-7631-C1F3-66C2-224CF6173F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A41E068-4759-A81A-B072-4F9FC3B784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C3D3C8C-7231-ECA8-28B0-000D2FB05B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27648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E201A1-9D2B-4F2F-04B4-9D808E07BD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0940CDD-A520-158B-E6E7-D59638EC93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A3AC70D-93A2-FC1B-9BBB-74BB550A30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EC2D15-BE4A-1275-C9B1-6C92A35B15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36541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D35E78-B174-D9CC-D7EB-34F03CB70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4B98DF0-D00D-EB50-5DAE-D877A190BA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9434AA6-208F-C18D-5598-97CFEDB3B9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>
              <a:sym typeface="Wingdings" panose="05000000000000000000" pitchFamily="2" charset="2"/>
            </a:endParaRP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457F590-EAC4-39F3-DC93-46870D43FD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78413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Difference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FFC: non </a:t>
            </a:r>
            <a:r>
              <a:rPr lang="de-DE" dirty="0" err="1"/>
              <a:t>destructive</a:t>
            </a:r>
            <a:r>
              <a:rPr lang="de-DE" dirty="0"/>
              <a:t>, </a:t>
            </a:r>
            <a:r>
              <a:rPr lang="de-DE" dirty="0" err="1"/>
              <a:t>average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multiple </a:t>
            </a:r>
            <a:r>
              <a:rPr lang="de-DE" dirty="0" err="1"/>
              <a:t>bunches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42474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4A1047-FC65-F6AD-9422-B88744C3C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DB2A77D-F7DE-4D25-A28E-7EAEB94313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2E811FE-9910-00A0-E891-2C9015B0A6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C49ED45-AB4B-D037-D181-D179A5E470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94518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698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Alvarez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46590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CD4C65-AED9-749A-92DB-0648246275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3C7786E-EB17-DBC7-00E2-B6263CDFBB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F40E915-CF21-E2A5-D4B4-E7DD80EFEF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Bunch not gaussian like at some positions (other part of bunch)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6FD3A82-A3D7-B7C8-4F9C-1E93D871C3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75065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Next FFC </a:t>
            </a:r>
            <a:r>
              <a:rPr lang="de-DE" dirty="0" err="1"/>
              <a:t>resolution</a:t>
            </a:r>
            <a:r>
              <a:rPr lang="de-DE" dirty="0"/>
              <a:t> 2 </a:t>
            </a:r>
            <a:r>
              <a:rPr lang="de-DE" dirty="0" err="1"/>
              <a:t>degree</a:t>
            </a:r>
            <a:r>
              <a:rPr lang="de-DE" dirty="0"/>
              <a:t> , </a:t>
            </a:r>
            <a:r>
              <a:rPr lang="de-DE" dirty="0" err="1"/>
              <a:t>smaller</a:t>
            </a:r>
            <a:r>
              <a:rPr lang="de-DE" dirty="0"/>
              <a:t> hole and </a:t>
            </a:r>
            <a:r>
              <a:rPr lang="de-DE" dirty="0" err="1"/>
              <a:t>moving</a:t>
            </a:r>
            <a:r>
              <a:rPr lang="de-DE" dirty="0"/>
              <a:t> </a:t>
            </a:r>
            <a:r>
              <a:rPr lang="de-DE" dirty="0" err="1"/>
              <a:t>osci</a:t>
            </a:r>
            <a:r>
              <a:rPr lang="de-DE" dirty="0"/>
              <a:t> </a:t>
            </a:r>
            <a:r>
              <a:rPr lang="de-DE" dirty="0" err="1"/>
              <a:t>closer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FFC </a:t>
            </a: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 err="1">
                <a:sym typeface="Wingdings" panose="05000000000000000000" pitchFamily="2" charset="2"/>
              </a:rPr>
              <a:t>Improvement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09342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BACKUP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83635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LATER/BACKUP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8327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77368C-1377-5F19-6D4B-AEEAD824B4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1126A2B-5FBF-A42A-85B1-894C73FAA8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DB0F69C-9DB7-3629-8735-D2A9BC28A7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CEB3E95-F228-D02E-E050-9E5A2F039A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1803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/>
              <a:t>operated</a:t>
            </a:r>
            <a:r>
              <a:rPr lang="de-DE" dirty="0"/>
              <a:t> </a:t>
            </a:r>
            <a:r>
              <a:rPr lang="de-DE" b="1" dirty="0" err="1"/>
              <a:t>without</a:t>
            </a:r>
            <a:r>
              <a:rPr lang="de-DE" dirty="0"/>
              <a:t> </a:t>
            </a:r>
            <a:r>
              <a:rPr lang="de-DE" dirty="0" err="1"/>
              <a:t>acceleration</a:t>
            </a:r>
            <a:r>
              <a:rPr lang="de-DE" dirty="0"/>
              <a:t>: </a:t>
            </a:r>
            <a:r>
              <a:rPr lang="en-US" dirty="0"/>
              <a:t>any arbitrary ion energy between 3.4 and 11.6 MeV/u = </a:t>
            </a:r>
            <a:r>
              <a:rPr lang="de-DE" dirty="0"/>
              <a:t>16% </a:t>
            </a:r>
            <a:r>
              <a:rPr lang="de-DE" dirty="0" err="1"/>
              <a:t>speed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light,  </a:t>
            </a: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Commissioning 1975</a:t>
            </a: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noProof="0" dirty="0"/>
              <a:t>Sources</a:t>
            </a:r>
            <a:r>
              <a:rPr lang="en-GB" noProof="0" dirty="0"/>
              <a:t> Terminals can be equipped</a:t>
            </a:r>
            <a:endParaRPr lang="de-DE" dirty="0"/>
          </a:p>
          <a:p>
            <a:r>
              <a:rPr lang="en-US" dirty="0"/>
              <a:t>Possible </a:t>
            </a:r>
            <a:r>
              <a:rPr lang="en-US" b="1" dirty="0"/>
              <a:t>switching</a:t>
            </a:r>
            <a:r>
              <a:rPr lang="en-US" dirty="0"/>
              <a:t> of beam parameters between </a:t>
            </a:r>
            <a:r>
              <a:rPr lang="de-DE" dirty="0" err="1"/>
              <a:t>two</a:t>
            </a:r>
            <a:r>
              <a:rPr lang="de-DE" dirty="0"/>
              <a:t> subsequent beam </a:t>
            </a:r>
            <a:r>
              <a:rPr lang="en-US" dirty="0"/>
              <a:t>pulses</a:t>
            </a:r>
          </a:p>
          <a:p>
            <a:r>
              <a:rPr lang="en-US" dirty="0"/>
              <a:t>UNILAC </a:t>
            </a:r>
            <a:r>
              <a:rPr lang="en-US" b="1" dirty="0"/>
              <a:t>experts</a:t>
            </a:r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020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BBC0F-661B-9D44-B27C-F53FCFB62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4211B06-DCB8-636A-8F3E-E0FC44C7A5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7DA40CA-0E79-A118-08C5-C0387A8917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Whole </a:t>
            </a:r>
            <a:r>
              <a:rPr lang="en-US" dirty="0" err="1"/>
              <a:t>longitduinalt</a:t>
            </a:r>
            <a:r>
              <a:rPr lang="en-US" dirty="0"/>
              <a:t> PS was not measured in a long time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C4C0372-ED21-DCC1-F062-945B05B416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13377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6A17D-82BA-3E90-49A2-BD9DB6F76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06AEC08-3327-0487-6DB7-56F8DECA1E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C1648E5-5B47-BC82-8016-C232226C17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>
              <a:sym typeface="Wingdings" panose="05000000000000000000" pitchFamily="2" charset="2"/>
            </a:endParaRPr>
          </a:p>
          <a:p>
            <a:r>
              <a:rPr lang="de-DE" dirty="0"/>
              <a:t>Link </a:t>
            </a:r>
            <a:r>
              <a:rPr lang="de-DE" dirty="0" err="1"/>
              <a:t>to</a:t>
            </a:r>
            <a:r>
              <a:rPr lang="de-DE" dirty="0"/>
              <a:t> GTR Paper Rahul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93A3356-98F3-488C-3186-BF22A9B27D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8761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Faraday Cup: current </a:t>
            </a:r>
            <a:r>
              <a:rPr lang="en-US" dirty="0">
                <a:sym typeface="Wingdings" panose="05000000000000000000" pitchFamily="2" charset="2"/>
              </a:rPr>
              <a:t> same but whole lot quicker</a:t>
            </a:r>
            <a:endParaRPr lang="en-US" dirty="0"/>
          </a:p>
          <a:p>
            <a:r>
              <a:rPr lang="en-US" dirty="0"/>
              <a:t>Provide a small hole from the side of a co-axial into central conductor </a:t>
            </a:r>
          </a:p>
          <a:p>
            <a:endParaRPr lang="en-US" dirty="0"/>
          </a:p>
          <a:p>
            <a:r>
              <a:rPr lang="en-US" dirty="0"/>
              <a:t>Fermi 5 GHz at 15%c, around 30ps, 4 degrees at 108 MHz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40614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7FB4E-5017-3A4A-E0D3-472F181D8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D537BEB-804B-BBDE-2817-8EEA605641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CC6736F-186C-20F1-B38E-768C666C73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de-DE" dirty="0">
                <a:sym typeface="Wingdings" panose="05000000000000000000" pitchFamily="2" charset="2"/>
              </a:rPr>
              <a:t>Gasstripper </a:t>
            </a:r>
            <a:r>
              <a:rPr lang="de-DE" dirty="0" err="1">
                <a:sym typeface="Wingdings" panose="05000000000000000000" pitchFamily="2" charset="2"/>
              </a:rPr>
              <a:t>region</a:t>
            </a:r>
            <a:r>
              <a:rPr lang="de-DE" dirty="0">
                <a:sym typeface="Wingdings" panose="05000000000000000000" pitchFamily="2" charset="2"/>
              </a:rPr>
              <a:t>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>
                <a:sym typeface="Wingdings" panose="05000000000000000000" pitchFamily="2" charset="2"/>
              </a:rPr>
              <a:t>IH1: </a:t>
            </a:r>
            <a:r>
              <a:rPr lang="de-DE" dirty="0" err="1">
                <a:sym typeface="Wingdings" panose="05000000000000000000" pitchFamily="2" charset="2"/>
              </a:rPr>
              <a:t>beta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/>
              <a:t>3.995 == 743keV/u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IH2: 5,473 == </a:t>
            </a:r>
            <a:r>
              <a:rPr lang="de-DE" dirty="0">
                <a:sym typeface="Wingdings" panose="05000000000000000000" pitchFamily="2" charset="2"/>
              </a:rPr>
              <a:t>11.4 MeV/u</a:t>
            </a:r>
            <a:endParaRPr lang="de-DE" dirty="0"/>
          </a:p>
          <a:p>
            <a:endParaRPr lang="de-DE" dirty="0">
              <a:sym typeface="Wingdings" panose="05000000000000000000" pitchFamily="2" charset="2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4D2A050-7ACF-0AFF-26AE-0039C03CF2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12619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November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>
                <a:sym typeface="Wingdings" panose="05000000000000000000" pitchFamily="2" charset="2"/>
              </a:rPr>
              <a:t>IH1: </a:t>
            </a:r>
            <a:r>
              <a:rPr lang="de-DE" dirty="0" err="1">
                <a:sym typeface="Wingdings" panose="05000000000000000000" pitchFamily="2" charset="2"/>
              </a:rPr>
              <a:t>beta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/>
              <a:t>3.995 == 743keV/u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IH2: 5,473 == </a:t>
            </a:r>
            <a:r>
              <a:rPr lang="de-DE" dirty="0">
                <a:sym typeface="Wingdings" panose="05000000000000000000" pitchFamily="2" charset="2"/>
              </a:rPr>
              <a:t>11.4 MeV/u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21038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02EF9A-2788-11E3-CA36-80606ACFC8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B06D534-0742-9FF0-9383-CF05FD4489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575DCD5-CDF3-C424-38D3-81EE606FAA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November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>
                <a:sym typeface="Wingdings" panose="05000000000000000000" pitchFamily="2" charset="2"/>
              </a:rPr>
              <a:t>IH1: </a:t>
            </a:r>
            <a:r>
              <a:rPr lang="de-DE" dirty="0" err="1">
                <a:sym typeface="Wingdings" panose="05000000000000000000" pitchFamily="2" charset="2"/>
              </a:rPr>
              <a:t>beta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/>
              <a:t>3.995 == 743keV/u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IH2: 5,473 == </a:t>
            </a:r>
            <a:r>
              <a:rPr lang="de-DE" dirty="0">
                <a:sym typeface="Wingdings" panose="05000000000000000000" pitchFamily="2" charset="2"/>
              </a:rPr>
              <a:t>11.4 MeV/u</a:t>
            </a:r>
            <a:endParaRPr lang="de-DE" dirty="0"/>
          </a:p>
          <a:p>
            <a:endParaRPr lang="de-DE" dirty="0"/>
          </a:p>
          <a:p>
            <a:r>
              <a:rPr lang="de-DE" dirty="0"/>
              <a:t>SE </a:t>
            </a:r>
            <a:r>
              <a:rPr lang="de-DE" dirty="0" err="1"/>
              <a:t>suppression</a:t>
            </a:r>
            <a:r>
              <a:rPr lang="de-DE" dirty="0"/>
              <a:t> (</a:t>
            </a:r>
            <a:r>
              <a:rPr lang="de-DE" dirty="0" err="1"/>
              <a:t>geometrical</a:t>
            </a:r>
            <a:r>
              <a:rPr lang="de-DE" dirty="0"/>
              <a:t>, </a:t>
            </a:r>
            <a:r>
              <a:rPr lang="de-DE" dirty="0" err="1"/>
              <a:t>apply</a:t>
            </a:r>
            <a:r>
              <a:rPr lang="de-DE" dirty="0"/>
              <a:t> Bias </a:t>
            </a:r>
            <a:r>
              <a:rPr lang="de-DE" dirty="0" err="1"/>
              <a:t>voltage</a:t>
            </a:r>
            <a:r>
              <a:rPr lang="de-DE" dirty="0"/>
              <a:t> 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7A1688D-891D-BFCA-1827-EA746A90EE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3713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air-mesh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062865"/>
            <a:ext cx="8926586" cy="379218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4" y="2433273"/>
            <a:ext cx="6607516" cy="5849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ctr">
              <a:defRPr sz="2700">
                <a:solidFill>
                  <a:srgbClr val="333333"/>
                </a:solidFill>
              </a:defRPr>
            </a:lvl1pPr>
          </a:lstStyle>
          <a:p>
            <a:r>
              <a:rPr lang="en-GB" noProof="0" dirty="0" err="1"/>
              <a:t>Titelmasterformat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018172"/>
            <a:ext cx="6400800" cy="43849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rgbClr val="666666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Formatvorlage</a:t>
            </a:r>
            <a:r>
              <a:rPr lang="en-GB" noProof="0" dirty="0"/>
              <a:t> des </a:t>
            </a:r>
            <a:r>
              <a:rPr lang="en-GB" noProof="0" dirty="0" err="1"/>
              <a:t>Untertitelmasters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03504"/>
            <a:ext cx="5684620" cy="590668"/>
          </a:xfrm>
          <a:prstGeom prst="rect">
            <a:avLst/>
          </a:prstGeom>
        </p:spPr>
        <p:txBody>
          <a:bodyPr/>
          <a:lstStyle/>
          <a:p>
            <a:r>
              <a:rPr lang="en-GB" noProof="0" dirty="0" err="1"/>
              <a:t>Titelmasterformat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2565" y="1088014"/>
            <a:ext cx="8211834" cy="36776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noProof="0" dirty="0" err="1"/>
              <a:t>Textmasterformat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66969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Schrift, Design, Darstellung enthält.&#10;&#10;KI-generierte Inhalte können fehlerhaft sein.">
            <a:extLst>
              <a:ext uri="{FF2B5EF4-FFF2-40B4-BE49-F238E27FC236}">
                <a16:creationId xmlns:a16="http://schemas.microsoft.com/office/drawing/2014/main" id="{A40844F3-9D93-6ED9-F4F8-E48502C8C58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843503" y="98662"/>
            <a:ext cx="1449913" cy="579965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226474" y="4970748"/>
            <a:ext cx="8917528" cy="1917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704614"/>
            <a:ext cx="255600" cy="1917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4957403"/>
            <a:ext cx="255600" cy="1917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7" name="Textfeld 16"/>
          <p:cNvSpPr txBox="1"/>
          <p:nvPr/>
        </p:nvSpPr>
        <p:spPr>
          <a:xfrm>
            <a:off x="8634401" y="4954804"/>
            <a:ext cx="509601" cy="2077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C4D5F-A425-4703-B3CF-5ACC1DF381A2}" type="slidenum">
              <a:rPr lang="en-US" sz="750" smtClean="0">
                <a:solidFill>
                  <a:srgbClr val="333333"/>
                </a:solidFill>
                <a:latin typeface="Arial"/>
                <a:cs typeface="Arial"/>
              </a:rPr>
              <a:pPr marL="0" marR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de-DE" sz="750" dirty="0">
              <a:solidFill>
                <a:srgbClr val="333333"/>
              </a:solidFill>
              <a:latin typeface="Arial"/>
              <a:cs typeface="Arial"/>
            </a:endParaRPr>
          </a:p>
        </p:txBody>
      </p:sp>
      <p:pic>
        <p:nvPicPr>
          <p:cNvPr id="14" name="Bild 6" descr="GSI_Logo_rgb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394" y="194845"/>
            <a:ext cx="1007989" cy="337379"/>
          </a:xfrm>
          <a:prstGeom prst="rect">
            <a:avLst/>
          </a:prstGeom>
        </p:spPr>
      </p:pic>
      <p:cxnSp>
        <p:nvCxnSpPr>
          <p:cNvPr id="18" name="Gerade Verbindung 17"/>
          <p:cNvCxnSpPr/>
          <p:nvPr userDrawn="1"/>
        </p:nvCxnSpPr>
        <p:spPr>
          <a:xfrm>
            <a:off x="0" y="801205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hteck 18"/>
          <p:cNvSpPr>
            <a:spLocks/>
          </p:cNvSpPr>
          <p:nvPr userDrawn="1"/>
        </p:nvSpPr>
        <p:spPr>
          <a:xfrm>
            <a:off x="-1" y="704614"/>
            <a:ext cx="255600" cy="1917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pic>
        <p:nvPicPr>
          <p:cNvPr id="20" name="Grafik 19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098" y="194845"/>
            <a:ext cx="658369" cy="411481"/>
          </a:xfrm>
          <a:prstGeom prst="rect">
            <a:avLst/>
          </a:prstGeom>
        </p:spPr>
      </p:pic>
      <p:sp>
        <p:nvSpPr>
          <p:cNvPr id="15" name="Textfeld 14"/>
          <p:cNvSpPr txBox="1"/>
          <p:nvPr userDrawn="1"/>
        </p:nvSpPr>
        <p:spPr>
          <a:xfrm>
            <a:off x="327544" y="4963273"/>
            <a:ext cx="6965872" cy="21929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25" dirty="0">
                <a:solidFill>
                  <a:srgbClr val="333333"/>
                </a:solidFill>
                <a:latin typeface="+mj-lt"/>
                <a:cs typeface="Arial"/>
              </a:rPr>
              <a:t>FAIR GmbH | GSI GmbH 					</a:t>
            </a:r>
            <a:r>
              <a:rPr lang="de-DE" sz="825" dirty="0"/>
              <a:t> 13th MT ARD ST3, </a:t>
            </a:r>
            <a:r>
              <a:rPr lang="de-DE" sz="825" dirty="0" err="1"/>
              <a:t>Diagnostics</a:t>
            </a:r>
            <a:r>
              <a:rPr lang="de-DE" sz="825" dirty="0"/>
              <a:t> </a:t>
            </a:r>
            <a:r>
              <a:rPr lang="de-DE" sz="825" baseline="0" dirty="0"/>
              <a:t>|</a:t>
            </a:r>
            <a:r>
              <a:rPr lang="en-US" sz="825" dirty="0">
                <a:latin typeface="+mj-lt"/>
              </a:rPr>
              <a:t> Nimue Schmidt						</a:t>
            </a:r>
            <a:r>
              <a:rPr lang="de-DE" sz="825" dirty="0">
                <a:latin typeface="+mj-lt"/>
              </a:rPr>
              <a:t>26th </a:t>
            </a:r>
            <a:r>
              <a:rPr lang="de-DE" sz="825" dirty="0" err="1">
                <a:latin typeface="+mj-lt"/>
              </a:rPr>
              <a:t>of</a:t>
            </a:r>
            <a:r>
              <a:rPr lang="de-DE" sz="825" dirty="0">
                <a:latin typeface="+mj-lt"/>
              </a:rPr>
              <a:t> June 2025</a:t>
            </a:r>
            <a:endParaRPr lang="de-DE" sz="825" dirty="0">
              <a:solidFill>
                <a:srgbClr val="333333"/>
              </a:solidFill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 dt="0"/>
  <p:txStyles>
    <p:titleStyle>
      <a:lvl1pPr algn="l" defTabSz="342900" rtl="0" eaLnBrk="1" latinLnBrk="0" hangingPunct="1">
        <a:spcBef>
          <a:spcPct val="0"/>
        </a:spcBef>
        <a:buNone/>
        <a:defRPr sz="18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500" kern="1200">
          <a:solidFill>
            <a:srgbClr val="333333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350" kern="1200">
          <a:solidFill>
            <a:srgbClr val="333333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200" kern="1200">
          <a:solidFill>
            <a:srgbClr val="333333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050" kern="1200">
          <a:solidFill>
            <a:srgbClr val="333333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0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0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5" Type="http://schemas.openxmlformats.org/officeDocument/2006/relationships/image" Target="../media/image37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05096" y="2026920"/>
            <a:ext cx="4955637" cy="1075585"/>
          </a:xfrm>
        </p:spPr>
        <p:txBody>
          <a:bodyPr/>
          <a:lstStyle/>
          <a:p>
            <a:r>
              <a:rPr lang="en-US" sz="2000" noProof="0" dirty="0"/>
              <a:t>Bunch shape and longitudinal measurements for non-relativistic beams at GSI LINAC</a:t>
            </a:r>
            <a:endParaRPr lang="en-GB" sz="2000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000500" y="3185916"/>
            <a:ext cx="3227295" cy="398888"/>
          </a:xfrm>
        </p:spPr>
        <p:txBody>
          <a:bodyPr>
            <a:noAutofit/>
          </a:bodyPr>
          <a:lstStyle/>
          <a:p>
            <a:r>
              <a:rPr lang="en-GB" sz="1200" noProof="0" dirty="0"/>
              <a:t>Nimue Schmidt</a:t>
            </a:r>
          </a:p>
          <a:p>
            <a:endParaRPr lang="en-GB" sz="900" noProof="0" dirty="0"/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60D9A4-DBAE-E75D-FF73-6A7F45BF8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12D1B5E-BEC8-A8A4-9E6F-F5CAD75003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22565" y="1791357"/>
            <a:ext cx="3808613" cy="297434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26072F6-3A46-B6EF-1A2F-B58691C09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Recent Measurement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Inhaltsplatzhalter 2">
                <a:extLst>
                  <a:ext uri="{FF2B5EF4-FFF2-40B4-BE49-F238E27FC236}">
                    <a16:creationId xmlns:a16="http://schemas.microsoft.com/office/drawing/2014/main" id="{79D8CC4C-8C89-4D7E-AE75-2D29433C757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2565" y="1088014"/>
                <a:ext cx="8211834" cy="3677689"/>
              </a:xfrm>
              <a:prstGeom prst="rect">
                <a:avLst/>
              </a:prstGeom>
            </p:spPr>
            <p:txBody>
              <a:bodyPr/>
              <a:lstStyle>
                <a:lvl1pPr marL="257175" indent="-257175" algn="l" defTabSz="3429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8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1pPr>
                <a:lvl2pPr marL="557213" indent="-214313" algn="l" defTabSz="3429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5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2pPr>
                <a:lvl3pPr marL="857250" indent="-171450" algn="l" defTabSz="3429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35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3pPr>
                <a:lvl4pPr marL="1200150" indent="-171450" algn="l" defTabSz="3429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2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4pPr>
                <a:lvl5pPr marL="1543050" indent="-171450" algn="l" defTabSz="3429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05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5pPr>
                <a:lvl6pPr marL="18859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noProof="0" dirty="0"/>
                  <a:t>Measurement in X2</a:t>
                </a:r>
              </a:p>
              <a:p>
                <a14:m>
                  <m:oMath xmlns:m="http://schemas.openxmlformats.org/officeDocument/2006/math">
                    <m:r>
                      <a:rPr lang="en-GB" b="0" i="1" noProof="0" smtClean="0">
                        <a:latin typeface="Cambria Math" panose="02040503050406030204" pitchFamily="18" charset="0"/>
                      </a:rPr>
                      <m:t>𝐴</m:t>
                    </m:r>
                    <m:sSup>
                      <m:sSupPr>
                        <m:ctrlPr>
                          <a:rPr lang="en-GB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noProof="0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de-DE" b="0" i="1" noProof="0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GB" b="0" i="1" noProof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GB" b="0" i="1" noProof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GB" noProof="0" dirty="0"/>
              </a:p>
            </p:txBody>
          </p:sp>
        </mc:Choice>
        <mc:Fallback xmlns="">
          <p:sp>
            <p:nvSpPr>
              <p:cNvPr id="8" name="Inhaltsplatzhalter 2">
                <a:extLst>
                  <a:ext uri="{FF2B5EF4-FFF2-40B4-BE49-F238E27FC236}">
                    <a16:creationId xmlns:a16="http://schemas.microsoft.com/office/drawing/2014/main" id="{79D8CC4C-8C89-4D7E-AE75-2D29433C75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565" y="1088014"/>
                <a:ext cx="8211834" cy="3677689"/>
              </a:xfrm>
              <a:prstGeom prst="rect">
                <a:avLst/>
              </a:prstGeom>
              <a:blipFill>
                <a:blip r:embed="rId4"/>
                <a:stretch>
                  <a:fillRect l="-445" t="-8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Grafik 3">
            <a:extLst>
              <a:ext uri="{FF2B5EF4-FFF2-40B4-BE49-F238E27FC236}">
                <a16:creationId xmlns:a16="http://schemas.microsoft.com/office/drawing/2014/main" id="{D82FEA95-005E-4005-C74F-69957F6CBD2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528482" y="1559681"/>
            <a:ext cx="4274696" cy="320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2776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3436A-9A4B-696B-C1D4-C7CC1879B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8A34436-B903-5724-CBF3-218A65A025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22565" y="1850300"/>
            <a:ext cx="3808613" cy="285645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D8C21A9-B2E7-6A58-FF74-B6D22185D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Recent Measurement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Inhaltsplatzhalter 2">
                <a:extLst>
                  <a:ext uri="{FF2B5EF4-FFF2-40B4-BE49-F238E27FC236}">
                    <a16:creationId xmlns:a16="http://schemas.microsoft.com/office/drawing/2014/main" id="{A55AE21B-1D6D-06C6-522A-7EC429FD96B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2565" y="1088014"/>
                <a:ext cx="8211834" cy="3677689"/>
              </a:xfrm>
              <a:prstGeom prst="rect">
                <a:avLst/>
              </a:prstGeom>
            </p:spPr>
            <p:txBody>
              <a:bodyPr/>
              <a:lstStyle>
                <a:lvl1pPr marL="257175" indent="-257175" algn="l" defTabSz="3429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8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1pPr>
                <a:lvl2pPr marL="557213" indent="-214313" algn="l" defTabSz="3429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5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2pPr>
                <a:lvl3pPr marL="857250" indent="-171450" algn="l" defTabSz="3429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35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3pPr>
                <a:lvl4pPr marL="1200150" indent="-171450" algn="l" defTabSz="3429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2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4pPr>
                <a:lvl5pPr marL="1543050" indent="-171450" algn="l" defTabSz="3429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05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5pPr>
                <a:lvl6pPr marL="18859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noProof="0" dirty="0"/>
                  <a:t>Measurement in X2</a:t>
                </a:r>
              </a:p>
              <a:p>
                <a14:m>
                  <m:oMath xmlns:m="http://schemas.openxmlformats.org/officeDocument/2006/math">
                    <m:r>
                      <a:rPr lang="en-GB" b="0" i="1" noProof="0" smtClean="0">
                        <a:latin typeface="Cambria Math" panose="02040503050406030204" pitchFamily="18" charset="0"/>
                      </a:rPr>
                      <m:t>𝐴</m:t>
                    </m:r>
                    <m:sSup>
                      <m:sSupPr>
                        <m:ctrlPr>
                          <a:rPr lang="en-GB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noProof="0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de-DE" b="0" i="1" noProof="0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GB" b="0" i="1" noProof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GB" b="0" i="1" noProof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GB" noProof="0" dirty="0"/>
              </a:p>
            </p:txBody>
          </p:sp>
        </mc:Choice>
        <mc:Fallback xmlns="">
          <p:sp>
            <p:nvSpPr>
              <p:cNvPr id="8" name="Inhaltsplatzhalter 2">
                <a:extLst>
                  <a:ext uri="{FF2B5EF4-FFF2-40B4-BE49-F238E27FC236}">
                    <a16:creationId xmlns:a16="http://schemas.microsoft.com/office/drawing/2014/main" id="{A55AE21B-1D6D-06C6-522A-7EC429FD96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565" y="1088014"/>
                <a:ext cx="8211834" cy="3677689"/>
              </a:xfrm>
              <a:prstGeom prst="rect">
                <a:avLst/>
              </a:prstGeom>
              <a:blipFill>
                <a:blip r:embed="rId4"/>
                <a:stretch>
                  <a:fillRect l="-445" t="-8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Grafik 5">
            <a:extLst>
              <a:ext uri="{FF2B5EF4-FFF2-40B4-BE49-F238E27FC236}">
                <a16:creationId xmlns:a16="http://schemas.microsoft.com/office/drawing/2014/main" id="{3E6A0773-E54C-016B-DEE9-7FB00BB725E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528482" y="1559681"/>
            <a:ext cx="4274696" cy="32060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189A7A19-1A0A-870F-4D19-ACE056284C6F}"/>
                  </a:ext>
                </a:extLst>
              </p:cNvPr>
              <p:cNvSpPr txBox="1"/>
              <p:nvPr/>
            </p:nvSpPr>
            <p:spPr>
              <a:xfrm>
                <a:off x="5025889" y="1151573"/>
                <a:ext cx="2839303" cy="470963"/>
              </a:xfrm>
              <a:prstGeom prst="rect">
                <a:avLst/>
              </a:prstGeom>
            </p:spPr>
            <p:txBody>
              <a:bodyPr vert="horz" wrap="none" lIns="0" tIns="0" rIns="0" bIns="0" rtlCol="0" anchor="t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sSup>
                                <m:sSup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func>
                        <m:func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189A7A19-1A0A-870F-4D19-ACE056284C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5889" y="1151573"/>
                <a:ext cx="2839303" cy="470963"/>
              </a:xfrm>
              <a:prstGeom prst="rect">
                <a:avLst/>
              </a:prstGeom>
              <a:blipFill>
                <a:blip r:embed="rId6"/>
                <a:stretch>
                  <a:fillRect l="-858" b="-90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24663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ED07CF-E369-CA72-1BB6-44D0A4540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Emittance Measurement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2CFCE3-8DA7-D276-3342-36E9D4D5AA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0" dirty="0"/>
              <a:t>Measurement of Dispersion-assisted </a:t>
            </a:r>
            <a:r>
              <a:rPr lang="en-GB" dirty="0"/>
              <a:t>L</a:t>
            </a:r>
            <a:r>
              <a:rPr lang="en-GB" noProof="0" dirty="0" err="1"/>
              <a:t>ongitudinal</a:t>
            </a:r>
            <a:r>
              <a:rPr lang="en-GB" noProof="0" dirty="0"/>
              <a:t> Emittance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94A6E07-A143-770E-3104-717F4CB034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889" y="2164420"/>
            <a:ext cx="4070888" cy="1891066"/>
          </a:xfrm>
          <a:prstGeom prst="rect">
            <a:avLst/>
          </a:prstGeom>
        </p:spPr>
      </p:pic>
      <p:pic>
        <p:nvPicPr>
          <p:cNvPr id="12" name="IMG_1206">
            <a:hlinkClick r:id="" action="ppaction://media"/>
            <a:extLst>
              <a:ext uri="{FF2B5EF4-FFF2-40B4-BE49-F238E27FC236}">
                <a16:creationId xmlns:a16="http://schemas.microsoft.com/office/drawing/2014/main" id="{A9E80347-AE77-5C17-59AE-22C1E40A79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b="9053"/>
          <a:stretch/>
        </p:blipFill>
        <p:spPr>
          <a:xfrm>
            <a:off x="5577840" y="1495510"/>
            <a:ext cx="2641287" cy="327019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32139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7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6BE507-1BB2-CC33-9AA6-CA9340946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52FACD-B7E6-8E7D-8E1A-DA90EE532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Emittance Measurement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Inhaltsplatzhalter 2">
                <a:extLst>
                  <a:ext uri="{FF2B5EF4-FFF2-40B4-BE49-F238E27FC236}">
                    <a16:creationId xmlns:a16="http://schemas.microsoft.com/office/drawing/2014/main" id="{49BE0541-0FAF-5B83-CE06-B31BCF0E6A6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2565" y="1088014"/>
                <a:ext cx="8211834" cy="3677689"/>
              </a:xfrm>
              <a:prstGeom prst="rect">
                <a:avLst/>
              </a:prstGeom>
            </p:spPr>
            <p:txBody>
              <a:bodyPr/>
              <a:lstStyle>
                <a:lvl1pPr marL="257175" indent="-257175" algn="l" defTabSz="3429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8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1pPr>
                <a:lvl2pPr marL="557213" indent="-214313" algn="l" defTabSz="3429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5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2pPr>
                <a:lvl3pPr marL="857250" indent="-171450" algn="l" defTabSz="3429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35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3pPr>
                <a:lvl4pPr marL="1200150" indent="-171450" algn="l" defTabSz="3429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2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4pPr>
                <a:lvl5pPr marL="1543050" indent="-171450" algn="l" defTabSz="3429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05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5pPr>
                <a:lvl6pPr marL="18859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noProof="0" dirty="0"/>
                  <a:t>Measurement in X2</a:t>
                </a:r>
              </a:p>
              <a:p>
                <a14:m>
                  <m:oMath xmlns:m="http://schemas.openxmlformats.org/officeDocument/2006/math">
                    <m:r>
                      <a:rPr lang="en-GB" b="0" i="1" noProof="0" smtClean="0">
                        <a:latin typeface="Cambria Math" panose="02040503050406030204" pitchFamily="18" charset="0"/>
                      </a:rPr>
                      <m:t>𝐴</m:t>
                    </m:r>
                    <m:sSup>
                      <m:sSupPr>
                        <m:ctrlPr>
                          <a:rPr lang="en-GB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noProof="0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GB" b="0" i="1" noProof="0" smtClean="0">
                            <a:latin typeface="Cambria Math" panose="02040503050406030204" pitchFamily="18" charset="0"/>
                          </a:rPr>
                          <m:t>8+</m:t>
                        </m:r>
                      </m:sup>
                    </m:sSup>
                  </m:oMath>
                </a14:m>
                <a:endParaRPr lang="en-GB" noProof="0" dirty="0"/>
              </a:p>
            </p:txBody>
          </p:sp>
        </mc:Choice>
        <mc:Fallback xmlns="">
          <p:sp>
            <p:nvSpPr>
              <p:cNvPr id="8" name="Inhaltsplatzhalter 2">
                <a:extLst>
                  <a:ext uri="{FF2B5EF4-FFF2-40B4-BE49-F238E27FC236}">
                    <a16:creationId xmlns:a16="http://schemas.microsoft.com/office/drawing/2014/main" id="{49BE0541-0FAF-5B83-CE06-B31BCF0E6A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565" y="1088014"/>
                <a:ext cx="8211834" cy="3677689"/>
              </a:xfrm>
              <a:prstGeom prst="rect">
                <a:avLst/>
              </a:prstGeom>
              <a:blipFill>
                <a:blip r:embed="rId3"/>
                <a:stretch>
                  <a:fillRect l="-445" t="-82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Grafik 6">
            <a:extLst>
              <a:ext uri="{FF2B5EF4-FFF2-40B4-BE49-F238E27FC236}">
                <a16:creationId xmlns:a16="http://schemas.microsoft.com/office/drawing/2014/main" id="{2D07682C-09B4-8169-6A93-1FD9CF24654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641437" y="1743881"/>
            <a:ext cx="4080000" cy="3060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5F9F5517-386F-7505-94DD-A8BFA3459E6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22565" y="1743881"/>
            <a:ext cx="4080000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325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912734-BC47-6F33-D5AF-ED26BFEC7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88E3DD-C81F-3719-2A4D-E46744005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Emittance Measurement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Inhaltsplatzhalter 2">
                <a:extLst>
                  <a:ext uri="{FF2B5EF4-FFF2-40B4-BE49-F238E27FC236}">
                    <a16:creationId xmlns:a16="http://schemas.microsoft.com/office/drawing/2014/main" id="{87107763-0659-5042-85A5-3EC9225C9BF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2565" y="1088014"/>
                <a:ext cx="8211834" cy="3677689"/>
              </a:xfrm>
              <a:prstGeom prst="rect">
                <a:avLst/>
              </a:prstGeom>
            </p:spPr>
            <p:txBody>
              <a:bodyPr/>
              <a:lstStyle>
                <a:lvl1pPr marL="257175" indent="-257175" algn="l" defTabSz="3429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8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1pPr>
                <a:lvl2pPr marL="557213" indent="-214313" algn="l" defTabSz="3429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5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2pPr>
                <a:lvl3pPr marL="857250" indent="-171450" algn="l" defTabSz="3429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35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3pPr>
                <a:lvl4pPr marL="1200150" indent="-171450" algn="l" defTabSz="3429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2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4pPr>
                <a:lvl5pPr marL="1543050" indent="-171450" algn="l" defTabSz="3429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05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5pPr>
                <a:lvl6pPr marL="18859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noProof="0" dirty="0"/>
                  <a:t>Measurement in X2</a:t>
                </a:r>
              </a:p>
              <a:p>
                <a14:m>
                  <m:oMath xmlns:m="http://schemas.openxmlformats.org/officeDocument/2006/math">
                    <m:r>
                      <a:rPr lang="en-GB" b="0" i="1" noProof="0" smtClean="0">
                        <a:latin typeface="Cambria Math" panose="02040503050406030204" pitchFamily="18" charset="0"/>
                      </a:rPr>
                      <m:t>𝐴</m:t>
                    </m:r>
                    <m:sSup>
                      <m:sSupPr>
                        <m:ctrlPr>
                          <a:rPr lang="en-GB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noProof="0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GB" b="0" i="1" noProof="0" smtClean="0">
                            <a:latin typeface="Cambria Math" panose="02040503050406030204" pitchFamily="18" charset="0"/>
                          </a:rPr>
                          <m:t>8+</m:t>
                        </m:r>
                      </m:sup>
                    </m:sSup>
                  </m:oMath>
                </a14:m>
                <a:endParaRPr lang="en-GB" dirty="0"/>
              </a:p>
              <a:p>
                <a:r>
                  <a:rPr lang="en-GB" dirty="0"/>
                  <a:t>Dispersion Measurement</a:t>
                </a:r>
              </a:p>
              <a:p>
                <a:pPr lvl="1"/>
                <a:r>
                  <a:rPr lang="en-GB" dirty="0">
                    <a:sym typeface="Wingdings" panose="05000000000000000000" pitchFamily="2" charset="2"/>
                  </a:rPr>
                  <a:t>5.03 m</a:t>
                </a:r>
                <a:endParaRPr lang="en-GB" dirty="0"/>
              </a:p>
              <a:p>
                <a:endParaRPr lang="en-GB" noProof="0" dirty="0"/>
              </a:p>
            </p:txBody>
          </p:sp>
        </mc:Choice>
        <mc:Fallback>
          <p:sp>
            <p:nvSpPr>
              <p:cNvPr id="8" name="Inhaltsplatzhalter 2">
                <a:extLst>
                  <a:ext uri="{FF2B5EF4-FFF2-40B4-BE49-F238E27FC236}">
                    <a16:creationId xmlns:a16="http://schemas.microsoft.com/office/drawing/2014/main" id="{87107763-0659-5042-85A5-3EC9225C9B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565" y="1088014"/>
                <a:ext cx="8211834" cy="3677689"/>
              </a:xfrm>
              <a:prstGeom prst="rect">
                <a:avLst/>
              </a:prstGeom>
              <a:blipFill>
                <a:blip r:embed="rId3"/>
                <a:stretch>
                  <a:fillRect l="-445" t="-82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Grafik 3" descr="Ein Bild, das Text, Screenshot, Reihe, Diagramm enthält.&#10;&#10;KI-generierte Inhalte können fehlerhaft sein.">
            <a:extLst>
              <a:ext uri="{FF2B5EF4-FFF2-40B4-BE49-F238E27FC236}">
                <a16:creationId xmlns:a16="http://schemas.microsoft.com/office/drawing/2014/main" id="{E0E985C5-E1E4-1198-F656-25A3DE2CA0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2"/>
          <a:stretch>
            <a:fillRect/>
          </a:stretch>
        </p:blipFill>
        <p:spPr>
          <a:xfrm>
            <a:off x="5773370" y="2183654"/>
            <a:ext cx="3187899" cy="2582049"/>
          </a:xfrm>
          <a:prstGeom prst="rect">
            <a:avLst/>
          </a:prstGeom>
        </p:spPr>
      </p:pic>
      <p:pic>
        <p:nvPicPr>
          <p:cNvPr id="6" name="Grafik 5" descr="Ein Bild, das Platane Flugzeug Hobel, Maschine, Gerät, Im Haus enthält.&#10;&#10;KI-generierte Inhalte können fehlerhaft sein.">
            <a:extLst>
              <a:ext uri="{FF2B5EF4-FFF2-40B4-BE49-F238E27FC236}">
                <a16:creationId xmlns:a16="http://schemas.microsoft.com/office/drawing/2014/main" id="{9012E322-BA0A-0B1E-8C7E-F9805AEBDBE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346" b="8487"/>
          <a:stretch>
            <a:fillRect/>
          </a:stretch>
        </p:blipFill>
        <p:spPr>
          <a:xfrm>
            <a:off x="3570088" y="1326036"/>
            <a:ext cx="2139712" cy="320164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69BD838-DAAE-1BFA-01AB-31AD4C6E357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22565" y="2452738"/>
            <a:ext cx="3083953" cy="231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87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FFB791-5EA6-7D4C-8CAA-38BD90EE42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5F7028-2368-6317-D7A4-F6A184E8B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Emittance Measurement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Inhaltsplatzhalter 2">
                <a:extLst>
                  <a:ext uri="{FF2B5EF4-FFF2-40B4-BE49-F238E27FC236}">
                    <a16:creationId xmlns:a16="http://schemas.microsoft.com/office/drawing/2014/main" id="{975E9A25-E4E8-3B05-941E-EEE459F5F7F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2565" y="1088014"/>
                <a:ext cx="8211834" cy="3677689"/>
              </a:xfrm>
              <a:prstGeom prst="rect">
                <a:avLst/>
              </a:prstGeom>
            </p:spPr>
            <p:txBody>
              <a:bodyPr/>
              <a:lstStyle>
                <a:lvl1pPr marL="257175" indent="-257175" algn="l" defTabSz="3429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8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1pPr>
                <a:lvl2pPr marL="557213" indent="-214313" algn="l" defTabSz="3429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5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2pPr>
                <a:lvl3pPr marL="857250" indent="-171450" algn="l" defTabSz="3429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35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3pPr>
                <a:lvl4pPr marL="1200150" indent="-171450" algn="l" defTabSz="3429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2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4pPr>
                <a:lvl5pPr marL="1543050" indent="-171450" algn="l" defTabSz="3429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05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5pPr>
                <a:lvl6pPr marL="18859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noProof="0" dirty="0"/>
                  <a:t>Measurement in X2</a:t>
                </a:r>
              </a:p>
              <a:p>
                <a14:m>
                  <m:oMath xmlns:m="http://schemas.openxmlformats.org/officeDocument/2006/math">
                    <m:r>
                      <a:rPr lang="en-GB" b="0" i="1" noProof="0" smtClean="0">
                        <a:latin typeface="Cambria Math" panose="02040503050406030204" pitchFamily="18" charset="0"/>
                      </a:rPr>
                      <m:t>𝐴</m:t>
                    </m:r>
                    <m:sSup>
                      <m:sSupPr>
                        <m:ctrlPr>
                          <a:rPr lang="en-GB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noProof="0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GB" b="0" i="1" noProof="0" smtClean="0">
                            <a:latin typeface="Cambria Math" panose="02040503050406030204" pitchFamily="18" charset="0"/>
                          </a:rPr>
                          <m:t>8+</m:t>
                        </m:r>
                      </m:sup>
                    </m:sSup>
                  </m:oMath>
                </a14:m>
                <a:endParaRPr lang="en-GB" noProof="0" dirty="0"/>
              </a:p>
            </p:txBody>
          </p:sp>
        </mc:Choice>
        <mc:Fallback xmlns="">
          <p:sp>
            <p:nvSpPr>
              <p:cNvPr id="8" name="Inhaltsplatzhalter 2">
                <a:extLst>
                  <a:ext uri="{FF2B5EF4-FFF2-40B4-BE49-F238E27FC236}">
                    <a16:creationId xmlns:a16="http://schemas.microsoft.com/office/drawing/2014/main" id="{49BE0541-0FAF-5B83-CE06-B31BCF0E6A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565" y="1088014"/>
                <a:ext cx="8211834" cy="3677689"/>
              </a:xfrm>
              <a:prstGeom prst="rect">
                <a:avLst/>
              </a:prstGeom>
              <a:blipFill>
                <a:blip r:embed="rId3"/>
                <a:stretch>
                  <a:fillRect l="-445" t="-82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nhaltsplatzhalter 4">
            <a:extLst>
              <a:ext uri="{FF2B5EF4-FFF2-40B4-BE49-F238E27FC236}">
                <a16:creationId xmlns:a16="http://schemas.microsoft.com/office/drawing/2014/main" id="{55882A27-2E98-C98F-452E-D2DC5490DA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/>
        </p:blipFill>
        <p:spPr>
          <a:xfrm>
            <a:off x="450851" y="1739596"/>
            <a:ext cx="4267200" cy="3200400"/>
          </a:xfr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71E4878B-E051-99A2-6EEE-778A9313825B}"/>
              </a:ext>
            </a:extLst>
          </p:cNvPr>
          <p:cNvSpPr/>
          <p:nvPr/>
        </p:nvSpPr>
        <p:spPr>
          <a:xfrm rot="18398673">
            <a:off x="908847" y="3012970"/>
            <a:ext cx="2387706" cy="580323"/>
          </a:xfrm>
          <a:prstGeom prst="ellipse">
            <a:avLst/>
          </a:prstGeom>
          <a:noFill/>
          <a:ln w="12700">
            <a:solidFill>
              <a:srgbClr val="FFFF00"/>
            </a:solidFill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709BD70-ECD1-580E-E142-1ED142918AA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279184" y="1289050"/>
            <a:ext cx="3016600" cy="361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7765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C76C89-1903-6297-5E3F-7F19D4163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03C22C-68EB-584F-7790-6C967DBBF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Longitudinal Beam Diagnostic Devices</a:t>
            </a:r>
          </a:p>
        </p:txBody>
      </p:sp>
      <p:pic>
        <p:nvPicPr>
          <p:cNvPr id="3" name="Inhaltsplatzhalter 17" descr="Ein Bild, das Text, Screenshot, Reihe, Diagramm enthält.&#10;&#10;KI-generierte Inhalte können fehlerhaft sein.">
            <a:extLst>
              <a:ext uri="{FF2B5EF4-FFF2-40B4-BE49-F238E27FC236}">
                <a16:creationId xmlns:a16="http://schemas.microsoft.com/office/drawing/2014/main" id="{7F49750D-AD5B-EB19-930E-2927CF6E8C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400492" y="2790032"/>
            <a:ext cx="8343015" cy="2142503"/>
          </a:xfrm>
          <a:prstGeom prst="rect">
            <a:avLst/>
          </a:prstGeom>
        </p:spPr>
      </p:pic>
      <p:sp>
        <p:nvSpPr>
          <p:cNvPr id="11" name="Oval 95">
            <a:extLst>
              <a:ext uri="{FF2B5EF4-FFF2-40B4-BE49-F238E27FC236}">
                <a16:creationId xmlns:a16="http://schemas.microsoft.com/office/drawing/2014/main" id="{9667A8B1-6138-AA12-BF08-764B4F9E4CA1}"/>
              </a:ext>
            </a:extLst>
          </p:cNvPr>
          <p:cNvSpPr/>
          <p:nvPr/>
        </p:nvSpPr>
        <p:spPr bwMode="auto">
          <a:xfrm flipH="1">
            <a:off x="8483394" y="2755765"/>
            <a:ext cx="180000" cy="180000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noProof="0" dirty="0"/>
          </a:p>
        </p:txBody>
      </p:sp>
      <p:sp>
        <p:nvSpPr>
          <p:cNvPr id="12" name="Oval 111">
            <a:extLst>
              <a:ext uri="{FF2B5EF4-FFF2-40B4-BE49-F238E27FC236}">
                <a16:creationId xmlns:a16="http://schemas.microsoft.com/office/drawing/2014/main" id="{78847E7A-00E1-C95C-7B2F-47F2B7CD4755}"/>
              </a:ext>
            </a:extLst>
          </p:cNvPr>
          <p:cNvSpPr/>
          <p:nvPr/>
        </p:nvSpPr>
        <p:spPr bwMode="auto">
          <a:xfrm flipH="1">
            <a:off x="8400019" y="2831927"/>
            <a:ext cx="180000" cy="18000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noProof="0" dirty="0"/>
          </a:p>
        </p:txBody>
      </p:sp>
      <p:sp>
        <p:nvSpPr>
          <p:cNvPr id="14" name="Oval 95">
            <a:extLst>
              <a:ext uri="{FF2B5EF4-FFF2-40B4-BE49-F238E27FC236}">
                <a16:creationId xmlns:a16="http://schemas.microsoft.com/office/drawing/2014/main" id="{D378DE30-8B17-DC1F-6841-B2C52C654BD3}"/>
              </a:ext>
            </a:extLst>
          </p:cNvPr>
          <p:cNvSpPr/>
          <p:nvPr/>
        </p:nvSpPr>
        <p:spPr bwMode="auto">
          <a:xfrm flipH="1">
            <a:off x="3081995" y="3220005"/>
            <a:ext cx="180000" cy="180000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noProof="0" dirty="0"/>
          </a:p>
        </p:txBody>
      </p:sp>
      <p:sp>
        <p:nvSpPr>
          <p:cNvPr id="16" name="Oval 112">
            <a:extLst>
              <a:ext uri="{FF2B5EF4-FFF2-40B4-BE49-F238E27FC236}">
                <a16:creationId xmlns:a16="http://schemas.microsoft.com/office/drawing/2014/main" id="{6DC69E5B-1D62-1D39-F783-30112356AB81}"/>
              </a:ext>
            </a:extLst>
          </p:cNvPr>
          <p:cNvSpPr/>
          <p:nvPr/>
        </p:nvSpPr>
        <p:spPr bwMode="auto">
          <a:xfrm flipH="1">
            <a:off x="7962900" y="4272812"/>
            <a:ext cx="180000" cy="180000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noProof="0" dirty="0"/>
          </a:p>
        </p:txBody>
      </p:sp>
      <p:sp>
        <p:nvSpPr>
          <p:cNvPr id="18" name="Oval 95">
            <a:extLst>
              <a:ext uri="{FF2B5EF4-FFF2-40B4-BE49-F238E27FC236}">
                <a16:creationId xmlns:a16="http://schemas.microsoft.com/office/drawing/2014/main" id="{806078F6-AE5D-FB22-4EC7-7D38344852F7}"/>
              </a:ext>
            </a:extLst>
          </p:cNvPr>
          <p:cNvSpPr/>
          <p:nvPr/>
        </p:nvSpPr>
        <p:spPr bwMode="auto">
          <a:xfrm flipH="1">
            <a:off x="7962900" y="4110910"/>
            <a:ext cx="180000" cy="180000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noProof="0" dirty="0"/>
          </a:p>
        </p:txBody>
      </p:sp>
      <p:sp>
        <p:nvSpPr>
          <p:cNvPr id="19" name="Oval 95">
            <a:extLst>
              <a:ext uri="{FF2B5EF4-FFF2-40B4-BE49-F238E27FC236}">
                <a16:creationId xmlns:a16="http://schemas.microsoft.com/office/drawing/2014/main" id="{34544DD9-BB69-629F-2D29-3B801ECE92CF}"/>
              </a:ext>
            </a:extLst>
          </p:cNvPr>
          <p:cNvSpPr/>
          <p:nvPr/>
        </p:nvSpPr>
        <p:spPr bwMode="auto">
          <a:xfrm flipH="1">
            <a:off x="7071360" y="3706380"/>
            <a:ext cx="180000" cy="180000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noProof="0" dirty="0"/>
          </a:p>
        </p:txBody>
      </p:sp>
      <p:sp>
        <p:nvSpPr>
          <p:cNvPr id="20" name="Oval 111">
            <a:extLst>
              <a:ext uri="{FF2B5EF4-FFF2-40B4-BE49-F238E27FC236}">
                <a16:creationId xmlns:a16="http://schemas.microsoft.com/office/drawing/2014/main" id="{E52B6B24-684D-25EA-229D-7D0FC58E3771}"/>
              </a:ext>
            </a:extLst>
          </p:cNvPr>
          <p:cNvSpPr/>
          <p:nvPr/>
        </p:nvSpPr>
        <p:spPr bwMode="auto">
          <a:xfrm flipH="1">
            <a:off x="7962900" y="4182812"/>
            <a:ext cx="180000" cy="18000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noProof="0" dirty="0"/>
          </a:p>
        </p:txBody>
      </p:sp>
      <p:sp>
        <p:nvSpPr>
          <p:cNvPr id="21" name="Oval 111">
            <a:extLst>
              <a:ext uri="{FF2B5EF4-FFF2-40B4-BE49-F238E27FC236}">
                <a16:creationId xmlns:a16="http://schemas.microsoft.com/office/drawing/2014/main" id="{DF0FAA29-192A-9B42-8F64-4A90C8195503}"/>
              </a:ext>
            </a:extLst>
          </p:cNvPr>
          <p:cNvSpPr/>
          <p:nvPr/>
        </p:nvSpPr>
        <p:spPr bwMode="auto">
          <a:xfrm flipH="1">
            <a:off x="2991995" y="3771284"/>
            <a:ext cx="180000" cy="18000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noProof="0" dirty="0"/>
          </a:p>
        </p:txBody>
      </p:sp>
      <p:sp>
        <p:nvSpPr>
          <p:cNvPr id="15" name="Oval 111">
            <a:extLst>
              <a:ext uri="{FF2B5EF4-FFF2-40B4-BE49-F238E27FC236}">
                <a16:creationId xmlns:a16="http://schemas.microsoft.com/office/drawing/2014/main" id="{401FDD9C-5A13-F347-4DDA-C09FC90070F7}"/>
              </a:ext>
            </a:extLst>
          </p:cNvPr>
          <p:cNvSpPr/>
          <p:nvPr/>
        </p:nvSpPr>
        <p:spPr bwMode="auto">
          <a:xfrm flipH="1">
            <a:off x="6981360" y="3706380"/>
            <a:ext cx="180000" cy="18000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noProof="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7F38092-118B-E044-DDCA-3EAA5EE9F8EE}"/>
              </a:ext>
            </a:extLst>
          </p:cNvPr>
          <p:cNvSpPr txBox="1"/>
          <p:nvPr/>
        </p:nvSpPr>
        <p:spPr>
          <a:xfrm>
            <a:off x="5554831" y="4557134"/>
            <a:ext cx="3188676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700" noProof="0" dirty="0">
                <a:solidFill>
                  <a:schemeClr val="bg1">
                    <a:lumMod val="65000"/>
                  </a:schemeClr>
                </a:solidFill>
              </a:rPr>
              <a:t>[3] https://www.gsi.de/work/beschleunigerbetrieb/beschleuniger/unilac/unilac</a:t>
            </a:r>
          </a:p>
        </p:txBody>
      </p:sp>
      <p:sp>
        <p:nvSpPr>
          <p:cNvPr id="17" name="Oval 95">
            <a:extLst>
              <a:ext uri="{FF2B5EF4-FFF2-40B4-BE49-F238E27FC236}">
                <a16:creationId xmlns:a16="http://schemas.microsoft.com/office/drawing/2014/main" id="{5066F434-F908-0AA2-8029-31C4789D3C95}"/>
              </a:ext>
            </a:extLst>
          </p:cNvPr>
          <p:cNvSpPr/>
          <p:nvPr/>
        </p:nvSpPr>
        <p:spPr bwMode="auto">
          <a:xfrm flipH="1">
            <a:off x="5652703" y="2769463"/>
            <a:ext cx="180000" cy="180000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noProof="0" dirty="0"/>
          </a:p>
        </p:txBody>
      </p:sp>
      <p:sp>
        <p:nvSpPr>
          <p:cNvPr id="22" name="Oval 95">
            <a:extLst>
              <a:ext uri="{FF2B5EF4-FFF2-40B4-BE49-F238E27FC236}">
                <a16:creationId xmlns:a16="http://schemas.microsoft.com/office/drawing/2014/main" id="{24ADF9FB-42E8-74FE-CE6D-1E759A8FE2A7}"/>
              </a:ext>
            </a:extLst>
          </p:cNvPr>
          <p:cNvSpPr/>
          <p:nvPr/>
        </p:nvSpPr>
        <p:spPr bwMode="auto">
          <a:xfrm flipH="1">
            <a:off x="8483394" y="2751076"/>
            <a:ext cx="180000" cy="180000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noProof="0" dirty="0"/>
          </a:p>
        </p:txBody>
      </p:sp>
      <p:sp>
        <p:nvSpPr>
          <p:cNvPr id="23" name="Oval 95">
            <a:extLst>
              <a:ext uri="{FF2B5EF4-FFF2-40B4-BE49-F238E27FC236}">
                <a16:creationId xmlns:a16="http://schemas.microsoft.com/office/drawing/2014/main" id="{BAE37C71-1EBC-0D35-4508-172A124F43F3}"/>
              </a:ext>
            </a:extLst>
          </p:cNvPr>
          <p:cNvSpPr/>
          <p:nvPr/>
        </p:nvSpPr>
        <p:spPr bwMode="auto">
          <a:xfrm flipH="1">
            <a:off x="3081995" y="3215316"/>
            <a:ext cx="180000" cy="180000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noProof="0" dirty="0"/>
          </a:p>
        </p:txBody>
      </p:sp>
      <p:sp>
        <p:nvSpPr>
          <p:cNvPr id="24" name="Oval 95">
            <a:extLst>
              <a:ext uri="{FF2B5EF4-FFF2-40B4-BE49-F238E27FC236}">
                <a16:creationId xmlns:a16="http://schemas.microsoft.com/office/drawing/2014/main" id="{977DFDE0-3464-9A3D-E124-1229BD622F51}"/>
              </a:ext>
            </a:extLst>
          </p:cNvPr>
          <p:cNvSpPr/>
          <p:nvPr/>
        </p:nvSpPr>
        <p:spPr bwMode="auto">
          <a:xfrm flipH="1">
            <a:off x="7962900" y="4106221"/>
            <a:ext cx="180000" cy="180000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noProof="0" dirty="0"/>
          </a:p>
        </p:txBody>
      </p:sp>
      <p:sp>
        <p:nvSpPr>
          <p:cNvPr id="25" name="Oval 95">
            <a:extLst>
              <a:ext uri="{FF2B5EF4-FFF2-40B4-BE49-F238E27FC236}">
                <a16:creationId xmlns:a16="http://schemas.microsoft.com/office/drawing/2014/main" id="{628E82C3-9BC7-AA26-3850-52EDAC0C48BB}"/>
              </a:ext>
            </a:extLst>
          </p:cNvPr>
          <p:cNvSpPr/>
          <p:nvPr/>
        </p:nvSpPr>
        <p:spPr bwMode="auto">
          <a:xfrm flipH="1">
            <a:off x="7071360" y="3701691"/>
            <a:ext cx="180000" cy="180000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noProof="0" dirty="0"/>
          </a:p>
        </p:txBody>
      </p:sp>
      <p:sp>
        <p:nvSpPr>
          <p:cNvPr id="32" name="Oval 111">
            <a:extLst>
              <a:ext uri="{FF2B5EF4-FFF2-40B4-BE49-F238E27FC236}">
                <a16:creationId xmlns:a16="http://schemas.microsoft.com/office/drawing/2014/main" id="{0B246365-51A6-E0D5-D508-366BC50993D6}"/>
              </a:ext>
            </a:extLst>
          </p:cNvPr>
          <p:cNvSpPr/>
          <p:nvPr/>
        </p:nvSpPr>
        <p:spPr bwMode="auto">
          <a:xfrm flipH="1">
            <a:off x="5647228" y="2508708"/>
            <a:ext cx="180000" cy="18000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noProof="0" dirty="0"/>
          </a:p>
        </p:txBody>
      </p:sp>
      <p:sp>
        <p:nvSpPr>
          <p:cNvPr id="33" name="TextBox 99">
            <a:extLst>
              <a:ext uri="{FF2B5EF4-FFF2-40B4-BE49-F238E27FC236}">
                <a16:creationId xmlns:a16="http://schemas.microsoft.com/office/drawing/2014/main" id="{25476C97-A9EF-47EB-A965-72A1CA6DE03E}"/>
              </a:ext>
            </a:extLst>
          </p:cNvPr>
          <p:cNvSpPr txBox="1"/>
          <p:nvPr/>
        </p:nvSpPr>
        <p:spPr bwMode="auto">
          <a:xfrm>
            <a:off x="5843739" y="2932811"/>
            <a:ext cx="947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800" noProof="0" dirty="0"/>
              <a:t>GTR</a:t>
            </a:r>
          </a:p>
        </p:txBody>
      </p:sp>
      <p:sp>
        <p:nvSpPr>
          <p:cNvPr id="34" name="Oval 112">
            <a:extLst>
              <a:ext uri="{FF2B5EF4-FFF2-40B4-BE49-F238E27FC236}">
                <a16:creationId xmlns:a16="http://schemas.microsoft.com/office/drawing/2014/main" id="{B7124302-8F3E-C688-39AC-2218FEA957F1}"/>
              </a:ext>
            </a:extLst>
          </p:cNvPr>
          <p:cNvSpPr/>
          <p:nvPr/>
        </p:nvSpPr>
        <p:spPr bwMode="auto">
          <a:xfrm flipH="1">
            <a:off x="5647227" y="3027477"/>
            <a:ext cx="180000" cy="180000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noProof="0" dirty="0"/>
          </a:p>
        </p:txBody>
      </p:sp>
      <p:sp>
        <p:nvSpPr>
          <p:cNvPr id="35" name="TextBox 97">
            <a:extLst>
              <a:ext uri="{FF2B5EF4-FFF2-40B4-BE49-F238E27FC236}">
                <a16:creationId xmlns:a16="http://schemas.microsoft.com/office/drawing/2014/main" id="{AC8D9DE2-EE3F-880A-0C65-60AD2DBC38CA}"/>
              </a:ext>
            </a:extLst>
          </p:cNvPr>
          <p:cNvSpPr txBox="1"/>
          <p:nvPr/>
        </p:nvSpPr>
        <p:spPr bwMode="auto">
          <a:xfrm>
            <a:off x="5843740" y="2430151"/>
            <a:ext cx="1108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800" noProof="0" dirty="0"/>
              <a:t>FFC</a:t>
            </a:r>
          </a:p>
        </p:txBody>
      </p:sp>
      <p:sp>
        <p:nvSpPr>
          <p:cNvPr id="36" name="TextBox 98">
            <a:extLst>
              <a:ext uri="{FF2B5EF4-FFF2-40B4-BE49-F238E27FC236}">
                <a16:creationId xmlns:a16="http://schemas.microsoft.com/office/drawing/2014/main" id="{2A24321A-335D-75CA-6DDA-5BC6FAE0ADE3}"/>
              </a:ext>
            </a:extLst>
          </p:cNvPr>
          <p:cNvSpPr txBox="1"/>
          <p:nvPr/>
        </p:nvSpPr>
        <p:spPr bwMode="auto">
          <a:xfrm>
            <a:off x="5843741" y="2679758"/>
            <a:ext cx="841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800" dirty="0"/>
              <a:t>BSM</a:t>
            </a:r>
            <a:endParaRPr lang="en-GB" sz="1800" noProof="0" dirty="0"/>
          </a:p>
        </p:txBody>
      </p:sp>
      <p:sp>
        <p:nvSpPr>
          <p:cNvPr id="37" name="Oval 111">
            <a:extLst>
              <a:ext uri="{FF2B5EF4-FFF2-40B4-BE49-F238E27FC236}">
                <a16:creationId xmlns:a16="http://schemas.microsoft.com/office/drawing/2014/main" id="{4CC5BA7B-66FA-7083-03F4-FCF667990375}"/>
              </a:ext>
            </a:extLst>
          </p:cNvPr>
          <p:cNvSpPr/>
          <p:nvPr/>
        </p:nvSpPr>
        <p:spPr bwMode="auto">
          <a:xfrm flipH="1">
            <a:off x="5647228" y="2771790"/>
            <a:ext cx="180000" cy="180000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noProof="0" dirty="0"/>
          </a:p>
        </p:txBody>
      </p:sp>
      <p:sp>
        <p:nvSpPr>
          <p:cNvPr id="38" name="Inhaltsplatzhalter 3">
            <a:extLst>
              <a:ext uri="{FF2B5EF4-FFF2-40B4-BE49-F238E27FC236}">
                <a16:creationId xmlns:a16="http://schemas.microsoft.com/office/drawing/2014/main" id="{E78AE037-B5F1-2394-EDB4-A9E17484E24D}"/>
              </a:ext>
            </a:extLst>
          </p:cNvPr>
          <p:cNvSpPr txBox="1">
            <a:spLocks/>
          </p:cNvSpPr>
          <p:nvPr/>
        </p:nvSpPr>
        <p:spPr>
          <a:xfrm>
            <a:off x="422565" y="1088014"/>
            <a:ext cx="8211834" cy="3677689"/>
          </a:xfrm>
          <a:prstGeom prst="rect">
            <a:avLst/>
          </a:prstGeom>
        </p:spPr>
        <p:txBody>
          <a:bodyPr/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Measurement of </a:t>
            </a:r>
            <a:r>
              <a:rPr lang="en-GB" b="1" dirty="0"/>
              <a:t>Longitudinal Phase Space</a:t>
            </a:r>
          </a:p>
          <a:p>
            <a:r>
              <a:rPr lang="en-GB" dirty="0"/>
              <a:t>Fast Faraday Cup (FFC)</a:t>
            </a:r>
          </a:p>
          <a:p>
            <a:r>
              <a:rPr lang="en-GB" dirty="0"/>
              <a:t>Bunch Shape Monitor (BSM)</a:t>
            </a:r>
          </a:p>
          <a:p>
            <a:r>
              <a:rPr lang="en-GB" b="0" noProof="0" dirty="0"/>
              <a:t>GHz Transition Radiation monitor (GTR) [4]</a:t>
            </a:r>
          </a:p>
          <a:p>
            <a:r>
              <a:rPr lang="en-GB" dirty="0"/>
              <a:t>Phase Probe [4]</a:t>
            </a:r>
          </a:p>
          <a:p>
            <a:pPr marL="0" indent="0">
              <a:buNone/>
            </a:pPr>
            <a:endParaRPr lang="en-GB" b="0" noProof="0" dirty="0"/>
          </a:p>
          <a:p>
            <a:endParaRPr lang="en-GB" noProof="0" dirty="0"/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0E873555-F698-923A-0ECB-A18894130EE0}"/>
              </a:ext>
            </a:extLst>
          </p:cNvPr>
          <p:cNvSpPr txBox="1"/>
          <p:nvPr/>
        </p:nvSpPr>
        <p:spPr>
          <a:xfrm>
            <a:off x="943712" y="4557134"/>
            <a:ext cx="46365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00" noProof="0" dirty="0">
                <a:solidFill>
                  <a:schemeClr val="bg1">
                    <a:lumMod val="65000"/>
                  </a:schemeClr>
                </a:solidFill>
              </a:rPr>
              <a:t>[4] Rahul Singh (Nov 2022). LONGITUDINAL BEAM DIAGNOSTICS R&amp;D AT GSI-UNILAC, DOI:10.18429/JACoW-HIAT2022-TH2I2</a:t>
            </a:r>
          </a:p>
        </p:txBody>
      </p:sp>
    </p:spTree>
    <p:extLst>
      <p:ext uri="{BB962C8B-B14F-4D97-AF65-F5344CB8AC3E}">
        <p14:creationId xmlns:p14="http://schemas.microsoft.com/office/powerpoint/2010/main" val="248429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997784-A1D2-2286-EE7E-46F910493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Bunch Shape Monitor (BSM)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A536EF4-4CA8-79D0-6AE4-CC03A04E080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15697" y="1045141"/>
            <a:ext cx="2871186" cy="2350703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55E86D3-163B-8A8D-9A02-8E3740072D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Secondary electrons liberated from a wire (0.1mm, 10kV)</a:t>
            </a:r>
          </a:p>
          <a:p>
            <a:r>
              <a:rPr lang="en-GB" dirty="0"/>
              <a:t>Accelerated towards rf-deflector </a:t>
            </a:r>
          </a:p>
          <a:p>
            <a:pPr lvl="1"/>
            <a:r>
              <a:rPr lang="en-GB" dirty="0"/>
              <a:t>Same Frequency as accelerating RF</a:t>
            </a:r>
          </a:p>
          <a:p>
            <a:pPr lvl="1"/>
            <a:r>
              <a:rPr lang="en-GB" dirty="0"/>
              <a:t>Time-to-space converter</a:t>
            </a:r>
          </a:p>
          <a:p>
            <a:r>
              <a:rPr lang="en-GB" dirty="0"/>
              <a:t>Electron detection behind slit with </a:t>
            </a:r>
          </a:p>
          <a:p>
            <a:pPr lvl="1"/>
            <a:r>
              <a:rPr lang="en-GB" dirty="0"/>
              <a:t>SEM (Secondary electron multiplier)</a:t>
            </a:r>
          </a:p>
          <a:p>
            <a:pPr lvl="1"/>
            <a:r>
              <a:rPr lang="en-GB" dirty="0"/>
              <a:t>FC (Faraday Cup)</a:t>
            </a:r>
          </a:p>
          <a:p>
            <a:r>
              <a:rPr lang="en-GB" dirty="0"/>
              <a:t>Change of phase of deflecting RF</a:t>
            </a:r>
          </a:p>
          <a:p>
            <a:pPr lvl="1"/>
            <a:r>
              <a:rPr lang="en-GB" dirty="0"/>
              <a:t>Scanning of whole bunch</a:t>
            </a:r>
          </a:p>
          <a:p>
            <a:r>
              <a:rPr lang="en-GB" dirty="0"/>
              <a:t>Resolution of 1 degree, 26 </a:t>
            </a:r>
            <a:r>
              <a:rPr lang="en-GB" dirty="0" err="1"/>
              <a:t>ps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C30F4DB-F81D-1947-C469-2F4B6753D6B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634"/>
          <a:stretch>
            <a:fillRect/>
          </a:stretch>
        </p:blipFill>
        <p:spPr>
          <a:xfrm>
            <a:off x="4349344" y="3438717"/>
            <a:ext cx="2508284" cy="1421201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723BC47-AE96-13C7-0394-F9D891FA4ACF}"/>
              </a:ext>
            </a:extLst>
          </p:cNvPr>
          <p:cNvSpPr txBox="1"/>
          <p:nvPr/>
        </p:nvSpPr>
        <p:spPr>
          <a:xfrm>
            <a:off x="6857628" y="3492924"/>
            <a:ext cx="2220061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00" noProof="0" dirty="0">
                <a:solidFill>
                  <a:schemeClr val="bg1">
                    <a:lumMod val="65000"/>
                  </a:schemeClr>
                </a:solidFill>
              </a:rPr>
              <a:t>[8] P. Forck</a:t>
            </a:r>
            <a:r>
              <a:rPr lang="en-GB" sz="700" i="1" noProof="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sz="700" noProof="0" dirty="0">
                <a:solidFill>
                  <a:schemeClr val="bg1">
                    <a:lumMod val="65000"/>
                  </a:schemeClr>
                </a:solidFill>
              </a:rPr>
              <a:t>(2024). </a:t>
            </a:r>
            <a:r>
              <a:rPr lang="en-US" sz="700" noProof="0" dirty="0">
                <a:solidFill>
                  <a:schemeClr val="bg1">
                    <a:lumMod val="65000"/>
                  </a:schemeClr>
                </a:solidFill>
              </a:rPr>
              <a:t>JUAS Lecture notes on beam instrumentation</a:t>
            </a:r>
            <a:r>
              <a:rPr lang="en-GB" sz="700" noProof="0" dirty="0">
                <a:solidFill>
                  <a:schemeClr val="bg1">
                    <a:lumMod val="65000"/>
                  </a:schemeClr>
                </a:solidFill>
              </a:rPr>
              <a:t>, </a:t>
            </a:r>
          </a:p>
          <a:p>
            <a:r>
              <a:rPr lang="en-GB" sz="700" noProof="0" dirty="0">
                <a:solidFill>
                  <a:schemeClr val="bg1">
                    <a:lumMod val="65000"/>
                  </a:schemeClr>
                </a:solidFill>
              </a:rPr>
              <a:t>DOI: https://doi.org/10.23730/CYRSP-2024-003</a:t>
            </a:r>
          </a:p>
        </p:txBody>
      </p:sp>
    </p:spTree>
    <p:extLst>
      <p:ext uri="{BB962C8B-B14F-4D97-AF65-F5344CB8AC3E}">
        <p14:creationId xmlns:p14="http://schemas.microsoft.com/office/powerpoint/2010/main" val="2900094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B15449-22A3-F894-4E92-3CFB27EDC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A8F5A7-AB74-0D10-73E1-FDAF26E55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Bunch Shape Monitor (BSM)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91C42BA-DBB5-A26E-D429-6A198FBCE4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Plots from X2 measurement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9768971-DF9E-B38F-DA41-D652F7472D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1688809"/>
            <a:ext cx="4976999" cy="2844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A54F4C8-8D83-41B9-1BB8-B18833B81C0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/>
        </p:blipFill>
        <p:spPr>
          <a:xfrm>
            <a:off x="4368237" y="1784543"/>
            <a:ext cx="4641930" cy="265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4810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50A223-B303-67FC-7B24-5DBA4B81C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4D6C6E-1805-F795-234B-C53FA0327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Bunch Shape Monitor (BSM)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70E6178-AA91-D842-E61B-4FAE52537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Plots from X2 measurement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D189E5C-C2B6-FAA9-DDA8-BE1A4A1171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1688809"/>
            <a:ext cx="4976999" cy="2844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BA2527A-F75A-920B-D8BF-52637839BE4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319202" y="1688809"/>
            <a:ext cx="4739999" cy="28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9724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nhaltsplatzhalter 17" descr="Ein Bild, das Text, Screenshot, Reihe, Diagramm enthält.&#10;&#10;KI-generierte Inhalte können fehlerhaft sein.">
            <a:extLst>
              <a:ext uri="{FF2B5EF4-FFF2-40B4-BE49-F238E27FC236}">
                <a16:creationId xmlns:a16="http://schemas.microsoft.com/office/drawing/2014/main" id="{F41A66AC-69C9-EB61-37AA-1F83DC4924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"/>
          </a:blip>
          <a:stretch/>
        </p:blipFill>
        <p:spPr bwMode="auto">
          <a:xfrm rot="817905">
            <a:off x="5049550" y="2471722"/>
            <a:ext cx="779028" cy="200056"/>
          </a:xfrm>
          <a:prstGeom prst="rect">
            <a:avLst/>
          </a:prstGeom>
        </p:spPr>
      </p:pic>
      <p:pic>
        <p:nvPicPr>
          <p:cNvPr id="8" name="Grafik 7" descr="Ein Bild, das Text, Diagramm, Plan, Karte enthält.&#10;&#10;KI-generierte Inhalte können fehlerhaft sein.">
            <a:extLst>
              <a:ext uri="{FF2B5EF4-FFF2-40B4-BE49-F238E27FC236}">
                <a16:creationId xmlns:a16="http://schemas.microsoft.com/office/drawing/2014/main" id="{F336F2E7-6047-1F64-D51F-CADAD7350E8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20973" y="1051727"/>
            <a:ext cx="4699814" cy="39708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410560C-3E64-6A4B-6CED-C23F93380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GSI/FAIR Overview</a:t>
            </a:r>
          </a:p>
        </p:txBody>
      </p:sp>
      <p:sp>
        <p:nvSpPr>
          <p:cNvPr id="6" name="Inhaltsplatzhalter 3">
            <a:extLst>
              <a:ext uri="{FF2B5EF4-FFF2-40B4-BE49-F238E27FC236}">
                <a16:creationId xmlns:a16="http://schemas.microsoft.com/office/drawing/2014/main" id="{EA17FB67-44C6-16C3-A299-8F0DDBB0613F}"/>
              </a:ext>
            </a:extLst>
          </p:cNvPr>
          <p:cNvSpPr txBox="1">
            <a:spLocks/>
          </p:cNvSpPr>
          <p:nvPr/>
        </p:nvSpPr>
        <p:spPr>
          <a:xfrm>
            <a:off x="422565" y="1088014"/>
            <a:ext cx="8456154" cy="3677689"/>
          </a:xfrm>
          <a:prstGeom prst="rect">
            <a:avLst/>
          </a:prstGeom>
        </p:spPr>
        <p:txBody>
          <a:bodyPr/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noProof="0" dirty="0"/>
              <a:t>Helmholtz Centre for Heavy Ion Research</a:t>
            </a:r>
          </a:p>
          <a:p>
            <a:r>
              <a:rPr lang="en-GB" noProof="0" dirty="0"/>
              <a:t>Founded 1969</a:t>
            </a:r>
          </a:p>
          <a:p>
            <a:r>
              <a:rPr lang="en-GB" noProof="0" dirty="0"/>
              <a:t>Facility for Antiproton </a:t>
            </a:r>
            <a:br>
              <a:rPr lang="en-GB" noProof="0" dirty="0"/>
            </a:br>
            <a:r>
              <a:rPr lang="en-GB" noProof="0" dirty="0"/>
              <a:t>and Ion Research</a:t>
            </a:r>
          </a:p>
          <a:p>
            <a:endParaRPr lang="en-GB" noProof="0" dirty="0"/>
          </a:p>
          <a:p>
            <a:endParaRPr lang="en-GB" noProof="0" dirty="0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AD6517AC-D65D-02FA-B880-8967D922F8B0}"/>
              </a:ext>
            </a:extLst>
          </p:cNvPr>
          <p:cNvSpPr/>
          <p:nvPr/>
        </p:nvSpPr>
        <p:spPr>
          <a:xfrm rot="630234">
            <a:off x="4805259" y="2384713"/>
            <a:ext cx="1016000" cy="311952"/>
          </a:xfrm>
          <a:prstGeom prst="ellipse">
            <a:avLst/>
          </a:prstGeom>
          <a:noFill/>
          <a:ln w="28575">
            <a:solidFill>
              <a:srgbClr val="FDBB63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noProof="0" dirty="0"/>
          </a:p>
        </p:txBody>
      </p:sp>
      <p:pic>
        <p:nvPicPr>
          <p:cNvPr id="4" name="Grafik 3" descr="Ein Bild, das Stahl, Maschine, Metall, Bautechnik enthält.&#10;&#10;KI-generierte Inhalte können fehlerhaft sein.">
            <a:extLst>
              <a:ext uri="{FF2B5EF4-FFF2-40B4-BE49-F238E27FC236}">
                <a16:creationId xmlns:a16="http://schemas.microsoft.com/office/drawing/2014/main" id="{FDED0968-B0A6-D7BA-A994-F85A6ED629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0161" y="2448449"/>
            <a:ext cx="2165106" cy="2165106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13673CD-541F-68ED-DE15-E65FF869D3CA}"/>
              </a:ext>
            </a:extLst>
          </p:cNvPr>
          <p:cNvSpPr txBox="1"/>
          <p:nvPr/>
        </p:nvSpPr>
        <p:spPr>
          <a:xfrm>
            <a:off x="4544365" y="4665675"/>
            <a:ext cx="3188676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700" noProof="0" dirty="0">
                <a:solidFill>
                  <a:schemeClr val="bg1">
                    <a:lumMod val="65000"/>
                  </a:schemeClr>
                </a:solidFill>
              </a:rPr>
              <a:t>[2] https://www.gsi.de/en/researchaccelerators/fair/the_machine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F48C040-80B9-7721-ACF9-75E6A6F1A1E7}"/>
              </a:ext>
            </a:extLst>
          </p:cNvPr>
          <p:cNvSpPr txBox="1"/>
          <p:nvPr/>
        </p:nvSpPr>
        <p:spPr>
          <a:xfrm>
            <a:off x="170822" y="4661218"/>
            <a:ext cx="3648386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00" noProof="0" dirty="0">
                <a:solidFill>
                  <a:schemeClr val="bg1">
                    <a:lumMod val="65000"/>
                  </a:schemeClr>
                </a:solidFill>
              </a:rPr>
              <a:t>[1] https://www.gsi.de/forschungbeschleuniger/beschleunigeranlage/linearbeschleuniger</a:t>
            </a:r>
          </a:p>
        </p:txBody>
      </p:sp>
    </p:spTree>
    <p:extLst>
      <p:ext uri="{BB962C8B-B14F-4D97-AF65-F5344CB8AC3E}">
        <p14:creationId xmlns:p14="http://schemas.microsoft.com/office/powerpoint/2010/main" val="16553648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E9CEC-C13E-F0B1-DBFB-D738FDA99F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74A3CD-F01E-9E35-6105-12CD312A4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Bunch Shape Monitor (BSM)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C2551CC-A431-703B-D357-1E10C0747A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X2 measurements, Buncher at 2.0 V</a:t>
            </a:r>
          </a:p>
          <a:p>
            <a:r>
              <a:rPr lang="en-GB" dirty="0"/>
              <a:t>Different wire positions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51FCF93-4440-649C-DDB6-4088651479A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27551" y="1783038"/>
            <a:ext cx="4679999" cy="2808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CA4133B-3D49-8E58-8CEA-D2B74E6148E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4376450" y="1783039"/>
            <a:ext cx="4680001" cy="28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284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2AACB9-7B56-17FB-C1C1-730EFE815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Summary &amp; Outlook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4B9FA51-014F-02D6-E767-2A308B6DA2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0" dirty="0"/>
              <a:t>Fast Faraday Cup</a:t>
            </a:r>
          </a:p>
          <a:p>
            <a:pPr lvl="1"/>
            <a:r>
              <a:rPr lang="en-GB" noProof="0" dirty="0"/>
              <a:t>Destructive, Bunch-by-Bunch Method for Bunch Shape Measurement</a:t>
            </a:r>
          </a:p>
          <a:p>
            <a:pPr lvl="1"/>
            <a:r>
              <a:rPr lang="en-GB" noProof="0" dirty="0"/>
              <a:t>30 </a:t>
            </a:r>
            <a:r>
              <a:rPr lang="en-GB" noProof="0" dirty="0" err="1"/>
              <a:t>ps</a:t>
            </a:r>
            <a:r>
              <a:rPr lang="en-GB" noProof="0" dirty="0"/>
              <a:t>, 4 degrees Resolution </a:t>
            </a:r>
            <a:r>
              <a:rPr lang="en-US" dirty="0"/>
              <a:t>@</a:t>
            </a:r>
            <a:r>
              <a:rPr lang="en-US" noProof="0" dirty="0"/>
              <a:t>108 MHz with electronics + 40 mm cables</a:t>
            </a:r>
            <a:endParaRPr lang="en-GB" noProof="0" dirty="0"/>
          </a:p>
          <a:p>
            <a:pPr lvl="2"/>
            <a:r>
              <a:rPr lang="en-US" dirty="0"/>
              <a:t>Improvements planned  to reach 2 degrees</a:t>
            </a:r>
          </a:p>
          <a:p>
            <a:r>
              <a:rPr lang="en-GB" noProof="0" dirty="0"/>
              <a:t>Bunch Shape Monitor</a:t>
            </a:r>
          </a:p>
          <a:p>
            <a:pPr lvl="1"/>
            <a:r>
              <a:rPr lang="de-DE" dirty="0"/>
              <a:t>26ps</a:t>
            </a:r>
            <a:r>
              <a:rPr lang="en-GB" dirty="0"/>
              <a:t>, 1 degrees Resolution</a:t>
            </a:r>
            <a:endParaRPr lang="en-GB" noProof="0" dirty="0"/>
          </a:p>
          <a:p>
            <a:r>
              <a:rPr lang="en-GB" noProof="0" dirty="0"/>
              <a:t>Dispersion-assisted Longitudinal Emittance</a:t>
            </a:r>
          </a:p>
          <a:p>
            <a:pPr lvl="1"/>
            <a:r>
              <a:rPr lang="en-GB" noProof="0" dirty="0"/>
              <a:t>Dispersion is sufficiently high in X2</a:t>
            </a:r>
          </a:p>
          <a:p>
            <a:pPr lvl="1"/>
            <a:r>
              <a:rPr lang="en-GB" noProof="0" dirty="0"/>
              <a:t>Demonstration of the Method’s Functionality</a:t>
            </a:r>
          </a:p>
          <a:p>
            <a:pPr lvl="1"/>
            <a:r>
              <a:rPr lang="en-GB" noProof="0" dirty="0"/>
              <a:t>Calculation of the Emittance</a:t>
            </a:r>
          </a:p>
          <a:p>
            <a:r>
              <a:rPr lang="en-GB" dirty="0"/>
              <a:t>Comparison measurement with BSM</a:t>
            </a:r>
          </a:p>
          <a:p>
            <a:pPr lvl="1"/>
            <a:r>
              <a:rPr lang="en-GB" noProof="0" dirty="0"/>
              <a:t>Moving wire to scan phase space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D46EE57-4DC6-598B-A806-C4DCD3B34A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477691" y="2234582"/>
            <a:ext cx="3502552" cy="262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482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C9FE2BA-C0D3-BF04-EDA1-7406D2C64528}"/>
              </a:ext>
            </a:extLst>
          </p:cNvPr>
          <p:cNvSpPr txBox="1">
            <a:spLocks/>
          </p:cNvSpPr>
          <p:nvPr/>
        </p:nvSpPr>
        <p:spPr>
          <a:xfrm>
            <a:off x="422565" y="1088014"/>
            <a:ext cx="8211834" cy="3677689"/>
          </a:xfrm>
          <a:prstGeom prst="rect">
            <a:avLst/>
          </a:prstGeom>
        </p:spPr>
        <p:txBody>
          <a:bodyPr/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noProof="0" dirty="0"/>
              <a:t>Many thanks to all the Physicists involved!</a:t>
            </a:r>
          </a:p>
          <a:p>
            <a:pPr marL="0" indent="0">
              <a:buNone/>
            </a:pPr>
            <a:endParaRPr lang="en-GB" noProof="0" dirty="0"/>
          </a:p>
          <a:p>
            <a:r>
              <a:rPr lang="en-GB" sz="1600" noProof="0" dirty="0"/>
              <a:t>Prof. Dr. Winfried Barth</a:t>
            </a:r>
          </a:p>
          <a:p>
            <a:r>
              <a:rPr lang="en-GB" sz="1600" noProof="0" dirty="0"/>
              <a:t>Dr. Maksym Miski-</a:t>
            </a:r>
            <a:r>
              <a:rPr lang="en-GB" sz="1600" noProof="0" dirty="0" err="1"/>
              <a:t>Oglu</a:t>
            </a:r>
            <a:endParaRPr lang="en-GB" sz="1600" noProof="0" dirty="0"/>
          </a:p>
          <a:p>
            <a:r>
              <a:rPr lang="en-GB" sz="1600" noProof="0" dirty="0"/>
              <a:t>Dr. Rahul Singh</a:t>
            </a:r>
          </a:p>
          <a:p>
            <a:r>
              <a:rPr lang="en-GB" sz="1600" noProof="0" dirty="0"/>
              <a:t>Stephan Klaproth</a:t>
            </a:r>
          </a:p>
          <a:p>
            <a:r>
              <a:rPr lang="en-GB" sz="1600" dirty="0"/>
              <a:t>Dr. Peter Forck</a:t>
            </a:r>
            <a:endParaRPr lang="en-GB" sz="1600" noProof="0" dirty="0"/>
          </a:p>
          <a:p>
            <a:r>
              <a:rPr lang="en-GB" sz="1600" noProof="0" dirty="0"/>
              <a:t>Uwe Scheeler</a:t>
            </a:r>
          </a:p>
          <a:p>
            <a:r>
              <a:rPr lang="en-GB" sz="1600" dirty="0"/>
              <a:t>Dr. Simon Lauber</a:t>
            </a:r>
            <a:endParaRPr lang="en-GB" sz="1600" noProof="0" dirty="0"/>
          </a:p>
          <a:p>
            <a:r>
              <a:rPr lang="en-GB" sz="1600" dirty="0"/>
              <a:t>Dr. Thomas Sieber</a:t>
            </a:r>
            <a:endParaRPr lang="en-GB" sz="1600" noProof="0" dirty="0"/>
          </a:p>
          <a:p>
            <a:r>
              <a:rPr lang="en-GB" sz="1600" noProof="0" dirty="0"/>
              <a:t>Dr. Timo Milosic</a:t>
            </a:r>
          </a:p>
          <a:p>
            <a:r>
              <a:rPr lang="en-GB" sz="1600" noProof="0" dirty="0"/>
              <a:t>…and many more</a:t>
            </a:r>
          </a:p>
          <a:p>
            <a:endParaRPr lang="en-GB" noProof="0" dirty="0"/>
          </a:p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5354041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558264-5FA4-33B6-33F7-8B12289A32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Backup </a:t>
            </a:r>
            <a:r>
              <a:rPr lang="de-DE" dirty="0" err="1"/>
              <a:t>slides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729996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7C6605-5340-3829-18B6-3D2D03C46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Difficulties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4BE22FC-B85E-0996-1426-5521A13EC7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Hitting cable in </a:t>
            </a:r>
            <a:r>
              <a:rPr lang="en-GB" dirty="0" err="1"/>
              <a:t>Gasstripper</a:t>
            </a:r>
            <a:r>
              <a:rPr lang="en-GB" dirty="0"/>
              <a:t> FFC</a:t>
            </a:r>
          </a:p>
          <a:p>
            <a:r>
              <a:rPr lang="en-GB" dirty="0"/>
              <a:t>Bunch movement</a:t>
            </a:r>
          </a:p>
          <a:p>
            <a:pPr lvl="1"/>
            <a:r>
              <a:rPr lang="en-GB" dirty="0"/>
              <a:t>In phase</a:t>
            </a:r>
          </a:p>
          <a:p>
            <a:pPr lvl="1"/>
            <a:r>
              <a:rPr lang="en-GB" dirty="0"/>
              <a:t>Amplitude change in Macropulse</a:t>
            </a:r>
          </a:p>
          <a:p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2DD2DE9-401E-F7CE-9D3D-C55EA6EBC9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268220" y="1088014"/>
            <a:ext cx="4728670" cy="354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4445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465BD5-3596-446E-2514-65EE7893CE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68B8B0C-C1C1-EEE7-4AE5-E259ADCAB70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/>
        </p:blipFill>
        <p:spPr>
          <a:xfrm>
            <a:off x="4268220" y="1085127"/>
            <a:ext cx="4728671" cy="354650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A85E373-AC7B-5AD1-B7CD-5A63D2863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Difficulties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2A07E16-E4DA-7959-4871-DA012C87F7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Hitting cable in </a:t>
            </a:r>
            <a:r>
              <a:rPr lang="en-GB" dirty="0" err="1"/>
              <a:t>Gasstripper</a:t>
            </a:r>
            <a:r>
              <a:rPr lang="en-GB" dirty="0"/>
              <a:t> FFC</a:t>
            </a:r>
          </a:p>
          <a:p>
            <a:r>
              <a:rPr lang="en-GB" dirty="0"/>
              <a:t>Bunch movement</a:t>
            </a:r>
          </a:p>
          <a:p>
            <a:pPr lvl="1"/>
            <a:r>
              <a:rPr lang="en-GB" dirty="0"/>
              <a:t>In phase</a:t>
            </a:r>
          </a:p>
          <a:p>
            <a:pPr lvl="1"/>
            <a:r>
              <a:rPr lang="en-GB" dirty="0"/>
              <a:t>Amplitude change in Macropulse</a:t>
            </a:r>
          </a:p>
          <a:p>
            <a:endParaRPr lang="en-GB" dirty="0"/>
          </a:p>
        </p:txBody>
      </p:sp>
      <p:pic>
        <p:nvPicPr>
          <p:cNvPr id="8" name="Grafik 7" descr="Ein Bild, das Text, Screenshot, Schrift, Diagramm enthält.&#10;&#10;KI-generierte Inhalte können fehlerhaft sein.">
            <a:extLst>
              <a:ext uri="{FF2B5EF4-FFF2-40B4-BE49-F238E27FC236}">
                <a16:creationId xmlns:a16="http://schemas.microsoft.com/office/drawing/2014/main" id="{DEDFB157-07C9-8309-338C-FBA9CABB5C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954" y="2444866"/>
            <a:ext cx="3166774" cy="237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8131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FAED7A-CE08-50D7-A73D-F68AD05526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A5E1ED-BC8B-C814-4C95-A46C15E56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Emittance Measurement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2597640-A56F-7BD7-B1C0-AD7EAFB2B6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51514" y="1665073"/>
            <a:ext cx="2739262" cy="328711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2AAC120-03B5-E1E1-DE43-CC0EB3E67E4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66188" y="1665073"/>
            <a:ext cx="2739262" cy="328711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D0ECB5A-56B5-1256-570A-362F4177DF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158850" y="1665073"/>
            <a:ext cx="2739263" cy="32871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Inhaltsplatzhalter 2">
                <a:extLst>
                  <a:ext uri="{FF2B5EF4-FFF2-40B4-BE49-F238E27FC236}">
                    <a16:creationId xmlns:a16="http://schemas.microsoft.com/office/drawing/2014/main" id="{D12A490F-EA0A-0B0F-9163-601ADB1BEE1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2565" y="1088014"/>
                <a:ext cx="8211834" cy="3677689"/>
              </a:xfrm>
              <a:prstGeom prst="rect">
                <a:avLst/>
              </a:prstGeom>
            </p:spPr>
            <p:txBody>
              <a:bodyPr/>
              <a:lstStyle>
                <a:lvl1pPr marL="257175" indent="-257175" algn="l" defTabSz="3429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8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1pPr>
                <a:lvl2pPr marL="557213" indent="-214313" algn="l" defTabSz="3429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5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2pPr>
                <a:lvl3pPr marL="857250" indent="-171450" algn="l" defTabSz="3429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35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3pPr>
                <a:lvl4pPr marL="1200150" indent="-171450" algn="l" defTabSz="3429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2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4pPr>
                <a:lvl5pPr marL="1543050" indent="-171450" algn="l" defTabSz="3429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05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5pPr>
                <a:lvl6pPr marL="18859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noProof="0" dirty="0"/>
                  <a:t>Measurement in X2</a:t>
                </a:r>
              </a:p>
              <a:p>
                <a14:m>
                  <m:oMath xmlns:m="http://schemas.openxmlformats.org/officeDocument/2006/math">
                    <m:r>
                      <a:rPr lang="en-GB" b="0" i="1" noProof="0" smtClean="0">
                        <a:latin typeface="Cambria Math" panose="02040503050406030204" pitchFamily="18" charset="0"/>
                      </a:rPr>
                      <m:t>𝐴</m:t>
                    </m:r>
                    <m:sSup>
                      <m:sSupPr>
                        <m:ctrlPr>
                          <a:rPr lang="en-GB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noProof="0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GB" b="0" i="1" noProof="0" smtClean="0">
                            <a:latin typeface="Cambria Math" panose="02040503050406030204" pitchFamily="18" charset="0"/>
                          </a:rPr>
                          <m:t>8+</m:t>
                        </m:r>
                      </m:sup>
                    </m:sSup>
                  </m:oMath>
                </a14:m>
                <a:endParaRPr lang="en-GB" noProof="0" dirty="0"/>
              </a:p>
            </p:txBody>
          </p:sp>
        </mc:Choice>
        <mc:Fallback xmlns="">
          <p:sp>
            <p:nvSpPr>
              <p:cNvPr id="8" name="Inhaltsplatzhalter 2">
                <a:extLst>
                  <a:ext uri="{FF2B5EF4-FFF2-40B4-BE49-F238E27FC236}">
                    <a16:creationId xmlns:a16="http://schemas.microsoft.com/office/drawing/2014/main" id="{49BE0541-0FAF-5B83-CE06-B31BCF0E6A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565" y="1088014"/>
                <a:ext cx="8211834" cy="3677689"/>
              </a:xfrm>
              <a:prstGeom prst="rect">
                <a:avLst/>
              </a:prstGeom>
              <a:blipFill>
                <a:blip r:embed="rId6"/>
                <a:stretch>
                  <a:fillRect l="-445" t="-82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84510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1B4ECF-4FCD-2B6D-D8E8-5E0AE86FDA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2E13E3-3C65-C117-1548-E6204EEBB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UNiversal</a:t>
            </a:r>
            <a:r>
              <a:rPr lang="en-GB" noProof="0" dirty="0"/>
              <a:t> Linear </a:t>
            </a:r>
            <a:r>
              <a:rPr lang="en-GB" noProof="0" dirty="0" err="1"/>
              <a:t>ACcelerator</a:t>
            </a:r>
            <a:r>
              <a:rPr lang="en-GB" noProof="0" dirty="0"/>
              <a:t> </a:t>
            </a:r>
          </a:p>
        </p:txBody>
      </p:sp>
      <p:sp>
        <p:nvSpPr>
          <p:cNvPr id="7" name="Inhaltsplatzhalter 3">
            <a:extLst>
              <a:ext uri="{FF2B5EF4-FFF2-40B4-BE49-F238E27FC236}">
                <a16:creationId xmlns:a16="http://schemas.microsoft.com/office/drawing/2014/main" id="{20F9870E-A2C4-17D0-1504-8A75C0141831}"/>
              </a:ext>
            </a:extLst>
          </p:cNvPr>
          <p:cNvSpPr txBox="1">
            <a:spLocks/>
          </p:cNvSpPr>
          <p:nvPr/>
        </p:nvSpPr>
        <p:spPr>
          <a:xfrm>
            <a:off x="422565" y="1088014"/>
            <a:ext cx="8456154" cy="3677689"/>
          </a:xfrm>
          <a:prstGeom prst="rect">
            <a:avLst/>
          </a:prstGeom>
        </p:spPr>
        <p:txBody>
          <a:bodyPr/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noProof="0" dirty="0"/>
              <a:t>Acceleration of Ions from </a:t>
            </a:r>
            <a:r>
              <a:rPr lang="en-GB" dirty="0"/>
              <a:t>Protons</a:t>
            </a:r>
            <a:r>
              <a:rPr lang="en-GB" noProof="0" dirty="0"/>
              <a:t> up to 92-fold ionised Uranium</a:t>
            </a:r>
          </a:p>
          <a:p>
            <a:r>
              <a:rPr lang="en-GB" noProof="0" dirty="0"/>
              <a:t>Pulsed operation: 50 Hz </a:t>
            </a:r>
          </a:p>
          <a:p>
            <a:r>
              <a:rPr lang="en-GB" noProof="0" dirty="0"/>
              <a:t>RFQ &amp; IH: 36.136 MHz</a:t>
            </a:r>
          </a:p>
          <a:p>
            <a:r>
              <a:rPr lang="en-GB" noProof="0" dirty="0"/>
              <a:t>Alvarez &amp; ER: 108.41 MHz</a:t>
            </a:r>
          </a:p>
          <a:p>
            <a:r>
              <a:rPr lang="en-GB" noProof="0" dirty="0"/>
              <a:t>Multi-Experiment Beam Sharing</a:t>
            </a:r>
          </a:p>
          <a:p>
            <a:endParaRPr lang="en-GB" noProof="0" dirty="0"/>
          </a:p>
          <a:p>
            <a:endParaRPr lang="en-GB" noProof="0" dirty="0"/>
          </a:p>
        </p:txBody>
      </p:sp>
      <p:pic>
        <p:nvPicPr>
          <p:cNvPr id="10" name="Inhaltsplatzhalter 17" descr="Ein Bild, das Text, Screenshot, Reihe, Diagramm enthält.&#10;&#10;KI-generierte Inhalte können fehlerhaft sein.">
            <a:extLst>
              <a:ext uri="{FF2B5EF4-FFF2-40B4-BE49-F238E27FC236}">
                <a16:creationId xmlns:a16="http://schemas.microsoft.com/office/drawing/2014/main" id="{03B9986B-BB2F-B651-44DB-C1CED63C2C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400492" y="2790032"/>
            <a:ext cx="8343015" cy="2142503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D424D9C1-72AE-7467-9030-2F7E0668FA2C}"/>
              </a:ext>
            </a:extLst>
          </p:cNvPr>
          <p:cNvSpPr txBox="1"/>
          <p:nvPr/>
        </p:nvSpPr>
        <p:spPr>
          <a:xfrm>
            <a:off x="5554831" y="4557134"/>
            <a:ext cx="3188676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700" noProof="0" dirty="0">
                <a:solidFill>
                  <a:schemeClr val="bg1">
                    <a:lumMod val="65000"/>
                  </a:schemeClr>
                </a:solidFill>
              </a:rPr>
              <a:t>[3] https://www.gsi.de/work/beschleunigerbetrieb/beschleuniger/unilac/unilac</a:t>
            </a:r>
          </a:p>
        </p:txBody>
      </p:sp>
    </p:spTree>
    <p:extLst>
      <p:ext uri="{BB962C8B-B14F-4D97-AF65-F5344CB8AC3E}">
        <p14:creationId xmlns:p14="http://schemas.microsoft.com/office/powerpoint/2010/main" val="35176504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A8DB1-D4FC-951F-1138-C85E50CDE0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201177-8F13-F1F0-3D54-1DEBCD328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Motivation</a:t>
            </a:r>
          </a:p>
        </p:txBody>
      </p:sp>
      <p:sp>
        <p:nvSpPr>
          <p:cNvPr id="7" name="Inhaltsplatzhalter 3">
            <a:extLst>
              <a:ext uri="{FF2B5EF4-FFF2-40B4-BE49-F238E27FC236}">
                <a16:creationId xmlns:a16="http://schemas.microsoft.com/office/drawing/2014/main" id="{14193E53-4ED8-1E47-AC3A-533CCEC16434}"/>
              </a:ext>
            </a:extLst>
          </p:cNvPr>
          <p:cNvSpPr txBox="1">
            <a:spLocks/>
          </p:cNvSpPr>
          <p:nvPr/>
        </p:nvSpPr>
        <p:spPr>
          <a:xfrm>
            <a:off x="422565" y="1097158"/>
            <a:ext cx="8456154" cy="3677689"/>
          </a:xfrm>
          <a:prstGeom prst="rect">
            <a:avLst/>
          </a:prstGeom>
        </p:spPr>
        <p:txBody>
          <a:bodyPr/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noProof="0" dirty="0"/>
              <a:t>Why do we need Longitudinal Diagnostics?</a:t>
            </a:r>
          </a:p>
          <a:p>
            <a:r>
              <a:rPr lang="en-US" noProof="0" dirty="0"/>
              <a:t>Matching to Acceptance of RF-Structures</a:t>
            </a:r>
          </a:p>
          <a:p>
            <a:r>
              <a:rPr lang="en-US" noProof="0" dirty="0"/>
              <a:t>Controlling Energy Spread</a:t>
            </a:r>
          </a:p>
          <a:p>
            <a:pPr lvl="1"/>
            <a:r>
              <a:rPr lang="en-US" noProof="0" dirty="0"/>
              <a:t>Minimized at Injection to SIS-18</a:t>
            </a:r>
          </a:p>
          <a:p>
            <a:pPr marL="0" indent="0">
              <a:buNone/>
            </a:pPr>
            <a:endParaRPr lang="en-US" noProof="0" dirty="0"/>
          </a:p>
          <a:p>
            <a:endParaRPr lang="en-US" noProof="0" dirty="0"/>
          </a:p>
          <a:p>
            <a:endParaRPr lang="en-US" noProof="0" dirty="0"/>
          </a:p>
          <a:p>
            <a:endParaRPr lang="en-US" noProof="0" dirty="0"/>
          </a:p>
        </p:txBody>
      </p:sp>
      <p:pic>
        <p:nvPicPr>
          <p:cNvPr id="5" name="Inhaltsplatzhalter 17" descr="Ein Bild, das Text, Screenshot, Reihe, Diagramm enthält.&#10;&#10;KI-generierte Inhalte können fehlerhaft sein.">
            <a:extLst>
              <a:ext uri="{FF2B5EF4-FFF2-40B4-BE49-F238E27FC236}">
                <a16:creationId xmlns:a16="http://schemas.microsoft.com/office/drawing/2014/main" id="{F83A3241-887D-45C5-63A5-4081A474E3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400492" y="2790032"/>
            <a:ext cx="8343015" cy="214250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E0EE6E4-4A8C-10AC-4448-52A71D7A112A}"/>
              </a:ext>
            </a:extLst>
          </p:cNvPr>
          <p:cNvSpPr txBox="1"/>
          <p:nvPr/>
        </p:nvSpPr>
        <p:spPr>
          <a:xfrm>
            <a:off x="5554831" y="4557134"/>
            <a:ext cx="3188676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700" noProof="0" dirty="0">
                <a:solidFill>
                  <a:schemeClr val="bg1">
                    <a:lumMod val="65000"/>
                  </a:schemeClr>
                </a:solidFill>
              </a:rPr>
              <a:t>[3] https://www.gsi.de/work/beschleunigerbetrieb/beschleuniger/unilac/unilac</a:t>
            </a:r>
          </a:p>
        </p:txBody>
      </p:sp>
    </p:spTree>
    <p:extLst>
      <p:ext uri="{BB962C8B-B14F-4D97-AF65-F5344CB8AC3E}">
        <p14:creationId xmlns:p14="http://schemas.microsoft.com/office/powerpoint/2010/main" val="12717475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A0C1F9-F99F-EF3B-E3C7-847F3AA66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B4496D-A2C2-0A23-C54D-9D9A8DDF4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Longitudinal Beam Diagnostic Devices</a:t>
            </a:r>
          </a:p>
        </p:txBody>
      </p:sp>
      <p:pic>
        <p:nvPicPr>
          <p:cNvPr id="3" name="Inhaltsplatzhalter 17" descr="Ein Bild, das Text, Screenshot, Reihe, Diagramm enthält.&#10;&#10;KI-generierte Inhalte können fehlerhaft sein.">
            <a:extLst>
              <a:ext uri="{FF2B5EF4-FFF2-40B4-BE49-F238E27FC236}">
                <a16:creationId xmlns:a16="http://schemas.microsoft.com/office/drawing/2014/main" id="{85E46AE4-7395-FDB4-CD47-84BD6826BA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400492" y="2790032"/>
            <a:ext cx="8343015" cy="2142503"/>
          </a:xfrm>
          <a:prstGeom prst="rect">
            <a:avLst/>
          </a:prstGeom>
        </p:spPr>
      </p:pic>
      <p:sp>
        <p:nvSpPr>
          <p:cNvPr id="6" name="TextBox 97">
            <a:extLst>
              <a:ext uri="{FF2B5EF4-FFF2-40B4-BE49-F238E27FC236}">
                <a16:creationId xmlns:a16="http://schemas.microsoft.com/office/drawing/2014/main" id="{AAB9CB2A-B746-9D41-DDEB-65EA56D16CC0}"/>
              </a:ext>
            </a:extLst>
          </p:cNvPr>
          <p:cNvSpPr txBox="1"/>
          <p:nvPr/>
        </p:nvSpPr>
        <p:spPr bwMode="auto">
          <a:xfrm>
            <a:off x="5730924" y="2591787"/>
            <a:ext cx="1108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800" noProof="0" dirty="0"/>
              <a:t>FFC</a:t>
            </a:r>
          </a:p>
        </p:txBody>
      </p:sp>
      <p:sp>
        <p:nvSpPr>
          <p:cNvPr id="5" name="Oval 95">
            <a:extLst>
              <a:ext uri="{FF2B5EF4-FFF2-40B4-BE49-F238E27FC236}">
                <a16:creationId xmlns:a16="http://schemas.microsoft.com/office/drawing/2014/main" id="{20565617-DDF0-59CB-A542-C46016930DE3}"/>
              </a:ext>
            </a:extLst>
          </p:cNvPr>
          <p:cNvSpPr/>
          <p:nvPr/>
        </p:nvSpPr>
        <p:spPr bwMode="auto">
          <a:xfrm flipH="1">
            <a:off x="5534412" y="2681524"/>
            <a:ext cx="180000" cy="18000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noProof="0" dirty="0"/>
          </a:p>
        </p:txBody>
      </p:sp>
      <p:sp>
        <p:nvSpPr>
          <p:cNvPr id="7" name="TextBox 98">
            <a:extLst>
              <a:ext uri="{FF2B5EF4-FFF2-40B4-BE49-F238E27FC236}">
                <a16:creationId xmlns:a16="http://schemas.microsoft.com/office/drawing/2014/main" id="{E6CB6B4F-C601-932E-1002-4517511C8635}"/>
              </a:ext>
            </a:extLst>
          </p:cNvPr>
          <p:cNvSpPr txBox="1"/>
          <p:nvPr/>
        </p:nvSpPr>
        <p:spPr bwMode="auto">
          <a:xfrm>
            <a:off x="5730925" y="2841394"/>
            <a:ext cx="841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800" dirty="0"/>
              <a:t>BSM</a:t>
            </a:r>
            <a:endParaRPr lang="en-GB" sz="1800" noProof="0" dirty="0"/>
          </a:p>
        </p:txBody>
      </p:sp>
      <p:sp>
        <p:nvSpPr>
          <p:cNvPr id="8" name="Oval 111">
            <a:extLst>
              <a:ext uri="{FF2B5EF4-FFF2-40B4-BE49-F238E27FC236}">
                <a16:creationId xmlns:a16="http://schemas.microsoft.com/office/drawing/2014/main" id="{2B58A74C-F6D1-D13B-61F5-28C13F66EF19}"/>
              </a:ext>
            </a:extLst>
          </p:cNvPr>
          <p:cNvSpPr/>
          <p:nvPr/>
        </p:nvSpPr>
        <p:spPr bwMode="auto">
          <a:xfrm flipH="1">
            <a:off x="5534412" y="2933426"/>
            <a:ext cx="180000" cy="180000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noProof="0" dirty="0"/>
          </a:p>
        </p:txBody>
      </p:sp>
      <p:sp>
        <p:nvSpPr>
          <p:cNvPr id="9" name="TextBox 99">
            <a:extLst>
              <a:ext uri="{FF2B5EF4-FFF2-40B4-BE49-F238E27FC236}">
                <a16:creationId xmlns:a16="http://schemas.microsoft.com/office/drawing/2014/main" id="{7EFB6412-B8E4-626F-6EAA-B4C213AD4291}"/>
              </a:ext>
            </a:extLst>
          </p:cNvPr>
          <p:cNvSpPr txBox="1"/>
          <p:nvPr/>
        </p:nvSpPr>
        <p:spPr bwMode="auto">
          <a:xfrm>
            <a:off x="5730924" y="3087081"/>
            <a:ext cx="947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800" noProof="0" dirty="0"/>
              <a:t>GTR</a:t>
            </a:r>
          </a:p>
        </p:txBody>
      </p:sp>
      <p:sp>
        <p:nvSpPr>
          <p:cNvPr id="10" name="Oval 112">
            <a:extLst>
              <a:ext uri="{FF2B5EF4-FFF2-40B4-BE49-F238E27FC236}">
                <a16:creationId xmlns:a16="http://schemas.microsoft.com/office/drawing/2014/main" id="{10F87B6F-BA18-619B-6F60-9FA4351C229A}"/>
              </a:ext>
            </a:extLst>
          </p:cNvPr>
          <p:cNvSpPr/>
          <p:nvPr/>
        </p:nvSpPr>
        <p:spPr bwMode="auto">
          <a:xfrm flipH="1">
            <a:off x="5534412" y="3185328"/>
            <a:ext cx="180000" cy="180000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noProof="0" dirty="0"/>
          </a:p>
        </p:txBody>
      </p:sp>
      <p:sp>
        <p:nvSpPr>
          <p:cNvPr id="11" name="Oval 95">
            <a:extLst>
              <a:ext uri="{FF2B5EF4-FFF2-40B4-BE49-F238E27FC236}">
                <a16:creationId xmlns:a16="http://schemas.microsoft.com/office/drawing/2014/main" id="{02EE9A5D-FF3F-BC00-EE82-E21013A651CA}"/>
              </a:ext>
            </a:extLst>
          </p:cNvPr>
          <p:cNvSpPr/>
          <p:nvPr/>
        </p:nvSpPr>
        <p:spPr bwMode="auto">
          <a:xfrm flipH="1">
            <a:off x="8483394" y="2755765"/>
            <a:ext cx="180000" cy="180000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noProof="0" dirty="0"/>
          </a:p>
        </p:txBody>
      </p:sp>
      <p:sp>
        <p:nvSpPr>
          <p:cNvPr id="12" name="Oval 111">
            <a:extLst>
              <a:ext uri="{FF2B5EF4-FFF2-40B4-BE49-F238E27FC236}">
                <a16:creationId xmlns:a16="http://schemas.microsoft.com/office/drawing/2014/main" id="{E5EE7FE1-3C7B-603D-2AEF-92F1BD763AFB}"/>
              </a:ext>
            </a:extLst>
          </p:cNvPr>
          <p:cNvSpPr/>
          <p:nvPr/>
        </p:nvSpPr>
        <p:spPr bwMode="auto">
          <a:xfrm flipH="1">
            <a:off x="8400019" y="2831927"/>
            <a:ext cx="180000" cy="18000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noProof="0" dirty="0"/>
          </a:p>
        </p:txBody>
      </p:sp>
      <p:sp>
        <p:nvSpPr>
          <p:cNvPr id="14" name="Oval 95">
            <a:extLst>
              <a:ext uri="{FF2B5EF4-FFF2-40B4-BE49-F238E27FC236}">
                <a16:creationId xmlns:a16="http://schemas.microsoft.com/office/drawing/2014/main" id="{BE94015E-D74D-5E6B-FBF2-975C021450EA}"/>
              </a:ext>
            </a:extLst>
          </p:cNvPr>
          <p:cNvSpPr/>
          <p:nvPr/>
        </p:nvSpPr>
        <p:spPr bwMode="auto">
          <a:xfrm flipH="1">
            <a:off x="3081995" y="3220005"/>
            <a:ext cx="180000" cy="180000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noProof="0" dirty="0"/>
          </a:p>
        </p:txBody>
      </p:sp>
      <p:sp>
        <p:nvSpPr>
          <p:cNvPr id="16" name="Oval 112">
            <a:extLst>
              <a:ext uri="{FF2B5EF4-FFF2-40B4-BE49-F238E27FC236}">
                <a16:creationId xmlns:a16="http://schemas.microsoft.com/office/drawing/2014/main" id="{C39E93DB-2529-B60C-46DB-1791D9F7FAE9}"/>
              </a:ext>
            </a:extLst>
          </p:cNvPr>
          <p:cNvSpPr/>
          <p:nvPr/>
        </p:nvSpPr>
        <p:spPr bwMode="auto">
          <a:xfrm flipH="1">
            <a:off x="7962900" y="4272812"/>
            <a:ext cx="180000" cy="180000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noProof="0" dirty="0"/>
          </a:p>
        </p:txBody>
      </p:sp>
      <p:sp>
        <p:nvSpPr>
          <p:cNvPr id="18" name="Oval 95">
            <a:extLst>
              <a:ext uri="{FF2B5EF4-FFF2-40B4-BE49-F238E27FC236}">
                <a16:creationId xmlns:a16="http://schemas.microsoft.com/office/drawing/2014/main" id="{A81CB618-B963-26C0-CD6F-816A9C779389}"/>
              </a:ext>
            </a:extLst>
          </p:cNvPr>
          <p:cNvSpPr/>
          <p:nvPr/>
        </p:nvSpPr>
        <p:spPr bwMode="auto">
          <a:xfrm flipH="1">
            <a:off x="7962900" y="4110910"/>
            <a:ext cx="180000" cy="180000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noProof="0" dirty="0"/>
          </a:p>
        </p:txBody>
      </p:sp>
      <p:sp>
        <p:nvSpPr>
          <p:cNvPr id="19" name="Oval 95">
            <a:extLst>
              <a:ext uri="{FF2B5EF4-FFF2-40B4-BE49-F238E27FC236}">
                <a16:creationId xmlns:a16="http://schemas.microsoft.com/office/drawing/2014/main" id="{91701CC1-3406-8256-9A1D-B344264A8F56}"/>
              </a:ext>
            </a:extLst>
          </p:cNvPr>
          <p:cNvSpPr/>
          <p:nvPr/>
        </p:nvSpPr>
        <p:spPr bwMode="auto">
          <a:xfrm flipH="1">
            <a:off x="7071360" y="3706380"/>
            <a:ext cx="180000" cy="180000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noProof="0" dirty="0"/>
          </a:p>
        </p:txBody>
      </p:sp>
      <p:sp>
        <p:nvSpPr>
          <p:cNvPr id="20" name="Oval 111">
            <a:extLst>
              <a:ext uri="{FF2B5EF4-FFF2-40B4-BE49-F238E27FC236}">
                <a16:creationId xmlns:a16="http://schemas.microsoft.com/office/drawing/2014/main" id="{98EB3DDF-4A6C-C30D-DE91-1FFFAF6820BC}"/>
              </a:ext>
            </a:extLst>
          </p:cNvPr>
          <p:cNvSpPr/>
          <p:nvPr/>
        </p:nvSpPr>
        <p:spPr bwMode="auto">
          <a:xfrm flipH="1">
            <a:off x="7962900" y="4182812"/>
            <a:ext cx="180000" cy="18000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noProof="0" dirty="0"/>
          </a:p>
        </p:txBody>
      </p:sp>
      <p:sp>
        <p:nvSpPr>
          <p:cNvPr id="21" name="Oval 111">
            <a:extLst>
              <a:ext uri="{FF2B5EF4-FFF2-40B4-BE49-F238E27FC236}">
                <a16:creationId xmlns:a16="http://schemas.microsoft.com/office/drawing/2014/main" id="{1CF829BC-B21F-967C-92E9-A4943FFB3E5B}"/>
              </a:ext>
            </a:extLst>
          </p:cNvPr>
          <p:cNvSpPr/>
          <p:nvPr/>
        </p:nvSpPr>
        <p:spPr bwMode="auto">
          <a:xfrm flipH="1">
            <a:off x="2991995" y="3771284"/>
            <a:ext cx="180000" cy="18000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noProof="0" dirty="0"/>
          </a:p>
        </p:txBody>
      </p:sp>
      <p:sp>
        <p:nvSpPr>
          <p:cNvPr id="15" name="Oval 111">
            <a:extLst>
              <a:ext uri="{FF2B5EF4-FFF2-40B4-BE49-F238E27FC236}">
                <a16:creationId xmlns:a16="http://schemas.microsoft.com/office/drawing/2014/main" id="{674F6ECC-F327-87B3-FDE5-3E956785D881}"/>
              </a:ext>
            </a:extLst>
          </p:cNvPr>
          <p:cNvSpPr/>
          <p:nvPr/>
        </p:nvSpPr>
        <p:spPr bwMode="auto">
          <a:xfrm flipH="1">
            <a:off x="6981360" y="3706380"/>
            <a:ext cx="180000" cy="18000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noProof="0" dirty="0"/>
          </a:p>
        </p:txBody>
      </p:sp>
      <p:sp>
        <p:nvSpPr>
          <p:cNvPr id="26" name="Inhaltsplatzhalter 3">
            <a:extLst>
              <a:ext uri="{FF2B5EF4-FFF2-40B4-BE49-F238E27FC236}">
                <a16:creationId xmlns:a16="http://schemas.microsoft.com/office/drawing/2014/main" id="{43BAAD3F-D62D-249C-32F1-6649F172C3F0}"/>
              </a:ext>
            </a:extLst>
          </p:cNvPr>
          <p:cNvSpPr txBox="1">
            <a:spLocks/>
          </p:cNvSpPr>
          <p:nvPr/>
        </p:nvSpPr>
        <p:spPr>
          <a:xfrm>
            <a:off x="422565" y="1088014"/>
            <a:ext cx="8211834" cy="3677689"/>
          </a:xfrm>
          <a:prstGeom prst="rect">
            <a:avLst/>
          </a:prstGeom>
        </p:spPr>
        <p:txBody>
          <a:bodyPr/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Measurement of </a:t>
            </a:r>
            <a:r>
              <a:rPr lang="en-GB" b="1" dirty="0"/>
              <a:t>Longitudinal Phase Space</a:t>
            </a:r>
          </a:p>
          <a:p>
            <a:r>
              <a:rPr lang="en-GB" dirty="0"/>
              <a:t>Fast Faraday Cup (FFC)</a:t>
            </a:r>
          </a:p>
          <a:p>
            <a:r>
              <a:rPr lang="en-GB" dirty="0"/>
              <a:t>Bunch Shape Monitor (BSM)</a:t>
            </a:r>
          </a:p>
          <a:p>
            <a:r>
              <a:rPr lang="en-GB" b="0" noProof="0" dirty="0"/>
              <a:t>GHz Transition Radiation monitor (GTR) [4]</a:t>
            </a:r>
          </a:p>
          <a:p>
            <a:r>
              <a:rPr lang="en-GB" dirty="0"/>
              <a:t>Phase Probe [4]</a:t>
            </a:r>
          </a:p>
          <a:p>
            <a:pPr marL="0" indent="0">
              <a:buNone/>
            </a:pPr>
            <a:endParaRPr lang="en-GB" b="0" noProof="0" dirty="0"/>
          </a:p>
          <a:p>
            <a:endParaRPr lang="en-GB" noProof="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F25E414-CA91-973E-21D1-CA32EB45988C}"/>
              </a:ext>
            </a:extLst>
          </p:cNvPr>
          <p:cNvSpPr txBox="1"/>
          <p:nvPr/>
        </p:nvSpPr>
        <p:spPr>
          <a:xfrm>
            <a:off x="5554831" y="4557134"/>
            <a:ext cx="3188676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700" noProof="0" dirty="0">
                <a:solidFill>
                  <a:schemeClr val="bg1">
                    <a:lumMod val="65000"/>
                  </a:schemeClr>
                </a:solidFill>
              </a:rPr>
              <a:t>[3] https://www.gsi.de/work/beschleunigerbetrieb/beschleuniger/unilac/unilac</a:t>
            </a:r>
          </a:p>
        </p:txBody>
      </p:sp>
      <p:sp>
        <p:nvSpPr>
          <p:cNvPr id="13" name="Oval 111">
            <a:extLst>
              <a:ext uri="{FF2B5EF4-FFF2-40B4-BE49-F238E27FC236}">
                <a16:creationId xmlns:a16="http://schemas.microsoft.com/office/drawing/2014/main" id="{23EB2F84-DC06-5BE4-711E-C42B94594797}"/>
              </a:ext>
            </a:extLst>
          </p:cNvPr>
          <p:cNvSpPr/>
          <p:nvPr/>
        </p:nvSpPr>
        <p:spPr bwMode="auto">
          <a:xfrm flipH="1">
            <a:off x="5534412" y="2685781"/>
            <a:ext cx="180000" cy="180000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noProof="0" dirty="0"/>
          </a:p>
        </p:txBody>
      </p:sp>
      <p:sp>
        <p:nvSpPr>
          <p:cNvPr id="27" name="Oval 111">
            <a:extLst>
              <a:ext uri="{FF2B5EF4-FFF2-40B4-BE49-F238E27FC236}">
                <a16:creationId xmlns:a16="http://schemas.microsoft.com/office/drawing/2014/main" id="{2D114EEC-6D3A-511C-DF2A-379E46257510}"/>
              </a:ext>
            </a:extLst>
          </p:cNvPr>
          <p:cNvSpPr/>
          <p:nvPr/>
        </p:nvSpPr>
        <p:spPr bwMode="auto">
          <a:xfrm flipH="1">
            <a:off x="8400019" y="2831927"/>
            <a:ext cx="180000" cy="180000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noProof="0" dirty="0"/>
          </a:p>
        </p:txBody>
      </p:sp>
      <p:sp>
        <p:nvSpPr>
          <p:cNvPr id="28" name="Oval 111">
            <a:extLst>
              <a:ext uri="{FF2B5EF4-FFF2-40B4-BE49-F238E27FC236}">
                <a16:creationId xmlns:a16="http://schemas.microsoft.com/office/drawing/2014/main" id="{BE33EC48-C46D-80EB-1A10-832BD6373EBE}"/>
              </a:ext>
            </a:extLst>
          </p:cNvPr>
          <p:cNvSpPr/>
          <p:nvPr/>
        </p:nvSpPr>
        <p:spPr bwMode="auto">
          <a:xfrm flipH="1">
            <a:off x="7962900" y="4182812"/>
            <a:ext cx="180000" cy="180000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noProof="0" dirty="0"/>
          </a:p>
        </p:txBody>
      </p:sp>
      <p:sp>
        <p:nvSpPr>
          <p:cNvPr id="29" name="Oval 111">
            <a:extLst>
              <a:ext uri="{FF2B5EF4-FFF2-40B4-BE49-F238E27FC236}">
                <a16:creationId xmlns:a16="http://schemas.microsoft.com/office/drawing/2014/main" id="{29099D8D-113B-3832-3E92-B5E7FCBC9AB5}"/>
              </a:ext>
            </a:extLst>
          </p:cNvPr>
          <p:cNvSpPr/>
          <p:nvPr/>
        </p:nvSpPr>
        <p:spPr bwMode="auto">
          <a:xfrm flipH="1">
            <a:off x="2991995" y="3771284"/>
            <a:ext cx="180000" cy="180000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noProof="0" dirty="0"/>
          </a:p>
        </p:txBody>
      </p:sp>
      <p:sp>
        <p:nvSpPr>
          <p:cNvPr id="30" name="Oval 111">
            <a:extLst>
              <a:ext uri="{FF2B5EF4-FFF2-40B4-BE49-F238E27FC236}">
                <a16:creationId xmlns:a16="http://schemas.microsoft.com/office/drawing/2014/main" id="{ECAA7D78-5E4B-8CD0-1A6D-B2487DBD9242}"/>
              </a:ext>
            </a:extLst>
          </p:cNvPr>
          <p:cNvSpPr/>
          <p:nvPr/>
        </p:nvSpPr>
        <p:spPr bwMode="auto">
          <a:xfrm flipH="1">
            <a:off x="6981360" y="3706380"/>
            <a:ext cx="180000" cy="180000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noProof="0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21730C2C-5161-C9BA-84C9-423204827997}"/>
              </a:ext>
            </a:extLst>
          </p:cNvPr>
          <p:cNvSpPr txBox="1"/>
          <p:nvPr/>
        </p:nvSpPr>
        <p:spPr>
          <a:xfrm>
            <a:off x="943712" y="4557134"/>
            <a:ext cx="46365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00" noProof="0" dirty="0">
                <a:solidFill>
                  <a:schemeClr val="bg1">
                    <a:lumMod val="65000"/>
                  </a:schemeClr>
                </a:solidFill>
              </a:rPr>
              <a:t>[4] Rahul Singh (Nov 2022). LONGITUDINAL BEAM DIAGNOSTICS R&amp;D AT GSI-UNILAC, DOI:10.18429/JACoW-HIAT2022-TH2I2</a:t>
            </a:r>
          </a:p>
        </p:txBody>
      </p:sp>
    </p:spTree>
    <p:extLst>
      <p:ext uri="{BB962C8B-B14F-4D97-AF65-F5344CB8AC3E}">
        <p14:creationId xmlns:p14="http://schemas.microsoft.com/office/powerpoint/2010/main" val="1641019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DF8692-980B-ECA8-E3AC-13870B538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Fast Faraday Cup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3067830-7971-FF11-EAEC-1E21CCC609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0" dirty="0"/>
              <a:t>Destructive Bunch-by-Bunch </a:t>
            </a:r>
            <a:r>
              <a:rPr lang="en-GB" dirty="0"/>
              <a:t>Method</a:t>
            </a:r>
            <a:endParaRPr lang="en-GB" noProof="0" dirty="0"/>
          </a:p>
          <a:p>
            <a:pPr lvl="1"/>
            <a:r>
              <a:rPr lang="en-GB" noProof="0" dirty="0"/>
              <a:t>Longitudinal Bunch </a:t>
            </a:r>
            <a:r>
              <a:rPr lang="en-GB" dirty="0"/>
              <a:t>S</a:t>
            </a:r>
            <a:r>
              <a:rPr lang="en-GB" noProof="0" dirty="0" err="1"/>
              <a:t>hape</a:t>
            </a:r>
            <a:endParaRPr lang="en-GB" noProof="0" dirty="0"/>
          </a:p>
          <a:p>
            <a:r>
              <a:rPr lang="en-US" noProof="0" dirty="0"/>
              <a:t>Radially Coupled Coaxial Fast Faraday Cup </a:t>
            </a:r>
            <a:r>
              <a:rPr lang="en-GB" noProof="0" dirty="0"/>
              <a:t>(RCFFC)</a:t>
            </a:r>
          </a:p>
          <a:p>
            <a:pPr lvl="1"/>
            <a:r>
              <a:rPr lang="en-GB" noProof="0" dirty="0"/>
              <a:t>30 </a:t>
            </a:r>
            <a:r>
              <a:rPr lang="en-GB" noProof="0" dirty="0" err="1"/>
              <a:t>ps</a:t>
            </a:r>
            <a:r>
              <a:rPr lang="en-GB" noProof="0" dirty="0"/>
              <a:t> Resolution</a:t>
            </a:r>
          </a:p>
          <a:p>
            <a:pPr lvl="1"/>
            <a:r>
              <a:rPr lang="en-GB" noProof="0" dirty="0"/>
              <a:t>5 GHz Bandwidth at </a:t>
            </a:r>
            <a:r>
              <a:rPr lang="el-GR" noProof="0" dirty="0"/>
              <a:t>β</a:t>
            </a:r>
            <a:r>
              <a:rPr lang="de-DE" dirty="0"/>
              <a:t> = 15%</a:t>
            </a:r>
            <a:endParaRPr lang="en-GB" noProof="0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7A1BFD86-4540-C5AF-25C2-6F17AC8B74ED}"/>
              </a:ext>
            </a:extLst>
          </p:cNvPr>
          <p:cNvSpPr txBox="1"/>
          <p:nvPr/>
        </p:nvSpPr>
        <p:spPr>
          <a:xfrm>
            <a:off x="3783423" y="4530459"/>
            <a:ext cx="275349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00" noProof="0" dirty="0">
                <a:solidFill>
                  <a:schemeClr val="bg1">
                    <a:lumMod val="65000"/>
                  </a:schemeClr>
                </a:solidFill>
              </a:rPr>
              <a:t>[6] R. Singh </a:t>
            </a:r>
            <a:r>
              <a:rPr lang="en-GB" sz="700" i="1" noProof="0" dirty="0">
                <a:solidFill>
                  <a:schemeClr val="bg1">
                    <a:lumMod val="65000"/>
                  </a:schemeClr>
                </a:solidFill>
              </a:rPr>
              <a:t>et al. </a:t>
            </a:r>
            <a:r>
              <a:rPr lang="en-GB" sz="700" noProof="0" dirty="0">
                <a:solidFill>
                  <a:schemeClr val="bg1">
                    <a:lumMod val="65000"/>
                  </a:schemeClr>
                </a:solidFill>
              </a:rPr>
              <a:t>(2022) Simulation and measurements of the Fast Faraday Cups at GSI UNILAC, doi:10.18429/JACoW-IBIC2022-TUP25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8B23E82-9868-5DFA-86A7-58424BD51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036" y="2690849"/>
            <a:ext cx="3326300" cy="172523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7AA2681D-386F-3663-4F0C-8D87A4602DBA}"/>
              </a:ext>
            </a:extLst>
          </p:cNvPr>
          <p:cNvSpPr txBox="1"/>
          <p:nvPr/>
        </p:nvSpPr>
        <p:spPr>
          <a:xfrm>
            <a:off x="250311" y="4530459"/>
            <a:ext cx="37446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00" noProof="0" dirty="0">
                <a:solidFill>
                  <a:schemeClr val="bg1">
                    <a:lumMod val="65000"/>
                  </a:schemeClr>
                </a:solidFill>
              </a:rPr>
              <a:t>[5] R. Singh </a:t>
            </a:r>
            <a:r>
              <a:rPr lang="en-GB" sz="700" i="1" noProof="0" dirty="0">
                <a:solidFill>
                  <a:schemeClr val="bg1">
                    <a:lumMod val="65000"/>
                  </a:schemeClr>
                </a:solidFill>
              </a:rPr>
              <a:t>et al. </a:t>
            </a:r>
            <a:r>
              <a:rPr lang="en-GB" sz="700" noProof="0" dirty="0">
                <a:solidFill>
                  <a:schemeClr val="bg1">
                    <a:lumMod val="65000"/>
                  </a:schemeClr>
                </a:solidFill>
              </a:rPr>
              <a:t>(2021). </a:t>
            </a:r>
            <a:r>
              <a:rPr lang="en-US" sz="700" noProof="0" dirty="0">
                <a:solidFill>
                  <a:schemeClr val="bg1">
                    <a:lumMod val="65000"/>
                  </a:schemeClr>
                </a:solidFill>
              </a:rPr>
              <a:t>Comparison of </a:t>
            </a:r>
            <a:r>
              <a:rPr lang="en-US" sz="700" noProof="0" dirty="0" err="1">
                <a:solidFill>
                  <a:schemeClr val="bg1">
                    <a:lumMod val="65000"/>
                  </a:schemeClr>
                </a:solidFill>
              </a:rPr>
              <a:t>Feschenko</a:t>
            </a:r>
            <a:r>
              <a:rPr lang="en-US" sz="700" noProof="0" dirty="0">
                <a:solidFill>
                  <a:schemeClr val="bg1">
                    <a:lumMod val="65000"/>
                  </a:schemeClr>
                </a:solidFill>
              </a:rPr>
              <a:t> BSM and Fast Faraday Cup</a:t>
            </a:r>
          </a:p>
          <a:p>
            <a:r>
              <a:rPr lang="en-US" sz="700" noProof="0" dirty="0">
                <a:solidFill>
                  <a:schemeClr val="bg1">
                    <a:lumMod val="65000"/>
                  </a:schemeClr>
                </a:solidFill>
              </a:rPr>
              <a:t>with low energy ion beams</a:t>
            </a:r>
            <a:r>
              <a:rPr lang="en-GB" sz="700" noProof="0" dirty="0">
                <a:solidFill>
                  <a:schemeClr val="bg1">
                    <a:lumMod val="65000"/>
                  </a:schemeClr>
                </a:solidFill>
              </a:rPr>
              <a:t>, DOI: 10.18429/JACoW-IBIC2021-WEPP16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163F7A9-9125-6A31-7340-8513914582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02"/>
          <a:stretch>
            <a:fillRect/>
          </a:stretch>
        </p:blipFill>
        <p:spPr>
          <a:xfrm>
            <a:off x="4023994" y="2245608"/>
            <a:ext cx="2177423" cy="221231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97D773B-268E-CF71-5970-7F079C7420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6567" y="2299522"/>
            <a:ext cx="2525217" cy="2158404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EA8D6811-64CB-5688-EECB-421BBCF96533}"/>
              </a:ext>
            </a:extLst>
          </p:cNvPr>
          <p:cNvSpPr txBox="1"/>
          <p:nvPr/>
        </p:nvSpPr>
        <p:spPr>
          <a:xfrm>
            <a:off x="6416567" y="4530459"/>
            <a:ext cx="27534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00" noProof="0" dirty="0">
                <a:solidFill>
                  <a:schemeClr val="bg1">
                    <a:lumMod val="65000"/>
                  </a:schemeClr>
                </a:solidFill>
              </a:rPr>
              <a:t>[7] R. Singh </a:t>
            </a:r>
            <a:r>
              <a:rPr lang="en-GB" sz="700" i="1" noProof="0" dirty="0">
                <a:solidFill>
                  <a:schemeClr val="bg1">
                    <a:lumMod val="65000"/>
                  </a:schemeClr>
                </a:solidFill>
              </a:rPr>
              <a:t>et al. </a:t>
            </a:r>
            <a:r>
              <a:rPr lang="en-GB" sz="700" noProof="0" dirty="0">
                <a:solidFill>
                  <a:schemeClr val="bg1">
                    <a:lumMod val="65000"/>
                  </a:schemeClr>
                </a:solidFill>
              </a:rPr>
              <a:t>(June 2022). </a:t>
            </a:r>
            <a:r>
              <a:rPr lang="en-US" sz="700" noProof="0" dirty="0">
                <a:solidFill>
                  <a:schemeClr val="bg1">
                    <a:lumMod val="65000"/>
                  </a:schemeClr>
                </a:solidFill>
              </a:rPr>
              <a:t>Longitudinal beam diagnostics R&amp;D at GSI UNILAC</a:t>
            </a:r>
            <a:r>
              <a:rPr lang="en-GB" sz="700" noProof="0" dirty="0">
                <a:solidFill>
                  <a:schemeClr val="bg1">
                    <a:lumMod val="65000"/>
                  </a:schemeClr>
                </a:solidFill>
              </a:rPr>
              <a:t>, HIAT 2022, Darmstadt</a:t>
            </a:r>
          </a:p>
        </p:txBody>
      </p:sp>
    </p:spTree>
    <p:extLst>
      <p:ext uri="{BB962C8B-B14F-4D97-AF65-F5344CB8AC3E}">
        <p14:creationId xmlns:p14="http://schemas.microsoft.com/office/powerpoint/2010/main" val="39611290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0FF41A-1640-B365-ED09-8CDB1B0F47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5A948E-76D5-7DA3-D3C7-F497B3823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Recent Measurements</a:t>
            </a:r>
          </a:p>
        </p:txBody>
      </p:sp>
      <p:pic>
        <p:nvPicPr>
          <p:cNvPr id="3" name="Inhaltsplatzhalter 17" descr="Ein Bild, das Text, Screenshot, Reihe, Diagramm enthält.&#10;&#10;KI-generierte Inhalte können fehlerhaft sein.">
            <a:extLst>
              <a:ext uri="{FF2B5EF4-FFF2-40B4-BE49-F238E27FC236}">
                <a16:creationId xmlns:a16="http://schemas.microsoft.com/office/drawing/2014/main" id="{535D3CDE-8D4B-0E6A-0462-ECC4424F6E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422565" y="1941356"/>
            <a:ext cx="8343015" cy="2142503"/>
          </a:xfrm>
          <a:prstGeom prst="rect">
            <a:avLst/>
          </a:prstGeom>
        </p:spPr>
      </p:pic>
      <p:sp>
        <p:nvSpPr>
          <p:cNvPr id="8" name="Oval 111">
            <a:extLst>
              <a:ext uri="{FF2B5EF4-FFF2-40B4-BE49-F238E27FC236}">
                <a16:creationId xmlns:a16="http://schemas.microsoft.com/office/drawing/2014/main" id="{56C990FC-4AAD-23D5-1CD0-D5E77007A32F}"/>
              </a:ext>
            </a:extLst>
          </p:cNvPr>
          <p:cNvSpPr/>
          <p:nvPr/>
        </p:nvSpPr>
        <p:spPr bwMode="auto">
          <a:xfrm flipH="1">
            <a:off x="5556486" y="1814302"/>
            <a:ext cx="180000" cy="18000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noProof="0" dirty="0"/>
          </a:p>
        </p:txBody>
      </p:sp>
      <p:sp>
        <p:nvSpPr>
          <p:cNvPr id="9" name="TextBox 99">
            <a:extLst>
              <a:ext uri="{FF2B5EF4-FFF2-40B4-BE49-F238E27FC236}">
                <a16:creationId xmlns:a16="http://schemas.microsoft.com/office/drawing/2014/main" id="{D0FC7AEB-D16A-0CF0-8E7F-729BC91CAD88}"/>
              </a:ext>
            </a:extLst>
          </p:cNvPr>
          <p:cNvSpPr txBox="1"/>
          <p:nvPr/>
        </p:nvSpPr>
        <p:spPr bwMode="auto">
          <a:xfrm>
            <a:off x="5752997" y="2238405"/>
            <a:ext cx="947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800" noProof="0" dirty="0"/>
              <a:t>GTR</a:t>
            </a:r>
          </a:p>
        </p:txBody>
      </p:sp>
      <p:sp>
        <p:nvSpPr>
          <p:cNvPr id="10" name="Oval 112">
            <a:extLst>
              <a:ext uri="{FF2B5EF4-FFF2-40B4-BE49-F238E27FC236}">
                <a16:creationId xmlns:a16="http://schemas.microsoft.com/office/drawing/2014/main" id="{C080F00A-EF4B-F9C8-6F36-94EA4C2BBA4D}"/>
              </a:ext>
            </a:extLst>
          </p:cNvPr>
          <p:cNvSpPr/>
          <p:nvPr/>
        </p:nvSpPr>
        <p:spPr bwMode="auto">
          <a:xfrm flipH="1">
            <a:off x="5556485" y="2333071"/>
            <a:ext cx="180000" cy="180000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noProof="0" dirty="0"/>
          </a:p>
        </p:txBody>
      </p:sp>
      <p:sp>
        <p:nvSpPr>
          <p:cNvPr id="11" name="Oval 95">
            <a:extLst>
              <a:ext uri="{FF2B5EF4-FFF2-40B4-BE49-F238E27FC236}">
                <a16:creationId xmlns:a16="http://schemas.microsoft.com/office/drawing/2014/main" id="{784F2067-88ED-6681-506D-B7440C30ECB4}"/>
              </a:ext>
            </a:extLst>
          </p:cNvPr>
          <p:cNvSpPr/>
          <p:nvPr/>
        </p:nvSpPr>
        <p:spPr bwMode="auto">
          <a:xfrm flipH="1">
            <a:off x="8505467" y="1907089"/>
            <a:ext cx="180000" cy="180000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noProof="0" dirty="0"/>
          </a:p>
        </p:txBody>
      </p:sp>
      <p:sp>
        <p:nvSpPr>
          <p:cNvPr id="12" name="Oval 111">
            <a:extLst>
              <a:ext uri="{FF2B5EF4-FFF2-40B4-BE49-F238E27FC236}">
                <a16:creationId xmlns:a16="http://schemas.microsoft.com/office/drawing/2014/main" id="{21278E0C-DB5A-EF3F-7D31-5D9D0667A89C}"/>
              </a:ext>
            </a:extLst>
          </p:cNvPr>
          <p:cNvSpPr/>
          <p:nvPr/>
        </p:nvSpPr>
        <p:spPr bwMode="auto">
          <a:xfrm flipH="1">
            <a:off x="8422092" y="1983251"/>
            <a:ext cx="180000" cy="18000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noProof="0" dirty="0"/>
          </a:p>
        </p:txBody>
      </p:sp>
      <p:sp>
        <p:nvSpPr>
          <p:cNvPr id="14" name="Oval 95">
            <a:extLst>
              <a:ext uri="{FF2B5EF4-FFF2-40B4-BE49-F238E27FC236}">
                <a16:creationId xmlns:a16="http://schemas.microsoft.com/office/drawing/2014/main" id="{F72B8F08-C33E-CF4A-4C32-9CA27EE64F28}"/>
              </a:ext>
            </a:extLst>
          </p:cNvPr>
          <p:cNvSpPr/>
          <p:nvPr/>
        </p:nvSpPr>
        <p:spPr bwMode="auto">
          <a:xfrm flipH="1">
            <a:off x="3104068" y="2371329"/>
            <a:ext cx="180000" cy="180000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noProof="0" dirty="0"/>
          </a:p>
        </p:txBody>
      </p:sp>
      <p:sp>
        <p:nvSpPr>
          <p:cNvPr id="16" name="Oval 112">
            <a:extLst>
              <a:ext uri="{FF2B5EF4-FFF2-40B4-BE49-F238E27FC236}">
                <a16:creationId xmlns:a16="http://schemas.microsoft.com/office/drawing/2014/main" id="{7F374EFD-426E-685F-F385-12B76D006CD0}"/>
              </a:ext>
            </a:extLst>
          </p:cNvPr>
          <p:cNvSpPr/>
          <p:nvPr/>
        </p:nvSpPr>
        <p:spPr bwMode="auto">
          <a:xfrm flipH="1">
            <a:off x="7984973" y="3424136"/>
            <a:ext cx="180000" cy="180000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noProof="0" dirty="0"/>
          </a:p>
        </p:txBody>
      </p:sp>
      <p:sp>
        <p:nvSpPr>
          <p:cNvPr id="18" name="Oval 95">
            <a:extLst>
              <a:ext uri="{FF2B5EF4-FFF2-40B4-BE49-F238E27FC236}">
                <a16:creationId xmlns:a16="http://schemas.microsoft.com/office/drawing/2014/main" id="{503CE39E-412E-D22C-3A3C-91E6AC789955}"/>
              </a:ext>
            </a:extLst>
          </p:cNvPr>
          <p:cNvSpPr/>
          <p:nvPr/>
        </p:nvSpPr>
        <p:spPr bwMode="auto">
          <a:xfrm flipH="1">
            <a:off x="7984973" y="3262234"/>
            <a:ext cx="180000" cy="180000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noProof="0" dirty="0"/>
          </a:p>
        </p:txBody>
      </p:sp>
      <p:sp>
        <p:nvSpPr>
          <p:cNvPr id="19" name="Oval 95">
            <a:extLst>
              <a:ext uri="{FF2B5EF4-FFF2-40B4-BE49-F238E27FC236}">
                <a16:creationId xmlns:a16="http://schemas.microsoft.com/office/drawing/2014/main" id="{EB988B4C-C570-5B5C-ED67-D5F3890DDC6D}"/>
              </a:ext>
            </a:extLst>
          </p:cNvPr>
          <p:cNvSpPr/>
          <p:nvPr/>
        </p:nvSpPr>
        <p:spPr bwMode="auto">
          <a:xfrm flipH="1">
            <a:off x="7093433" y="2857704"/>
            <a:ext cx="180000" cy="180000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noProof="0" dirty="0"/>
          </a:p>
        </p:txBody>
      </p:sp>
      <p:sp>
        <p:nvSpPr>
          <p:cNvPr id="20" name="Oval 111">
            <a:extLst>
              <a:ext uri="{FF2B5EF4-FFF2-40B4-BE49-F238E27FC236}">
                <a16:creationId xmlns:a16="http://schemas.microsoft.com/office/drawing/2014/main" id="{E666D1E7-7415-5D0B-446C-D778A64A083B}"/>
              </a:ext>
            </a:extLst>
          </p:cNvPr>
          <p:cNvSpPr/>
          <p:nvPr/>
        </p:nvSpPr>
        <p:spPr bwMode="auto">
          <a:xfrm flipH="1">
            <a:off x="7984973" y="3334136"/>
            <a:ext cx="180000" cy="18000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noProof="0" dirty="0"/>
          </a:p>
        </p:txBody>
      </p:sp>
      <p:sp>
        <p:nvSpPr>
          <p:cNvPr id="21" name="Oval 111">
            <a:extLst>
              <a:ext uri="{FF2B5EF4-FFF2-40B4-BE49-F238E27FC236}">
                <a16:creationId xmlns:a16="http://schemas.microsoft.com/office/drawing/2014/main" id="{10F004CE-1D0B-EABD-654F-675C532FE7E0}"/>
              </a:ext>
            </a:extLst>
          </p:cNvPr>
          <p:cNvSpPr/>
          <p:nvPr/>
        </p:nvSpPr>
        <p:spPr bwMode="auto">
          <a:xfrm flipH="1">
            <a:off x="3014068" y="2922608"/>
            <a:ext cx="180000" cy="18000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noProof="0" dirty="0"/>
          </a:p>
        </p:txBody>
      </p:sp>
      <p:sp>
        <p:nvSpPr>
          <p:cNvPr id="15" name="Oval 111">
            <a:extLst>
              <a:ext uri="{FF2B5EF4-FFF2-40B4-BE49-F238E27FC236}">
                <a16:creationId xmlns:a16="http://schemas.microsoft.com/office/drawing/2014/main" id="{5923F378-1B89-5011-9550-795A6B53BE28}"/>
              </a:ext>
            </a:extLst>
          </p:cNvPr>
          <p:cNvSpPr/>
          <p:nvPr/>
        </p:nvSpPr>
        <p:spPr bwMode="auto">
          <a:xfrm flipH="1">
            <a:off x="7003433" y="2857704"/>
            <a:ext cx="180000" cy="18000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noProof="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4118F9C-6D26-2282-A0BA-7E0BBDF30F2D}"/>
              </a:ext>
            </a:extLst>
          </p:cNvPr>
          <p:cNvSpPr txBox="1"/>
          <p:nvPr/>
        </p:nvSpPr>
        <p:spPr>
          <a:xfrm>
            <a:off x="5576904" y="3708458"/>
            <a:ext cx="3188676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700" noProof="0" dirty="0">
                <a:solidFill>
                  <a:schemeClr val="bg1">
                    <a:lumMod val="65000"/>
                  </a:schemeClr>
                </a:solidFill>
              </a:rPr>
              <a:t>[3] https://www.gsi.de/work/beschleunigerbetrieb/beschleuniger/unilac/unilac</a:t>
            </a:r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8C01F3F4-1E1A-CD3D-8F09-C10FDA71720E}"/>
              </a:ext>
            </a:extLst>
          </p:cNvPr>
          <p:cNvCxnSpPr/>
          <p:nvPr/>
        </p:nvCxnSpPr>
        <p:spPr>
          <a:xfrm>
            <a:off x="2234670" y="2548063"/>
            <a:ext cx="549599" cy="309641"/>
          </a:xfrm>
          <a:prstGeom prst="straightConnector1">
            <a:avLst/>
          </a:prstGeom>
          <a:ln w="28575"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8E40A78E-A3D3-4D94-81CD-458A927FA42A}"/>
              </a:ext>
            </a:extLst>
          </p:cNvPr>
          <p:cNvCxnSpPr>
            <a:cxnSpLocks/>
            <a:stCxn id="27" idx="0"/>
          </p:cNvCxnSpPr>
          <p:nvPr/>
        </p:nvCxnSpPr>
        <p:spPr>
          <a:xfrm flipV="1">
            <a:off x="1629833" y="3116267"/>
            <a:ext cx="0" cy="1075653"/>
          </a:xfrm>
          <a:prstGeom prst="straightConnector1">
            <a:avLst/>
          </a:prstGeom>
          <a:ln w="28575">
            <a:solidFill>
              <a:srgbClr val="D793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3123E4E8-B6FB-E0C7-9B8F-5FD94597C016}"/>
              </a:ext>
            </a:extLst>
          </p:cNvPr>
          <p:cNvCxnSpPr/>
          <p:nvPr/>
        </p:nvCxnSpPr>
        <p:spPr>
          <a:xfrm flipV="1">
            <a:off x="2417233" y="3116267"/>
            <a:ext cx="0" cy="651933"/>
          </a:xfrm>
          <a:prstGeom prst="straightConnector1">
            <a:avLst/>
          </a:prstGeom>
          <a:ln w="28575">
            <a:solidFill>
              <a:srgbClr val="D793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7" name="Textfeld 26">
            <a:extLst>
              <a:ext uri="{FF2B5EF4-FFF2-40B4-BE49-F238E27FC236}">
                <a16:creationId xmlns:a16="http://schemas.microsoft.com/office/drawing/2014/main" id="{508EE0DE-DE43-9754-7640-4153C3939AE8}"/>
              </a:ext>
            </a:extLst>
          </p:cNvPr>
          <p:cNvSpPr txBox="1"/>
          <p:nvPr/>
        </p:nvSpPr>
        <p:spPr>
          <a:xfrm>
            <a:off x="1357963" y="4191920"/>
            <a:ext cx="543739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800" noProof="0" dirty="0">
                <a:solidFill>
                  <a:srgbClr val="D79300"/>
                </a:solidFill>
              </a:rPr>
              <a:t>IH1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E0DFF9EB-320C-998B-46A7-A614257F2187}"/>
              </a:ext>
            </a:extLst>
          </p:cNvPr>
          <p:cNvSpPr txBox="1"/>
          <p:nvPr/>
        </p:nvSpPr>
        <p:spPr>
          <a:xfrm>
            <a:off x="2145363" y="3799029"/>
            <a:ext cx="543739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800" noProof="0" dirty="0">
                <a:solidFill>
                  <a:srgbClr val="D79300"/>
                </a:solidFill>
              </a:rPr>
              <a:t>IH2</a:t>
            </a:r>
          </a:p>
        </p:txBody>
      </p:sp>
      <p:sp>
        <p:nvSpPr>
          <p:cNvPr id="23" name="Inhaltsplatzhalter 2">
            <a:extLst>
              <a:ext uri="{FF2B5EF4-FFF2-40B4-BE49-F238E27FC236}">
                <a16:creationId xmlns:a16="http://schemas.microsoft.com/office/drawing/2014/main" id="{B708492A-6354-F5A9-01D5-315A8B0E7FCA}"/>
              </a:ext>
            </a:extLst>
          </p:cNvPr>
          <p:cNvSpPr txBox="1">
            <a:spLocks/>
          </p:cNvSpPr>
          <p:nvPr/>
        </p:nvSpPr>
        <p:spPr>
          <a:xfrm>
            <a:off x="2123796" y="4130667"/>
            <a:ext cx="1693821" cy="360002"/>
          </a:xfrm>
          <a:prstGeom prst="rect">
            <a:avLst/>
          </a:prstGeom>
        </p:spPr>
        <p:txBody>
          <a:bodyPr/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noProof="0" dirty="0"/>
              <a:t>β = 0.05473</a:t>
            </a:r>
          </a:p>
        </p:txBody>
      </p:sp>
      <p:sp>
        <p:nvSpPr>
          <p:cNvPr id="26" name="Inhaltsplatzhalter 2">
            <a:extLst>
              <a:ext uri="{FF2B5EF4-FFF2-40B4-BE49-F238E27FC236}">
                <a16:creationId xmlns:a16="http://schemas.microsoft.com/office/drawing/2014/main" id="{11C3A7B3-7A9F-ACF0-6292-4778DD582467}"/>
              </a:ext>
            </a:extLst>
          </p:cNvPr>
          <p:cNvSpPr txBox="1">
            <a:spLocks/>
          </p:cNvSpPr>
          <p:nvPr/>
        </p:nvSpPr>
        <p:spPr>
          <a:xfrm>
            <a:off x="1357963" y="4507579"/>
            <a:ext cx="1693820" cy="360002"/>
          </a:xfrm>
          <a:prstGeom prst="rect">
            <a:avLst/>
          </a:prstGeom>
        </p:spPr>
        <p:txBody>
          <a:bodyPr/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noProof="0" dirty="0"/>
              <a:t>β = 0.03995</a:t>
            </a: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A5DB4DFE-2BC3-0765-52B0-F10FA8B6A312}"/>
              </a:ext>
            </a:extLst>
          </p:cNvPr>
          <p:cNvCxnSpPr>
            <a:cxnSpLocks/>
          </p:cNvCxnSpPr>
          <p:nvPr/>
        </p:nvCxnSpPr>
        <p:spPr>
          <a:xfrm flipH="1">
            <a:off x="8267988" y="3078667"/>
            <a:ext cx="453447" cy="273567"/>
          </a:xfrm>
          <a:prstGeom prst="straightConnector1">
            <a:avLst/>
          </a:prstGeom>
          <a:ln w="28575">
            <a:tailEnd type="triangle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6631C5B8-4491-1118-B899-1AB4A4DFB127}"/>
              </a:ext>
            </a:extLst>
          </p:cNvPr>
          <p:cNvSpPr txBox="1">
            <a:spLocks/>
          </p:cNvSpPr>
          <p:nvPr/>
        </p:nvSpPr>
        <p:spPr>
          <a:xfrm>
            <a:off x="6861534" y="4202049"/>
            <a:ext cx="1859902" cy="360002"/>
          </a:xfrm>
          <a:prstGeom prst="rect">
            <a:avLst/>
          </a:prstGeom>
        </p:spPr>
        <p:txBody>
          <a:bodyPr/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noProof="0" dirty="0"/>
              <a:t>β = 0.15591</a:t>
            </a:r>
          </a:p>
        </p:txBody>
      </p:sp>
      <p:sp>
        <p:nvSpPr>
          <p:cNvPr id="29" name="TextBox 97">
            <a:extLst>
              <a:ext uri="{FF2B5EF4-FFF2-40B4-BE49-F238E27FC236}">
                <a16:creationId xmlns:a16="http://schemas.microsoft.com/office/drawing/2014/main" id="{99C100A3-3B9B-8579-4FF8-6D82C2C87CDA}"/>
              </a:ext>
            </a:extLst>
          </p:cNvPr>
          <p:cNvSpPr txBox="1"/>
          <p:nvPr/>
        </p:nvSpPr>
        <p:spPr bwMode="auto">
          <a:xfrm>
            <a:off x="5752998" y="1735745"/>
            <a:ext cx="1108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800" noProof="0" dirty="0"/>
              <a:t>FFC</a:t>
            </a:r>
          </a:p>
        </p:txBody>
      </p:sp>
      <p:sp>
        <p:nvSpPr>
          <p:cNvPr id="30" name="TextBox 98">
            <a:extLst>
              <a:ext uri="{FF2B5EF4-FFF2-40B4-BE49-F238E27FC236}">
                <a16:creationId xmlns:a16="http://schemas.microsoft.com/office/drawing/2014/main" id="{42164310-44E9-EFCF-BA50-31155A7C8F10}"/>
              </a:ext>
            </a:extLst>
          </p:cNvPr>
          <p:cNvSpPr txBox="1"/>
          <p:nvPr/>
        </p:nvSpPr>
        <p:spPr bwMode="auto">
          <a:xfrm>
            <a:off x="5752999" y="1985352"/>
            <a:ext cx="841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800" dirty="0"/>
              <a:t>BSM</a:t>
            </a:r>
            <a:endParaRPr lang="en-GB" sz="1800" noProof="0" dirty="0"/>
          </a:p>
        </p:txBody>
      </p:sp>
      <p:sp>
        <p:nvSpPr>
          <p:cNvPr id="31" name="Oval 111">
            <a:extLst>
              <a:ext uri="{FF2B5EF4-FFF2-40B4-BE49-F238E27FC236}">
                <a16:creationId xmlns:a16="http://schemas.microsoft.com/office/drawing/2014/main" id="{F54A576D-1351-834D-C669-B03082BAE0F2}"/>
              </a:ext>
            </a:extLst>
          </p:cNvPr>
          <p:cNvSpPr/>
          <p:nvPr/>
        </p:nvSpPr>
        <p:spPr bwMode="auto">
          <a:xfrm flipH="1">
            <a:off x="5556486" y="2077384"/>
            <a:ext cx="180000" cy="180000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1429494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A79A78-2DD9-2D78-D7D9-23E3857B85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16B5FD-8719-5F2A-5D8D-012A469BA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Recent Measurement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Inhaltsplatzhalter 2">
                <a:extLst>
                  <a:ext uri="{FF2B5EF4-FFF2-40B4-BE49-F238E27FC236}">
                    <a16:creationId xmlns:a16="http://schemas.microsoft.com/office/drawing/2014/main" id="{7E94BEDF-0B61-E6C7-D852-324C992D58F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2565" y="1088014"/>
                <a:ext cx="8211834" cy="3677689"/>
              </a:xfrm>
              <a:prstGeom prst="rect">
                <a:avLst/>
              </a:prstGeom>
            </p:spPr>
            <p:txBody>
              <a:bodyPr/>
              <a:lstStyle>
                <a:lvl1pPr marL="257175" indent="-257175" algn="l" defTabSz="3429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8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1pPr>
                <a:lvl2pPr marL="557213" indent="-214313" algn="l" defTabSz="3429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5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2pPr>
                <a:lvl3pPr marL="857250" indent="-171450" algn="l" defTabSz="3429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35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3pPr>
                <a:lvl4pPr marL="1200150" indent="-171450" algn="l" defTabSz="3429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2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4pPr>
                <a:lvl5pPr marL="1543050" indent="-171450" algn="l" defTabSz="3429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05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5pPr>
                <a:lvl6pPr marL="18859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noProof="0" dirty="0"/>
                  <a:t>Measurement in X2</a:t>
                </a:r>
              </a:p>
              <a:p>
                <a14:m>
                  <m:oMath xmlns:m="http://schemas.openxmlformats.org/officeDocument/2006/math">
                    <m:r>
                      <a:rPr lang="en-GB" b="0" i="1" noProof="0" smtClean="0">
                        <a:latin typeface="Cambria Math" panose="02040503050406030204" pitchFamily="18" charset="0"/>
                      </a:rPr>
                      <m:t>𝐴</m:t>
                    </m:r>
                    <m:sSup>
                      <m:sSupPr>
                        <m:ctrlPr>
                          <a:rPr lang="en-GB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noProof="0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de-DE" b="0" i="1" noProof="0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GB" b="0" i="1" noProof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GB" b="0" i="1" noProof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GB" noProof="0" dirty="0"/>
              </a:p>
            </p:txBody>
          </p:sp>
        </mc:Choice>
        <mc:Fallback xmlns="">
          <p:sp>
            <p:nvSpPr>
              <p:cNvPr id="8" name="Inhaltsplatzhalter 2">
                <a:extLst>
                  <a:ext uri="{FF2B5EF4-FFF2-40B4-BE49-F238E27FC236}">
                    <a16:creationId xmlns:a16="http://schemas.microsoft.com/office/drawing/2014/main" id="{7E94BEDF-0B61-E6C7-D852-324C992D58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565" y="1088014"/>
                <a:ext cx="8211834" cy="3677689"/>
              </a:xfrm>
              <a:prstGeom prst="rect">
                <a:avLst/>
              </a:prstGeom>
              <a:blipFill>
                <a:blip r:embed="rId3"/>
                <a:stretch>
                  <a:fillRect l="-445" t="-8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Grafik 5">
            <a:extLst>
              <a:ext uri="{FF2B5EF4-FFF2-40B4-BE49-F238E27FC236}">
                <a16:creationId xmlns:a16="http://schemas.microsoft.com/office/drawing/2014/main" id="{0CA4916B-39EA-A9FF-37C9-0E40259329F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92357" y="1760101"/>
            <a:ext cx="4010487" cy="31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8888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62DA29-B3C8-CA8E-B978-466BDC13E5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2B57CB6-6422-1130-73A4-E47BDB63D2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22565" y="1791357"/>
            <a:ext cx="3808613" cy="297434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3F2CD77-754A-0B3E-02A3-4EDC55DA8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Recent Measurement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Inhaltsplatzhalter 2">
                <a:extLst>
                  <a:ext uri="{FF2B5EF4-FFF2-40B4-BE49-F238E27FC236}">
                    <a16:creationId xmlns:a16="http://schemas.microsoft.com/office/drawing/2014/main" id="{3BC7F056-4196-21F9-8AEB-096204EE7EA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2565" y="1088014"/>
                <a:ext cx="8211834" cy="3677689"/>
              </a:xfrm>
              <a:prstGeom prst="rect">
                <a:avLst/>
              </a:prstGeom>
            </p:spPr>
            <p:txBody>
              <a:bodyPr/>
              <a:lstStyle>
                <a:lvl1pPr marL="257175" indent="-257175" algn="l" defTabSz="3429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8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1pPr>
                <a:lvl2pPr marL="557213" indent="-214313" algn="l" defTabSz="3429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5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2pPr>
                <a:lvl3pPr marL="857250" indent="-171450" algn="l" defTabSz="3429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35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3pPr>
                <a:lvl4pPr marL="1200150" indent="-171450" algn="l" defTabSz="3429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2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4pPr>
                <a:lvl5pPr marL="1543050" indent="-171450" algn="l" defTabSz="3429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05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5pPr>
                <a:lvl6pPr marL="18859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noProof="0" dirty="0"/>
                  <a:t>Measurement in X2</a:t>
                </a:r>
              </a:p>
              <a:p>
                <a14:m>
                  <m:oMath xmlns:m="http://schemas.openxmlformats.org/officeDocument/2006/math">
                    <m:r>
                      <a:rPr lang="en-GB" b="0" i="1" noProof="0" smtClean="0">
                        <a:latin typeface="Cambria Math" panose="02040503050406030204" pitchFamily="18" charset="0"/>
                      </a:rPr>
                      <m:t>𝐴</m:t>
                    </m:r>
                    <m:sSup>
                      <m:sSupPr>
                        <m:ctrlPr>
                          <a:rPr lang="en-GB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noProof="0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de-DE" b="0" i="1" noProof="0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GB" b="0" i="1" noProof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GB" b="0" i="1" noProof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GB" noProof="0" dirty="0"/>
              </a:p>
            </p:txBody>
          </p:sp>
        </mc:Choice>
        <mc:Fallback xmlns="">
          <p:sp>
            <p:nvSpPr>
              <p:cNvPr id="8" name="Inhaltsplatzhalter 2">
                <a:extLst>
                  <a:ext uri="{FF2B5EF4-FFF2-40B4-BE49-F238E27FC236}">
                    <a16:creationId xmlns:a16="http://schemas.microsoft.com/office/drawing/2014/main" id="{3BC7F056-4196-21F9-8AEB-096204EE7E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565" y="1088014"/>
                <a:ext cx="8211834" cy="3677689"/>
              </a:xfrm>
              <a:prstGeom prst="rect">
                <a:avLst/>
              </a:prstGeom>
              <a:blipFill>
                <a:blip r:embed="rId4"/>
                <a:stretch>
                  <a:fillRect l="-445" t="-8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Grafik 13">
            <a:extLst>
              <a:ext uri="{FF2B5EF4-FFF2-40B4-BE49-F238E27FC236}">
                <a16:creationId xmlns:a16="http://schemas.microsoft.com/office/drawing/2014/main" id="{822FF88C-36F3-54BD-9BF0-DA698438AB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843456" y="999606"/>
            <a:ext cx="1836009" cy="1433836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2091B7D5-8F1A-60F8-78A0-94BBECDF9383}"/>
              </a:ext>
            </a:extLst>
          </p:cNvPr>
          <p:cNvSpPr/>
          <p:nvPr/>
        </p:nvSpPr>
        <p:spPr>
          <a:xfrm>
            <a:off x="5606077" y="1137285"/>
            <a:ext cx="208723" cy="1125855"/>
          </a:xfrm>
          <a:prstGeom prst="ellipse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noProof="0" dirty="0"/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46D0AAAC-C56D-3D87-8708-AABB9D4F3F01}"/>
              </a:ext>
            </a:extLst>
          </p:cNvPr>
          <p:cNvCxnSpPr>
            <a:cxnSpLocks/>
          </p:cNvCxnSpPr>
          <p:nvPr/>
        </p:nvCxnSpPr>
        <p:spPr>
          <a:xfrm flipV="1">
            <a:off x="3640975" y="2105245"/>
            <a:ext cx="1911762" cy="82161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08431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FAIR MAC Template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FAIR MAC Template</Template>
  <TotalTime>0</TotalTime>
  <Words>1158</Words>
  <Application>Microsoft Office PowerPoint</Application>
  <PresentationFormat>Bildschirmpräsentation (16:9)</PresentationFormat>
  <Paragraphs>212</Paragraphs>
  <Slides>26</Slides>
  <Notes>24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31" baseType="lpstr">
      <vt:lpstr>Arial</vt:lpstr>
      <vt:lpstr>Calibri</vt:lpstr>
      <vt:lpstr>Cambria Math</vt:lpstr>
      <vt:lpstr>Wingdings</vt:lpstr>
      <vt:lpstr>FAIR MAC Template</vt:lpstr>
      <vt:lpstr>Bunch shape and longitudinal measurements for non-relativistic beams at GSI LINAC</vt:lpstr>
      <vt:lpstr>GSI/FAIR Overview</vt:lpstr>
      <vt:lpstr>UNiversal Linear ACcelerator </vt:lpstr>
      <vt:lpstr>Motivation</vt:lpstr>
      <vt:lpstr>Longitudinal Beam Diagnostic Devices</vt:lpstr>
      <vt:lpstr>Fast Faraday Cup</vt:lpstr>
      <vt:lpstr>Recent Measurements</vt:lpstr>
      <vt:lpstr>Recent Measurement</vt:lpstr>
      <vt:lpstr>Recent Measurement</vt:lpstr>
      <vt:lpstr>Recent Measurement</vt:lpstr>
      <vt:lpstr>Recent Measurement</vt:lpstr>
      <vt:lpstr>Emittance Measurement</vt:lpstr>
      <vt:lpstr>Emittance Measurement</vt:lpstr>
      <vt:lpstr>Emittance Measurement</vt:lpstr>
      <vt:lpstr>Emittance Measurement</vt:lpstr>
      <vt:lpstr>Longitudinal Beam Diagnostic Devices</vt:lpstr>
      <vt:lpstr>Bunch Shape Monitor (BSM)</vt:lpstr>
      <vt:lpstr>Bunch Shape Monitor (BSM)</vt:lpstr>
      <vt:lpstr>Bunch Shape Monitor (BSM)</vt:lpstr>
      <vt:lpstr>Bunch Shape Monitor (BSM)</vt:lpstr>
      <vt:lpstr>Summary &amp; Outlook</vt:lpstr>
      <vt:lpstr>PowerPoint-Präsentation</vt:lpstr>
      <vt:lpstr>Backup slides</vt:lpstr>
      <vt:lpstr>Difficulties</vt:lpstr>
      <vt:lpstr>Difficulties</vt:lpstr>
      <vt:lpstr>Emittance Measurement</vt:lpstr>
    </vt:vector>
  </TitlesOfParts>
  <Company>GSI Helmholzzentrum für Schwerionenforschung mbH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UNILAC Consolidation and Upgrade Plan</dc:title>
  <dc:creator>Miski-Oglu</dc:creator>
  <cp:lastModifiedBy>Nimue Schmidt</cp:lastModifiedBy>
  <cp:revision>761</cp:revision>
  <cp:lastPrinted>2018-03-27T07:38:23Z</cp:lastPrinted>
  <dcterms:created xsi:type="dcterms:W3CDTF">2015-11-26T10:13:56Z</dcterms:created>
  <dcterms:modified xsi:type="dcterms:W3CDTF">2025-06-24T12:31:10Z</dcterms:modified>
</cp:coreProperties>
</file>