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7" r:id="rId2"/>
    <p:sldId id="271" r:id="rId3"/>
    <p:sldId id="272" r:id="rId4"/>
    <p:sldId id="273" r:id="rId5"/>
    <p:sldId id="2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6327" autoAdjust="0"/>
  </p:normalViewPr>
  <p:slideViewPr>
    <p:cSldViewPr showGuides="1">
      <p:cViewPr varScale="1">
        <p:scale>
          <a:sx n="86" d="100"/>
          <a:sy n="86" d="100"/>
        </p:scale>
        <p:origin x="946" y="72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14.08.2023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32 / 2023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Willi Kuropka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7A57-F91E-4A9B-9DB7-D19133DB1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X-band conditioning and machine development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F179B-F617-4113-A5A8-A10A8DF3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28C4B1-1934-4ABD-8366-1E89C5D82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383651"/>
            <a:ext cx="11376025" cy="5010249"/>
          </a:xfrm>
        </p:spPr>
        <p:txBody>
          <a:bodyPr/>
          <a:lstStyle/>
          <a:p>
            <a:r>
              <a:rPr lang="en-US" dirty="0"/>
              <a:t>X-band RF station on load with 6MW peak power and ca. 2us LLRF pulse width…break down rate decreases steadily</a:t>
            </a:r>
          </a:p>
          <a:p>
            <a:r>
              <a:rPr lang="en-US" dirty="0" err="1"/>
              <a:t>AutoAcc</a:t>
            </a:r>
            <a:r>
              <a:rPr lang="en-US" dirty="0"/>
              <a:t> shift with Jan  and MDI intensity monitor shift on Tuesday</a:t>
            </a:r>
          </a:p>
          <a:p>
            <a:r>
              <a:rPr lang="en-US" dirty="0"/>
              <a:t>Tested orbit feedback and investigated orbit oscillations</a:t>
            </a:r>
          </a:p>
          <a:p>
            <a:r>
              <a:rPr lang="en-US" dirty="0"/>
              <a:t>Took data for quadrupole strength confirmation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719829C-3214-48A2-AAA3-6469CE6011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4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A8C34-7FDF-4C90-9E93-379BF53AC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Dark charge on LIX1 w/o corrector magnets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77084B96-1117-4710-9D27-54ABB72F6C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66" y="1340768"/>
            <a:ext cx="3102581" cy="5010150"/>
          </a:xfr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F70FB23-705B-4751-ADFC-697A9770F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41AA314-9A4B-4A35-BF52-F93D790CE9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Gun and solenoid only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BF4187A-7D9A-44D6-A4D0-384C9E4A9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516" y="1213542"/>
            <a:ext cx="6670433" cy="513737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42F9E9D2-FF9A-44F2-91F2-3502002D954F}"/>
              </a:ext>
            </a:extLst>
          </p:cNvPr>
          <p:cNvSpPr txBox="1"/>
          <p:nvPr/>
        </p:nvSpPr>
        <p:spPr>
          <a:xfrm>
            <a:off x="6384032" y="874988"/>
            <a:ext cx="52389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Measured magnetic field next to gun using smart phone</a:t>
            </a:r>
          </a:p>
        </p:txBody>
      </p:sp>
    </p:spTree>
    <p:extLst>
      <p:ext uri="{BB962C8B-B14F-4D97-AF65-F5344CB8AC3E}">
        <p14:creationId xmlns:p14="http://schemas.microsoft.com/office/powerpoint/2010/main" val="1438984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D98C64-A01B-496F-9C76-5225D3798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Quadrupole scan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EB364D43-E94D-4D0B-8A05-80A47FFCD3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795" y="1656528"/>
            <a:ext cx="6696744" cy="4464496"/>
          </a:xfr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B498189-D39D-40D6-91CD-6463BAFC5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369BA86-9B71-4614-BE9A-D7B5240551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Evaluate the quadrupole strengths as preparation for tomography measurements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411E18D-14DC-4B12-9A01-1841DAB72E45}"/>
              </a:ext>
            </a:extLst>
          </p:cNvPr>
          <p:cNvSpPr txBox="1"/>
          <p:nvPr/>
        </p:nvSpPr>
        <p:spPr>
          <a:xfrm>
            <a:off x="263352" y="2907957"/>
            <a:ext cx="3651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Fit is with background subtraction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Dark charge has some influence</a:t>
            </a:r>
          </a:p>
        </p:txBody>
      </p:sp>
    </p:spTree>
    <p:extLst>
      <p:ext uri="{BB962C8B-B14F-4D97-AF65-F5344CB8AC3E}">
        <p14:creationId xmlns:p14="http://schemas.microsoft.com/office/powerpoint/2010/main" val="116089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13508-0F5E-4E45-9490-05C2457D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this week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63E176-DCA9-404B-A7C2-46BAAEDD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14.08.2023</a:t>
            </a:r>
            <a:endParaRPr lang="en-US" noProof="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11E24A-B258-4791-A9AA-654926E7B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Mon, Tue: X-band klystron connected to structure</a:t>
            </a:r>
          </a:p>
          <a:p>
            <a:r>
              <a:rPr lang="en-US" dirty="0"/>
              <a:t>This week and next week: ACHIP stage 1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Tasks:</a:t>
            </a:r>
          </a:p>
          <a:p>
            <a:pPr lvl="1"/>
            <a:r>
              <a:rPr lang="en-US" dirty="0"/>
              <a:t>Re-establish ACIP stage 0</a:t>
            </a:r>
          </a:p>
          <a:p>
            <a:pPr lvl="1"/>
            <a:r>
              <a:rPr lang="en-US" dirty="0"/>
              <a:t>Setup velocity bunching working point for stage 1</a:t>
            </a:r>
          </a:p>
          <a:p>
            <a:pPr lvl="1"/>
            <a:r>
              <a:rPr lang="en-US" dirty="0"/>
              <a:t>Measure femtosecond rms bunch length using DLA</a:t>
            </a:r>
          </a:p>
          <a:p>
            <a:pPr marL="361950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 WIN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07032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180</Words>
  <Application>Microsoft Office PowerPoint</Application>
  <PresentationFormat>Breitbild</PresentationFormat>
  <Paragraphs>28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Wingdings</vt:lpstr>
      <vt:lpstr>DESY</vt:lpstr>
      <vt:lpstr>ARES Operation Meeting</vt:lpstr>
      <vt:lpstr>X-band conditioning and machine development</vt:lpstr>
      <vt:lpstr>Dark charge on LIX1 w/o corrector magnets</vt:lpstr>
      <vt:lpstr>Quadrupole scan</vt:lpstr>
      <vt:lpstr>Schedule this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Kuropka, Willi</cp:lastModifiedBy>
  <cp:revision>397</cp:revision>
  <dcterms:created xsi:type="dcterms:W3CDTF">2021-08-09T09:06:11Z</dcterms:created>
  <dcterms:modified xsi:type="dcterms:W3CDTF">2023-08-14T10:37:01Z</dcterms:modified>
</cp:coreProperties>
</file>