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Arim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id27DkwzT2/J3/A99gYFcHxX/Q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regular.fntdata"/><Relationship Id="rId10" Type="http://schemas.openxmlformats.org/officeDocument/2006/relationships/slide" Target="slides/slide6.xml"/><Relationship Id="rId13" Type="http://schemas.openxmlformats.org/officeDocument/2006/relationships/font" Target="fonts/Arimo-italic.fntdata"/><Relationship Id="rId12" Type="http://schemas.openxmlformats.org/officeDocument/2006/relationships/font" Target="fonts/Arim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Arim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8"/>
          <p:cNvGrpSpPr/>
          <p:nvPr/>
        </p:nvGrpSpPr>
        <p:grpSpPr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24" name="Google Shape;24;p8"/>
            <p:cNvSpPr/>
            <p:nvPr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" name="Google Shape;25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8"/>
          <p:cNvSpPr txBox="1"/>
          <p:nvPr>
            <p:ph type="ctrTitle"/>
          </p:nvPr>
        </p:nvSpPr>
        <p:spPr>
          <a:xfrm>
            <a:off x="2868706" y="3650765"/>
            <a:ext cx="5737412" cy="779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Arial"/>
              <a:buNone/>
              <a:defRPr sz="3200"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" type="subTitle"/>
          </p:nvPr>
        </p:nvSpPr>
        <p:spPr>
          <a:xfrm>
            <a:off x="2868706" y="4430631"/>
            <a:ext cx="5737413" cy="709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A5A5A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8"/>
          <p:cNvSpPr/>
          <p:nvPr/>
        </p:nvSpPr>
        <p:spPr>
          <a:xfrm>
            <a:off x="538789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63425" y="307196"/>
            <a:ext cx="8934639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3333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423517" y="308100"/>
            <a:ext cx="8172315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3333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423517" y="308100"/>
            <a:ext cx="8172315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3333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7"/>
          <p:cNvCxnSpPr/>
          <p:nvPr/>
        </p:nvCxnSpPr>
        <p:spPr>
          <a:xfrm>
            <a:off x="0" y="6732777"/>
            <a:ext cx="12192000" cy="0"/>
          </a:xfrm>
          <a:prstGeom prst="straightConnector1">
            <a:avLst/>
          </a:prstGeom>
          <a:noFill/>
          <a:ln cap="flat" cmpd="sng" w="203200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GSI_Logo_rgb.png" id="11" name="Google Shape;11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46453" y="485167"/>
            <a:ext cx="1505441" cy="5018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7"/>
          <p:cNvCxnSpPr/>
          <p:nvPr/>
        </p:nvCxnSpPr>
        <p:spPr>
          <a:xfrm>
            <a:off x="0" y="1101632"/>
            <a:ext cx="12192000" cy="0"/>
          </a:xfrm>
          <a:prstGeom prst="straightConnector1">
            <a:avLst/>
          </a:prstGeom>
          <a:noFill/>
          <a:ln cap="flat" cmpd="sng" w="203200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7"/>
          <p:cNvSpPr/>
          <p:nvPr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7"/>
          <p:cNvSpPr/>
          <p:nvPr/>
        </p:nvSpPr>
        <p:spPr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"/>
          <p:cNvSpPr txBox="1"/>
          <p:nvPr>
            <p:ph idx="1" type="body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7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GSI Helmholtzzentrum für Schwerionenforschung GmbH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7"/>
          <p:cNvSpPr txBox="1"/>
          <p:nvPr>
            <p:ph type="title"/>
          </p:nvPr>
        </p:nvSpPr>
        <p:spPr>
          <a:xfrm>
            <a:off x="423517" y="308100"/>
            <a:ext cx="8172315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7"/>
          <p:cNvSpPr txBox="1"/>
          <p:nvPr>
            <p:ph idx="10" type="dt"/>
          </p:nvPr>
        </p:nvSpPr>
        <p:spPr>
          <a:xfrm>
            <a:off x="9535007" y="6552643"/>
            <a:ext cx="11311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7"/>
          <p:cNvSpPr txBox="1"/>
          <p:nvPr>
            <p:ph idx="11" type="ftr"/>
          </p:nvPr>
        </p:nvSpPr>
        <p:spPr>
          <a:xfrm>
            <a:off x="5350935" y="6560611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AIR_Logo_rgb.png" id="21" name="Google Shape;2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54439" y="275767"/>
            <a:ext cx="1033407" cy="86117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10" Type="http://schemas.openxmlformats.org/officeDocument/2006/relationships/image" Target="../media/image16.png"/><Relationship Id="rId9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2868706" y="3650765"/>
            <a:ext cx="5737412" cy="779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Arial"/>
              <a:buNone/>
            </a:pPr>
            <a:r>
              <a:rPr lang="en-US"/>
              <a:t>The PUNCH4NFDI Project</a:t>
            </a:r>
            <a:br>
              <a:rPr lang="en-US"/>
            </a:br>
            <a:r>
              <a:rPr lang="en-US"/>
              <a:t>TA4 WP1</a:t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2868705" y="4430631"/>
            <a:ext cx="6011604" cy="709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Ivan Knežević 		11th December 2023</a:t>
            </a:r>
            <a:endParaRPr/>
          </a:p>
        </p:txBody>
      </p:sp>
      <p:pic>
        <p:nvPicPr>
          <p:cNvPr descr="Consortia PUNCH4NFDI | NFDI" id="53" name="Google Shape;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0469" y="1508787"/>
            <a:ext cx="1536171" cy="1536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563425" y="307196"/>
            <a:ext cx="8934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Federated science data platform</a:t>
            </a: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7326978" y="6010428"/>
            <a:ext cx="246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67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5790" y="4234649"/>
            <a:ext cx="22311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2385" y="4234649"/>
            <a:ext cx="2372718" cy="236867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/>
          <p:nvPr/>
        </p:nvSpPr>
        <p:spPr>
          <a:xfrm>
            <a:off x="7686458" y="5842248"/>
            <a:ext cx="18660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 rot="10800000">
            <a:off x="7573213" y="5069605"/>
            <a:ext cx="18660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7503827" y="6178672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AAI request</a:t>
            </a: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9623149" y="4138639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Home institute</a:t>
            </a: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503826" y="4178707"/>
            <a:ext cx="22311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3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Information regarding resource and access rights within the institution</a:t>
            </a:r>
            <a:endParaRPr/>
          </a:p>
        </p:txBody>
      </p:sp>
      <p:pic>
        <p:nvPicPr>
          <p:cNvPr descr="A comprehensive comparison between Jupyter Notebook and Apache Zeppelin |  by Ankita Kumar | AnkitaKumar | Medium" id="68" name="Google Shape;6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9347" y="2187009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ject Jupyter - Wikipedia" id="69" name="Google Shape;69;p2"/>
          <p:cNvPicPr preferRelativeResize="0"/>
          <p:nvPr/>
        </p:nvPicPr>
        <p:blipFill rotWithShape="1">
          <a:blip r:embed="rId6">
            <a:alphaModFix/>
          </a:blip>
          <a:srcRect b="39207" l="0" r="0" t="36295"/>
          <a:stretch/>
        </p:blipFill>
        <p:spPr>
          <a:xfrm>
            <a:off x="1261367" y="2067029"/>
            <a:ext cx="845013" cy="23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4428" y="4480677"/>
            <a:ext cx="2649713" cy="185045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/>
          <p:nvPr/>
        </p:nvSpPr>
        <p:spPr>
          <a:xfrm>
            <a:off x="553689" y="4178707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Storage4PUNCH</a:t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568278" y="1697698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Compute4PUNCH</a:t>
            </a: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66489" y="5126589"/>
            <a:ext cx="18660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844067" y="5556507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Get dataset</a:t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 rot="-8924780">
            <a:off x="2921922" y="3782993"/>
            <a:ext cx="2084506" cy="336536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 rot="1845697">
            <a:off x="3223111" y="3456409"/>
            <a:ext cx="2231228" cy="584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Request computing resources</a:t>
            </a:r>
            <a:endParaRPr/>
          </a:p>
        </p:txBody>
      </p:sp>
      <p:pic>
        <p:nvPicPr>
          <p:cNvPr descr="Data Visualization - Vera Teknoloji" id="77" name="Google Shape;7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22703" y="1758795"/>
            <a:ext cx="1640002" cy="150314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/>
          <p:nvPr/>
        </p:nvSpPr>
        <p:spPr>
          <a:xfrm>
            <a:off x="2605427" y="2612244"/>
            <a:ext cx="23781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2517815" y="2287493"/>
            <a:ext cx="237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Results visualisation</a:t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581946" y="3335785"/>
            <a:ext cx="2023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Write and execute the code</a:t>
            </a:r>
            <a:endParaRPr/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39212" y="1705223"/>
            <a:ext cx="1690014" cy="16940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/>
          <p:cNvSpPr/>
          <p:nvPr/>
        </p:nvSpPr>
        <p:spPr>
          <a:xfrm>
            <a:off x="7301948" y="2426649"/>
            <a:ext cx="17559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7064343" y="2796579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Save workflow</a:t>
            </a:r>
            <a:endParaRPr/>
          </a:p>
        </p:txBody>
      </p:sp>
      <p:pic>
        <p:nvPicPr>
          <p:cNvPr descr="2. Getting started — reana 0.6.1 documentation" id="84" name="Google Shape;84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896948" y="2163778"/>
            <a:ext cx="1050168" cy="24742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>
            <a:off x="8858897" y="1296561"/>
            <a:ext cx="285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Guarantee reproducibility</a:t>
            </a: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4983462" y="6233990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PLATFORM</a:t>
            </a:r>
            <a:endParaRPr/>
          </a:p>
        </p:txBody>
      </p:sp>
      <p:sp>
        <p:nvSpPr>
          <p:cNvPr id="87" name="Google Shape;87;p2"/>
          <p:cNvSpPr/>
          <p:nvPr/>
        </p:nvSpPr>
        <p:spPr>
          <a:xfrm rot="-5400000">
            <a:off x="5673627" y="3636706"/>
            <a:ext cx="9384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>
            <p:ph idx="11" type="ftr"/>
          </p:nvPr>
        </p:nvSpPr>
        <p:spPr>
          <a:xfrm>
            <a:off x="5283202" y="6560612"/>
            <a:ext cx="41820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i.knezevic@gsi.de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563425" y="307196"/>
            <a:ext cx="4364623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Digital Research Products</a:t>
            </a: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6672065" y="5492811"/>
            <a:ext cx="246286" cy="718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67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3882" y="1214161"/>
            <a:ext cx="7720527" cy="534395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/>
          <p:nvPr/>
        </p:nvSpPr>
        <p:spPr>
          <a:xfrm>
            <a:off x="1391477" y="1094753"/>
            <a:ext cx="4032448" cy="3324344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repository</a:t>
            </a:r>
            <a:endParaRPr b="0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5030743" y="3794861"/>
            <a:ext cx="3849568" cy="2994512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Dataset</a:t>
            </a: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5379786" y="827481"/>
            <a:ext cx="4364621" cy="2847975"/>
          </a:xfrm>
          <a:prstGeom prst="ellipse">
            <a:avLst/>
          </a:prstGeom>
          <a:noFill/>
          <a:ln cap="flat" cmpd="sng" w="254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General project data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431371" y="4566143"/>
            <a:ext cx="4364623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Minimal Viable Product</a:t>
            </a:r>
            <a:endParaRPr/>
          </a:p>
        </p:txBody>
      </p:sp>
      <p:sp>
        <p:nvSpPr>
          <p:cNvPr id="100" name="Google Shape;100;p3"/>
          <p:cNvSpPr txBox="1"/>
          <p:nvPr>
            <p:ph idx="11" type="ftr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i.knezevic@gsi.de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104" y="1220756"/>
            <a:ext cx="7109248" cy="533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>
            <p:ph type="title"/>
          </p:nvPr>
        </p:nvSpPr>
        <p:spPr>
          <a:xfrm>
            <a:off x="563425" y="307196"/>
            <a:ext cx="4364623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Digital Research Products</a:t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6672065" y="5492811"/>
            <a:ext cx="246286" cy="718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67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2928693" y="1800714"/>
            <a:ext cx="2602808" cy="2391033"/>
          </a:xfrm>
          <a:prstGeom prst="ellipse">
            <a:avLst/>
          </a:prstGeom>
          <a:noFill/>
          <a:ln cap="flat" cmpd="sng" w="254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67" u="none" cap="none" strike="noStrike">
                <a:solidFill>
                  <a:srgbClr val="D6E3BC"/>
                </a:solidFill>
                <a:latin typeface="Arial"/>
                <a:ea typeface="Arial"/>
                <a:cs typeface="Arial"/>
                <a:sym typeface="Arial"/>
              </a:rPr>
              <a:t>Code repository</a:t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4837341" y="3630253"/>
            <a:ext cx="2602808" cy="2391035"/>
          </a:xfrm>
          <a:prstGeom prst="ellipse">
            <a:avLst/>
          </a:prstGeom>
          <a:noFill/>
          <a:ln cap="flat" cmpd="sng" w="254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6E3BC"/>
                </a:solidFill>
                <a:latin typeface="Arial"/>
                <a:ea typeface="Arial"/>
                <a:cs typeface="Arial"/>
                <a:sym typeface="Arial"/>
              </a:rPr>
              <a:t>Dataset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5531501" y="1667380"/>
            <a:ext cx="2095440" cy="1929445"/>
          </a:xfrm>
          <a:prstGeom prst="ellipse">
            <a:avLst/>
          </a:prstGeom>
          <a:noFill/>
          <a:ln cap="flat" cmpd="sng" w="254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67" u="none" cap="none" strike="noStrike">
                <a:solidFill>
                  <a:srgbClr val="D6E3BC"/>
                </a:solidFill>
                <a:latin typeface="Arial"/>
                <a:ea typeface="Arial"/>
                <a:cs typeface="Arial"/>
                <a:sym typeface="Arial"/>
              </a:rPr>
              <a:t>General project data</a:t>
            </a:r>
            <a:endParaRPr b="1" i="0" sz="1867" u="none" cap="none" strike="noStrike">
              <a:solidFill>
                <a:srgbClr val="D6E3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7344139" y="2799585"/>
            <a:ext cx="2602807" cy="2391035"/>
          </a:xfrm>
          <a:prstGeom prst="ellipse">
            <a:avLst/>
          </a:prstGeom>
          <a:noFill/>
          <a:ln cap="flat" cmpd="sng" w="254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67" u="none" cap="none" strike="noStrike">
                <a:solidFill>
                  <a:srgbClr val="D6E3BC"/>
                </a:solidFill>
                <a:latin typeface="Arial"/>
                <a:ea typeface="Arial"/>
                <a:cs typeface="Arial"/>
                <a:sym typeface="Arial"/>
              </a:rPr>
              <a:t>Journal publication</a:t>
            </a: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2186531" y="4167537"/>
            <a:ext cx="2602807" cy="2391035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Workflow</a:t>
            </a:r>
            <a:endParaRPr/>
          </a:p>
        </p:txBody>
      </p:sp>
      <p:sp>
        <p:nvSpPr>
          <p:cNvPr id="113" name="Google Shape;113;p4"/>
          <p:cNvSpPr txBox="1"/>
          <p:nvPr>
            <p:ph idx="11" type="ftr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i.knezevic@gsi.de</a:t>
            </a:r>
            <a:endParaRPr/>
          </a:p>
        </p:txBody>
      </p:sp>
      <p:pic>
        <p:nvPicPr>
          <p:cNvPr descr="2. Getting started — reana 0.6.1 documentation"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123" y="5066905"/>
            <a:ext cx="1050168" cy="247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563425" y="307196"/>
            <a:ext cx="8934639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Journal Publication</a:t>
            </a:r>
            <a:endParaRPr/>
          </a:p>
        </p:txBody>
      </p:sp>
      <p:sp>
        <p:nvSpPr>
          <p:cNvPr id="120" name="Google Shape;120;p5"/>
          <p:cNvSpPr txBox="1"/>
          <p:nvPr>
            <p:ph idx="11" type="ftr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i.knezevic@gsi.de</a:t>
            </a:r>
            <a:endParaRPr/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425" y="1533909"/>
            <a:ext cx="8662961" cy="501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425" y="1312970"/>
            <a:ext cx="8662961" cy="500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424" y="1335363"/>
            <a:ext cx="8995867" cy="520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563425" y="307196"/>
            <a:ext cx="8934639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Smaller adjustments to already existing entitites</a:t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Support for GitLab and GitHub automatic data entry for Code Repositories;</a:t>
            </a:r>
            <a:endParaRPr/>
          </a:p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Search recommendations for Author selection for all entities. </a:t>
            </a:r>
            <a:endParaRPr/>
          </a:p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Search recommendations for Language selection for Journal Publications. </a:t>
            </a:r>
            <a:endParaRPr/>
          </a:p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Additional filtering for Datasets, Projects and Code Repositories (by Title, name, release date, keyword, open access status…)</a:t>
            </a:r>
            <a:endParaRPr/>
          </a:p>
          <a:p>
            <a:pPr indent="-190490" lvl="0" marL="342891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 txBox="1"/>
          <p:nvPr>
            <p:ph idx="11" type="ftr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i.knezevic@gsi.de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ir-gsi-folienmaster_2017_onering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2023-12-11T09:03:46Z</dcterms:created>
  <dc:creator>Ivan Knezevic</dc:creator>
</cp:coreProperties>
</file>