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0" r:id="rId3"/>
    <p:sldId id="258" r:id="rId4"/>
    <p:sldId id="259" r:id="rId5"/>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965"/>
    <p:restoredTop sz="94720"/>
  </p:normalViewPr>
  <p:slideViewPr>
    <p:cSldViewPr snapToGrid="0">
      <p:cViewPr varScale="1">
        <p:scale>
          <a:sx n="101" d="100"/>
          <a:sy n="101" d="100"/>
        </p:scale>
        <p:origin x="54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976E8-F0A3-E56A-285A-07E62A79C78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DE"/>
          </a:p>
        </p:txBody>
      </p:sp>
      <p:sp>
        <p:nvSpPr>
          <p:cNvPr id="3" name="Subtitle 2">
            <a:extLst>
              <a:ext uri="{FF2B5EF4-FFF2-40B4-BE49-F238E27FC236}">
                <a16:creationId xmlns:a16="http://schemas.microsoft.com/office/drawing/2014/main" id="{1FABB153-88A8-1D0A-448A-3EF7842120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DE"/>
          </a:p>
        </p:txBody>
      </p:sp>
      <p:sp>
        <p:nvSpPr>
          <p:cNvPr id="4" name="Date Placeholder 3">
            <a:extLst>
              <a:ext uri="{FF2B5EF4-FFF2-40B4-BE49-F238E27FC236}">
                <a16:creationId xmlns:a16="http://schemas.microsoft.com/office/drawing/2014/main" id="{0A15403D-18A0-17FF-3E4E-9F8A502E89DA}"/>
              </a:ext>
            </a:extLst>
          </p:cNvPr>
          <p:cNvSpPr>
            <a:spLocks noGrp="1"/>
          </p:cNvSpPr>
          <p:nvPr>
            <p:ph type="dt" sz="half" idx="10"/>
          </p:nvPr>
        </p:nvSpPr>
        <p:spPr/>
        <p:txBody>
          <a:bodyPr/>
          <a:lstStyle/>
          <a:p>
            <a:fld id="{2BB1F2E0-77AF-804C-8DA1-9DBA555C20FB}" type="datetimeFigureOut">
              <a:rPr lang="en-DE" smtClean="0"/>
              <a:t>24.08.23</a:t>
            </a:fld>
            <a:endParaRPr lang="en-DE"/>
          </a:p>
        </p:txBody>
      </p:sp>
      <p:sp>
        <p:nvSpPr>
          <p:cNvPr id="5" name="Footer Placeholder 4">
            <a:extLst>
              <a:ext uri="{FF2B5EF4-FFF2-40B4-BE49-F238E27FC236}">
                <a16:creationId xmlns:a16="http://schemas.microsoft.com/office/drawing/2014/main" id="{05C65731-D178-9950-F730-E29CEADA7E44}"/>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D1E02B83-81BB-86B1-8664-89964CF4764A}"/>
              </a:ext>
            </a:extLst>
          </p:cNvPr>
          <p:cNvSpPr>
            <a:spLocks noGrp="1"/>
          </p:cNvSpPr>
          <p:nvPr>
            <p:ph type="sldNum" sz="quarter" idx="12"/>
          </p:nvPr>
        </p:nvSpPr>
        <p:spPr/>
        <p:txBody>
          <a:bodyPr/>
          <a:lstStyle/>
          <a:p>
            <a:fld id="{A5798424-24DA-4F48-AC21-E7198443A6C2}" type="slidenum">
              <a:rPr lang="en-DE" smtClean="0"/>
              <a:t>‹#›</a:t>
            </a:fld>
            <a:endParaRPr lang="en-DE"/>
          </a:p>
        </p:txBody>
      </p:sp>
    </p:spTree>
    <p:extLst>
      <p:ext uri="{BB962C8B-B14F-4D97-AF65-F5344CB8AC3E}">
        <p14:creationId xmlns:p14="http://schemas.microsoft.com/office/powerpoint/2010/main" val="138024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837F1-257D-E637-1906-69E3807F5A2C}"/>
              </a:ext>
            </a:extLst>
          </p:cNvPr>
          <p:cNvSpPr>
            <a:spLocks noGrp="1"/>
          </p:cNvSpPr>
          <p:nvPr>
            <p:ph type="title"/>
          </p:nvPr>
        </p:nvSpPr>
        <p:spPr/>
        <p:txBody>
          <a:bodyPr/>
          <a:lstStyle/>
          <a:p>
            <a:r>
              <a:rPr lang="en-GB"/>
              <a:t>Click to edit Master title style</a:t>
            </a:r>
            <a:endParaRPr lang="en-DE"/>
          </a:p>
        </p:txBody>
      </p:sp>
      <p:sp>
        <p:nvSpPr>
          <p:cNvPr id="3" name="Vertical Text Placeholder 2">
            <a:extLst>
              <a:ext uri="{FF2B5EF4-FFF2-40B4-BE49-F238E27FC236}">
                <a16:creationId xmlns:a16="http://schemas.microsoft.com/office/drawing/2014/main" id="{AE56F22B-A603-9F15-2229-C0D535541AF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Date Placeholder 3">
            <a:extLst>
              <a:ext uri="{FF2B5EF4-FFF2-40B4-BE49-F238E27FC236}">
                <a16:creationId xmlns:a16="http://schemas.microsoft.com/office/drawing/2014/main" id="{2A4654E8-D577-4260-FDCA-A9AFF41D4928}"/>
              </a:ext>
            </a:extLst>
          </p:cNvPr>
          <p:cNvSpPr>
            <a:spLocks noGrp="1"/>
          </p:cNvSpPr>
          <p:nvPr>
            <p:ph type="dt" sz="half" idx="10"/>
          </p:nvPr>
        </p:nvSpPr>
        <p:spPr/>
        <p:txBody>
          <a:bodyPr/>
          <a:lstStyle/>
          <a:p>
            <a:fld id="{2BB1F2E0-77AF-804C-8DA1-9DBA555C20FB}" type="datetimeFigureOut">
              <a:rPr lang="en-DE" smtClean="0"/>
              <a:t>24.08.23</a:t>
            </a:fld>
            <a:endParaRPr lang="en-DE"/>
          </a:p>
        </p:txBody>
      </p:sp>
      <p:sp>
        <p:nvSpPr>
          <p:cNvPr id="5" name="Footer Placeholder 4">
            <a:extLst>
              <a:ext uri="{FF2B5EF4-FFF2-40B4-BE49-F238E27FC236}">
                <a16:creationId xmlns:a16="http://schemas.microsoft.com/office/drawing/2014/main" id="{94C1A40B-81E5-B9E7-5150-20F93D4ED5D7}"/>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A9C30A15-7A27-599B-6DB1-F1AC543DBEE6}"/>
              </a:ext>
            </a:extLst>
          </p:cNvPr>
          <p:cNvSpPr>
            <a:spLocks noGrp="1"/>
          </p:cNvSpPr>
          <p:nvPr>
            <p:ph type="sldNum" sz="quarter" idx="12"/>
          </p:nvPr>
        </p:nvSpPr>
        <p:spPr/>
        <p:txBody>
          <a:bodyPr/>
          <a:lstStyle/>
          <a:p>
            <a:fld id="{A5798424-24DA-4F48-AC21-E7198443A6C2}" type="slidenum">
              <a:rPr lang="en-DE" smtClean="0"/>
              <a:t>‹#›</a:t>
            </a:fld>
            <a:endParaRPr lang="en-DE"/>
          </a:p>
        </p:txBody>
      </p:sp>
    </p:spTree>
    <p:extLst>
      <p:ext uri="{BB962C8B-B14F-4D97-AF65-F5344CB8AC3E}">
        <p14:creationId xmlns:p14="http://schemas.microsoft.com/office/powerpoint/2010/main" val="218118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27F4A2-8497-183B-D02F-1EC47FC79F9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DE"/>
          </a:p>
        </p:txBody>
      </p:sp>
      <p:sp>
        <p:nvSpPr>
          <p:cNvPr id="3" name="Vertical Text Placeholder 2">
            <a:extLst>
              <a:ext uri="{FF2B5EF4-FFF2-40B4-BE49-F238E27FC236}">
                <a16:creationId xmlns:a16="http://schemas.microsoft.com/office/drawing/2014/main" id="{9AE3F101-EF0A-A3A9-B35D-4177701AC4F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Date Placeholder 3">
            <a:extLst>
              <a:ext uri="{FF2B5EF4-FFF2-40B4-BE49-F238E27FC236}">
                <a16:creationId xmlns:a16="http://schemas.microsoft.com/office/drawing/2014/main" id="{C675F6E2-357F-41C9-60AB-1562DFA1BBF8}"/>
              </a:ext>
            </a:extLst>
          </p:cNvPr>
          <p:cNvSpPr>
            <a:spLocks noGrp="1"/>
          </p:cNvSpPr>
          <p:nvPr>
            <p:ph type="dt" sz="half" idx="10"/>
          </p:nvPr>
        </p:nvSpPr>
        <p:spPr/>
        <p:txBody>
          <a:bodyPr/>
          <a:lstStyle/>
          <a:p>
            <a:fld id="{2BB1F2E0-77AF-804C-8DA1-9DBA555C20FB}" type="datetimeFigureOut">
              <a:rPr lang="en-DE" smtClean="0"/>
              <a:t>24.08.23</a:t>
            </a:fld>
            <a:endParaRPr lang="en-DE"/>
          </a:p>
        </p:txBody>
      </p:sp>
      <p:sp>
        <p:nvSpPr>
          <p:cNvPr id="5" name="Footer Placeholder 4">
            <a:extLst>
              <a:ext uri="{FF2B5EF4-FFF2-40B4-BE49-F238E27FC236}">
                <a16:creationId xmlns:a16="http://schemas.microsoft.com/office/drawing/2014/main" id="{50221D7B-95BE-65FE-6A16-4F025EED5657}"/>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B20F0027-EAE8-7F9A-0F31-67B0C8DED646}"/>
              </a:ext>
            </a:extLst>
          </p:cNvPr>
          <p:cNvSpPr>
            <a:spLocks noGrp="1"/>
          </p:cNvSpPr>
          <p:nvPr>
            <p:ph type="sldNum" sz="quarter" idx="12"/>
          </p:nvPr>
        </p:nvSpPr>
        <p:spPr/>
        <p:txBody>
          <a:bodyPr/>
          <a:lstStyle/>
          <a:p>
            <a:fld id="{A5798424-24DA-4F48-AC21-E7198443A6C2}" type="slidenum">
              <a:rPr lang="en-DE" smtClean="0"/>
              <a:t>‹#›</a:t>
            </a:fld>
            <a:endParaRPr lang="en-DE"/>
          </a:p>
        </p:txBody>
      </p:sp>
    </p:spTree>
    <p:extLst>
      <p:ext uri="{BB962C8B-B14F-4D97-AF65-F5344CB8AC3E}">
        <p14:creationId xmlns:p14="http://schemas.microsoft.com/office/powerpoint/2010/main" val="3208240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184F2-C0D5-2B60-9BE4-3555CA21F2CD}"/>
              </a:ext>
            </a:extLst>
          </p:cNvPr>
          <p:cNvSpPr>
            <a:spLocks noGrp="1"/>
          </p:cNvSpPr>
          <p:nvPr>
            <p:ph type="title"/>
          </p:nvPr>
        </p:nvSpPr>
        <p:spPr/>
        <p:txBody>
          <a:bodyPr/>
          <a:lstStyle/>
          <a:p>
            <a:r>
              <a:rPr lang="en-GB"/>
              <a:t>Click to edit Master title style</a:t>
            </a:r>
            <a:endParaRPr lang="en-DE"/>
          </a:p>
        </p:txBody>
      </p:sp>
      <p:sp>
        <p:nvSpPr>
          <p:cNvPr id="3" name="Content Placeholder 2">
            <a:extLst>
              <a:ext uri="{FF2B5EF4-FFF2-40B4-BE49-F238E27FC236}">
                <a16:creationId xmlns:a16="http://schemas.microsoft.com/office/drawing/2014/main" id="{EE3D26B2-7FB2-9B60-6CE6-DDF86C99CB5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Date Placeholder 3">
            <a:extLst>
              <a:ext uri="{FF2B5EF4-FFF2-40B4-BE49-F238E27FC236}">
                <a16:creationId xmlns:a16="http://schemas.microsoft.com/office/drawing/2014/main" id="{D90B3012-061E-249F-1989-BC636B4D171D}"/>
              </a:ext>
            </a:extLst>
          </p:cNvPr>
          <p:cNvSpPr>
            <a:spLocks noGrp="1"/>
          </p:cNvSpPr>
          <p:nvPr>
            <p:ph type="dt" sz="half" idx="10"/>
          </p:nvPr>
        </p:nvSpPr>
        <p:spPr/>
        <p:txBody>
          <a:bodyPr/>
          <a:lstStyle/>
          <a:p>
            <a:fld id="{2BB1F2E0-77AF-804C-8DA1-9DBA555C20FB}" type="datetimeFigureOut">
              <a:rPr lang="en-DE" smtClean="0"/>
              <a:t>24.08.23</a:t>
            </a:fld>
            <a:endParaRPr lang="en-DE"/>
          </a:p>
        </p:txBody>
      </p:sp>
      <p:sp>
        <p:nvSpPr>
          <p:cNvPr id="5" name="Footer Placeholder 4">
            <a:extLst>
              <a:ext uri="{FF2B5EF4-FFF2-40B4-BE49-F238E27FC236}">
                <a16:creationId xmlns:a16="http://schemas.microsoft.com/office/drawing/2014/main" id="{E6E7ABD7-EACE-4121-55F7-A116FECF1158}"/>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72EF1960-DB44-800B-F445-D79140FD9920}"/>
              </a:ext>
            </a:extLst>
          </p:cNvPr>
          <p:cNvSpPr>
            <a:spLocks noGrp="1"/>
          </p:cNvSpPr>
          <p:nvPr>
            <p:ph type="sldNum" sz="quarter" idx="12"/>
          </p:nvPr>
        </p:nvSpPr>
        <p:spPr/>
        <p:txBody>
          <a:bodyPr/>
          <a:lstStyle/>
          <a:p>
            <a:fld id="{A5798424-24DA-4F48-AC21-E7198443A6C2}" type="slidenum">
              <a:rPr lang="en-DE" smtClean="0"/>
              <a:t>‹#›</a:t>
            </a:fld>
            <a:endParaRPr lang="en-DE"/>
          </a:p>
        </p:txBody>
      </p:sp>
    </p:spTree>
    <p:extLst>
      <p:ext uri="{BB962C8B-B14F-4D97-AF65-F5344CB8AC3E}">
        <p14:creationId xmlns:p14="http://schemas.microsoft.com/office/powerpoint/2010/main" val="1297449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5F821-9D48-8592-CEE1-98B8086DAD7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DE"/>
          </a:p>
        </p:txBody>
      </p:sp>
      <p:sp>
        <p:nvSpPr>
          <p:cNvPr id="3" name="Text Placeholder 2">
            <a:extLst>
              <a:ext uri="{FF2B5EF4-FFF2-40B4-BE49-F238E27FC236}">
                <a16:creationId xmlns:a16="http://schemas.microsoft.com/office/drawing/2014/main" id="{7CB58867-F188-09CC-45D9-FF64EED03E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DDCC49E-893F-7A72-8950-FE6EAD7671A0}"/>
              </a:ext>
            </a:extLst>
          </p:cNvPr>
          <p:cNvSpPr>
            <a:spLocks noGrp="1"/>
          </p:cNvSpPr>
          <p:nvPr>
            <p:ph type="dt" sz="half" idx="10"/>
          </p:nvPr>
        </p:nvSpPr>
        <p:spPr/>
        <p:txBody>
          <a:bodyPr/>
          <a:lstStyle/>
          <a:p>
            <a:fld id="{2BB1F2E0-77AF-804C-8DA1-9DBA555C20FB}" type="datetimeFigureOut">
              <a:rPr lang="en-DE" smtClean="0"/>
              <a:t>24.08.23</a:t>
            </a:fld>
            <a:endParaRPr lang="en-DE"/>
          </a:p>
        </p:txBody>
      </p:sp>
      <p:sp>
        <p:nvSpPr>
          <p:cNvPr id="5" name="Footer Placeholder 4">
            <a:extLst>
              <a:ext uri="{FF2B5EF4-FFF2-40B4-BE49-F238E27FC236}">
                <a16:creationId xmlns:a16="http://schemas.microsoft.com/office/drawing/2014/main" id="{6A0DAAA6-4795-62CB-31DD-2BBC2D7CCF4C}"/>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828A7878-0974-7E69-53DD-082C39DFD75C}"/>
              </a:ext>
            </a:extLst>
          </p:cNvPr>
          <p:cNvSpPr>
            <a:spLocks noGrp="1"/>
          </p:cNvSpPr>
          <p:nvPr>
            <p:ph type="sldNum" sz="quarter" idx="12"/>
          </p:nvPr>
        </p:nvSpPr>
        <p:spPr/>
        <p:txBody>
          <a:bodyPr/>
          <a:lstStyle/>
          <a:p>
            <a:fld id="{A5798424-24DA-4F48-AC21-E7198443A6C2}" type="slidenum">
              <a:rPr lang="en-DE" smtClean="0"/>
              <a:t>‹#›</a:t>
            </a:fld>
            <a:endParaRPr lang="en-DE"/>
          </a:p>
        </p:txBody>
      </p:sp>
    </p:spTree>
    <p:extLst>
      <p:ext uri="{BB962C8B-B14F-4D97-AF65-F5344CB8AC3E}">
        <p14:creationId xmlns:p14="http://schemas.microsoft.com/office/powerpoint/2010/main" val="2836712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F5D3D-909F-D61C-E7B5-B5F0F30E9C2A}"/>
              </a:ext>
            </a:extLst>
          </p:cNvPr>
          <p:cNvSpPr>
            <a:spLocks noGrp="1"/>
          </p:cNvSpPr>
          <p:nvPr>
            <p:ph type="title"/>
          </p:nvPr>
        </p:nvSpPr>
        <p:spPr/>
        <p:txBody>
          <a:bodyPr/>
          <a:lstStyle/>
          <a:p>
            <a:r>
              <a:rPr lang="en-GB"/>
              <a:t>Click to edit Master title style</a:t>
            </a:r>
            <a:endParaRPr lang="en-DE"/>
          </a:p>
        </p:txBody>
      </p:sp>
      <p:sp>
        <p:nvSpPr>
          <p:cNvPr id="3" name="Content Placeholder 2">
            <a:extLst>
              <a:ext uri="{FF2B5EF4-FFF2-40B4-BE49-F238E27FC236}">
                <a16:creationId xmlns:a16="http://schemas.microsoft.com/office/drawing/2014/main" id="{8835299A-4FAD-EBC9-B6A1-8CB874E56EF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Content Placeholder 3">
            <a:extLst>
              <a:ext uri="{FF2B5EF4-FFF2-40B4-BE49-F238E27FC236}">
                <a16:creationId xmlns:a16="http://schemas.microsoft.com/office/drawing/2014/main" id="{C1DE42F9-BCA0-0B8E-31D2-0AB83901ECA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5" name="Date Placeholder 4">
            <a:extLst>
              <a:ext uri="{FF2B5EF4-FFF2-40B4-BE49-F238E27FC236}">
                <a16:creationId xmlns:a16="http://schemas.microsoft.com/office/drawing/2014/main" id="{7F38970D-59EA-A1A4-0CC9-E81874F065FD}"/>
              </a:ext>
            </a:extLst>
          </p:cNvPr>
          <p:cNvSpPr>
            <a:spLocks noGrp="1"/>
          </p:cNvSpPr>
          <p:nvPr>
            <p:ph type="dt" sz="half" idx="10"/>
          </p:nvPr>
        </p:nvSpPr>
        <p:spPr/>
        <p:txBody>
          <a:bodyPr/>
          <a:lstStyle/>
          <a:p>
            <a:fld id="{2BB1F2E0-77AF-804C-8DA1-9DBA555C20FB}" type="datetimeFigureOut">
              <a:rPr lang="en-DE" smtClean="0"/>
              <a:t>24.08.23</a:t>
            </a:fld>
            <a:endParaRPr lang="en-DE"/>
          </a:p>
        </p:txBody>
      </p:sp>
      <p:sp>
        <p:nvSpPr>
          <p:cNvPr id="6" name="Footer Placeholder 5">
            <a:extLst>
              <a:ext uri="{FF2B5EF4-FFF2-40B4-BE49-F238E27FC236}">
                <a16:creationId xmlns:a16="http://schemas.microsoft.com/office/drawing/2014/main" id="{E275006C-3E86-FDE5-EE8F-EFCED6C41244}"/>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EC1FDC6F-A974-A4EC-3941-D67384E0CF5B}"/>
              </a:ext>
            </a:extLst>
          </p:cNvPr>
          <p:cNvSpPr>
            <a:spLocks noGrp="1"/>
          </p:cNvSpPr>
          <p:nvPr>
            <p:ph type="sldNum" sz="quarter" idx="12"/>
          </p:nvPr>
        </p:nvSpPr>
        <p:spPr/>
        <p:txBody>
          <a:bodyPr/>
          <a:lstStyle/>
          <a:p>
            <a:fld id="{A5798424-24DA-4F48-AC21-E7198443A6C2}" type="slidenum">
              <a:rPr lang="en-DE" smtClean="0"/>
              <a:t>‹#›</a:t>
            </a:fld>
            <a:endParaRPr lang="en-DE"/>
          </a:p>
        </p:txBody>
      </p:sp>
    </p:spTree>
    <p:extLst>
      <p:ext uri="{BB962C8B-B14F-4D97-AF65-F5344CB8AC3E}">
        <p14:creationId xmlns:p14="http://schemas.microsoft.com/office/powerpoint/2010/main" val="2759536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E9976-94A6-738F-2769-5151B45A39E2}"/>
              </a:ext>
            </a:extLst>
          </p:cNvPr>
          <p:cNvSpPr>
            <a:spLocks noGrp="1"/>
          </p:cNvSpPr>
          <p:nvPr>
            <p:ph type="title"/>
          </p:nvPr>
        </p:nvSpPr>
        <p:spPr>
          <a:xfrm>
            <a:off x="839788" y="365125"/>
            <a:ext cx="10515600" cy="1325563"/>
          </a:xfrm>
        </p:spPr>
        <p:txBody>
          <a:bodyPr/>
          <a:lstStyle/>
          <a:p>
            <a:r>
              <a:rPr lang="en-GB"/>
              <a:t>Click to edit Master title style</a:t>
            </a:r>
            <a:endParaRPr lang="en-DE"/>
          </a:p>
        </p:txBody>
      </p:sp>
      <p:sp>
        <p:nvSpPr>
          <p:cNvPr id="3" name="Text Placeholder 2">
            <a:extLst>
              <a:ext uri="{FF2B5EF4-FFF2-40B4-BE49-F238E27FC236}">
                <a16:creationId xmlns:a16="http://schemas.microsoft.com/office/drawing/2014/main" id="{418CE0F9-8B5E-C976-F8EB-CDFF9ECB12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7AB3E44-0DF8-021B-12D2-2F493D6DA0F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5" name="Text Placeholder 4">
            <a:extLst>
              <a:ext uri="{FF2B5EF4-FFF2-40B4-BE49-F238E27FC236}">
                <a16:creationId xmlns:a16="http://schemas.microsoft.com/office/drawing/2014/main" id="{79410627-549E-77E6-A57D-14D8F61A5C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6545F40-DB2A-794B-CB84-9BDC0E037B3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7" name="Date Placeholder 6">
            <a:extLst>
              <a:ext uri="{FF2B5EF4-FFF2-40B4-BE49-F238E27FC236}">
                <a16:creationId xmlns:a16="http://schemas.microsoft.com/office/drawing/2014/main" id="{6C50F4B4-D0D8-4EA6-946E-7A4E7C9DF3B4}"/>
              </a:ext>
            </a:extLst>
          </p:cNvPr>
          <p:cNvSpPr>
            <a:spLocks noGrp="1"/>
          </p:cNvSpPr>
          <p:nvPr>
            <p:ph type="dt" sz="half" idx="10"/>
          </p:nvPr>
        </p:nvSpPr>
        <p:spPr/>
        <p:txBody>
          <a:bodyPr/>
          <a:lstStyle/>
          <a:p>
            <a:fld id="{2BB1F2E0-77AF-804C-8DA1-9DBA555C20FB}" type="datetimeFigureOut">
              <a:rPr lang="en-DE" smtClean="0"/>
              <a:t>24.08.23</a:t>
            </a:fld>
            <a:endParaRPr lang="en-DE"/>
          </a:p>
        </p:txBody>
      </p:sp>
      <p:sp>
        <p:nvSpPr>
          <p:cNvPr id="8" name="Footer Placeholder 7">
            <a:extLst>
              <a:ext uri="{FF2B5EF4-FFF2-40B4-BE49-F238E27FC236}">
                <a16:creationId xmlns:a16="http://schemas.microsoft.com/office/drawing/2014/main" id="{EEAA7870-B290-0D1F-3505-2A8D3B80CD4B}"/>
              </a:ext>
            </a:extLst>
          </p:cNvPr>
          <p:cNvSpPr>
            <a:spLocks noGrp="1"/>
          </p:cNvSpPr>
          <p:nvPr>
            <p:ph type="ftr" sz="quarter" idx="11"/>
          </p:nvPr>
        </p:nvSpPr>
        <p:spPr/>
        <p:txBody>
          <a:bodyPr/>
          <a:lstStyle/>
          <a:p>
            <a:endParaRPr lang="en-DE"/>
          </a:p>
        </p:txBody>
      </p:sp>
      <p:sp>
        <p:nvSpPr>
          <p:cNvPr id="9" name="Slide Number Placeholder 8">
            <a:extLst>
              <a:ext uri="{FF2B5EF4-FFF2-40B4-BE49-F238E27FC236}">
                <a16:creationId xmlns:a16="http://schemas.microsoft.com/office/drawing/2014/main" id="{C642F506-57D1-2346-1DDF-363924F8B381}"/>
              </a:ext>
            </a:extLst>
          </p:cNvPr>
          <p:cNvSpPr>
            <a:spLocks noGrp="1"/>
          </p:cNvSpPr>
          <p:nvPr>
            <p:ph type="sldNum" sz="quarter" idx="12"/>
          </p:nvPr>
        </p:nvSpPr>
        <p:spPr/>
        <p:txBody>
          <a:bodyPr/>
          <a:lstStyle/>
          <a:p>
            <a:fld id="{A5798424-24DA-4F48-AC21-E7198443A6C2}" type="slidenum">
              <a:rPr lang="en-DE" smtClean="0"/>
              <a:t>‹#›</a:t>
            </a:fld>
            <a:endParaRPr lang="en-DE"/>
          </a:p>
        </p:txBody>
      </p:sp>
    </p:spTree>
    <p:extLst>
      <p:ext uri="{BB962C8B-B14F-4D97-AF65-F5344CB8AC3E}">
        <p14:creationId xmlns:p14="http://schemas.microsoft.com/office/powerpoint/2010/main" val="2228971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450C4-8757-7661-71EF-DC71D303DFAD}"/>
              </a:ext>
            </a:extLst>
          </p:cNvPr>
          <p:cNvSpPr>
            <a:spLocks noGrp="1"/>
          </p:cNvSpPr>
          <p:nvPr>
            <p:ph type="title"/>
          </p:nvPr>
        </p:nvSpPr>
        <p:spPr/>
        <p:txBody>
          <a:bodyPr/>
          <a:lstStyle/>
          <a:p>
            <a:r>
              <a:rPr lang="en-GB"/>
              <a:t>Click to edit Master title style</a:t>
            </a:r>
            <a:endParaRPr lang="en-DE"/>
          </a:p>
        </p:txBody>
      </p:sp>
      <p:sp>
        <p:nvSpPr>
          <p:cNvPr id="3" name="Date Placeholder 2">
            <a:extLst>
              <a:ext uri="{FF2B5EF4-FFF2-40B4-BE49-F238E27FC236}">
                <a16:creationId xmlns:a16="http://schemas.microsoft.com/office/drawing/2014/main" id="{4F306312-046C-9CA0-C411-D49554571413}"/>
              </a:ext>
            </a:extLst>
          </p:cNvPr>
          <p:cNvSpPr>
            <a:spLocks noGrp="1"/>
          </p:cNvSpPr>
          <p:nvPr>
            <p:ph type="dt" sz="half" idx="10"/>
          </p:nvPr>
        </p:nvSpPr>
        <p:spPr/>
        <p:txBody>
          <a:bodyPr/>
          <a:lstStyle/>
          <a:p>
            <a:fld id="{2BB1F2E0-77AF-804C-8DA1-9DBA555C20FB}" type="datetimeFigureOut">
              <a:rPr lang="en-DE" smtClean="0"/>
              <a:t>24.08.23</a:t>
            </a:fld>
            <a:endParaRPr lang="en-DE"/>
          </a:p>
        </p:txBody>
      </p:sp>
      <p:sp>
        <p:nvSpPr>
          <p:cNvPr id="4" name="Footer Placeholder 3">
            <a:extLst>
              <a:ext uri="{FF2B5EF4-FFF2-40B4-BE49-F238E27FC236}">
                <a16:creationId xmlns:a16="http://schemas.microsoft.com/office/drawing/2014/main" id="{2CAB6BF1-A31B-E7EE-0D28-DDAEC539A33D}"/>
              </a:ext>
            </a:extLst>
          </p:cNvPr>
          <p:cNvSpPr>
            <a:spLocks noGrp="1"/>
          </p:cNvSpPr>
          <p:nvPr>
            <p:ph type="ftr" sz="quarter" idx="11"/>
          </p:nvPr>
        </p:nvSpPr>
        <p:spPr/>
        <p:txBody>
          <a:bodyPr/>
          <a:lstStyle/>
          <a:p>
            <a:endParaRPr lang="en-DE"/>
          </a:p>
        </p:txBody>
      </p:sp>
      <p:sp>
        <p:nvSpPr>
          <p:cNvPr id="5" name="Slide Number Placeholder 4">
            <a:extLst>
              <a:ext uri="{FF2B5EF4-FFF2-40B4-BE49-F238E27FC236}">
                <a16:creationId xmlns:a16="http://schemas.microsoft.com/office/drawing/2014/main" id="{F3FB5C05-A13B-84D0-964C-311AA34E71B3}"/>
              </a:ext>
            </a:extLst>
          </p:cNvPr>
          <p:cNvSpPr>
            <a:spLocks noGrp="1"/>
          </p:cNvSpPr>
          <p:nvPr>
            <p:ph type="sldNum" sz="quarter" idx="12"/>
          </p:nvPr>
        </p:nvSpPr>
        <p:spPr/>
        <p:txBody>
          <a:bodyPr/>
          <a:lstStyle/>
          <a:p>
            <a:fld id="{A5798424-24DA-4F48-AC21-E7198443A6C2}" type="slidenum">
              <a:rPr lang="en-DE" smtClean="0"/>
              <a:t>‹#›</a:t>
            </a:fld>
            <a:endParaRPr lang="en-DE"/>
          </a:p>
        </p:txBody>
      </p:sp>
    </p:spTree>
    <p:extLst>
      <p:ext uri="{BB962C8B-B14F-4D97-AF65-F5344CB8AC3E}">
        <p14:creationId xmlns:p14="http://schemas.microsoft.com/office/powerpoint/2010/main" val="1869432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69C3BA-7B2D-1403-EB5D-16AF04D76632}"/>
              </a:ext>
            </a:extLst>
          </p:cNvPr>
          <p:cNvSpPr>
            <a:spLocks noGrp="1"/>
          </p:cNvSpPr>
          <p:nvPr>
            <p:ph type="dt" sz="half" idx="10"/>
          </p:nvPr>
        </p:nvSpPr>
        <p:spPr/>
        <p:txBody>
          <a:bodyPr/>
          <a:lstStyle/>
          <a:p>
            <a:fld id="{2BB1F2E0-77AF-804C-8DA1-9DBA555C20FB}" type="datetimeFigureOut">
              <a:rPr lang="en-DE" smtClean="0"/>
              <a:t>24.08.23</a:t>
            </a:fld>
            <a:endParaRPr lang="en-DE"/>
          </a:p>
        </p:txBody>
      </p:sp>
      <p:sp>
        <p:nvSpPr>
          <p:cNvPr id="3" name="Footer Placeholder 2">
            <a:extLst>
              <a:ext uri="{FF2B5EF4-FFF2-40B4-BE49-F238E27FC236}">
                <a16:creationId xmlns:a16="http://schemas.microsoft.com/office/drawing/2014/main" id="{5151A3FA-661F-08D6-1A1D-B2424BB729ED}"/>
              </a:ext>
            </a:extLst>
          </p:cNvPr>
          <p:cNvSpPr>
            <a:spLocks noGrp="1"/>
          </p:cNvSpPr>
          <p:nvPr>
            <p:ph type="ftr" sz="quarter" idx="11"/>
          </p:nvPr>
        </p:nvSpPr>
        <p:spPr/>
        <p:txBody>
          <a:bodyPr/>
          <a:lstStyle/>
          <a:p>
            <a:endParaRPr lang="en-DE"/>
          </a:p>
        </p:txBody>
      </p:sp>
      <p:sp>
        <p:nvSpPr>
          <p:cNvPr id="4" name="Slide Number Placeholder 3">
            <a:extLst>
              <a:ext uri="{FF2B5EF4-FFF2-40B4-BE49-F238E27FC236}">
                <a16:creationId xmlns:a16="http://schemas.microsoft.com/office/drawing/2014/main" id="{3EE27FE7-5FE0-9386-D028-3F20D866288E}"/>
              </a:ext>
            </a:extLst>
          </p:cNvPr>
          <p:cNvSpPr>
            <a:spLocks noGrp="1"/>
          </p:cNvSpPr>
          <p:nvPr>
            <p:ph type="sldNum" sz="quarter" idx="12"/>
          </p:nvPr>
        </p:nvSpPr>
        <p:spPr/>
        <p:txBody>
          <a:bodyPr/>
          <a:lstStyle/>
          <a:p>
            <a:fld id="{A5798424-24DA-4F48-AC21-E7198443A6C2}" type="slidenum">
              <a:rPr lang="en-DE" smtClean="0"/>
              <a:t>‹#›</a:t>
            </a:fld>
            <a:endParaRPr lang="en-DE"/>
          </a:p>
        </p:txBody>
      </p:sp>
    </p:spTree>
    <p:extLst>
      <p:ext uri="{BB962C8B-B14F-4D97-AF65-F5344CB8AC3E}">
        <p14:creationId xmlns:p14="http://schemas.microsoft.com/office/powerpoint/2010/main" val="557250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09B05-1EE7-F736-D30A-47410E4F9F2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DE"/>
          </a:p>
        </p:txBody>
      </p:sp>
      <p:sp>
        <p:nvSpPr>
          <p:cNvPr id="3" name="Content Placeholder 2">
            <a:extLst>
              <a:ext uri="{FF2B5EF4-FFF2-40B4-BE49-F238E27FC236}">
                <a16:creationId xmlns:a16="http://schemas.microsoft.com/office/drawing/2014/main" id="{20E19AE7-B31D-409B-EB74-1E09637707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Text Placeholder 3">
            <a:extLst>
              <a:ext uri="{FF2B5EF4-FFF2-40B4-BE49-F238E27FC236}">
                <a16:creationId xmlns:a16="http://schemas.microsoft.com/office/drawing/2014/main" id="{420DB4D1-61C8-7C1D-8745-133B1864FF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C907485-D54A-78AD-A2F6-4BB8F9E2C08F}"/>
              </a:ext>
            </a:extLst>
          </p:cNvPr>
          <p:cNvSpPr>
            <a:spLocks noGrp="1"/>
          </p:cNvSpPr>
          <p:nvPr>
            <p:ph type="dt" sz="half" idx="10"/>
          </p:nvPr>
        </p:nvSpPr>
        <p:spPr/>
        <p:txBody>
          <a:bodyPr/>
          <a:lstStyle/>
          <a:p>
            <a:fld id="{2BB1F2E0-77AF-804C-8DA1-9DBA555C20FB}" type="datetimeFigureOut">
              <a:rPr lang="en-DE" smtClean="0"/>
              <a:t>24.08.23</a:t>
            </a:fld>
            <a:endParaRPr lang="en-DE"/>
          </a:p>
        </p:txBody>
      </p:sp>
      <p:sp>
        <p:nvSpPr>
          <p:cNvPr id="6" name="Footer Placeholder 5">
            <a:extLst>
              <a:ext uri="{FF2B5EF4-FFF2-40B4-BE49-F238E27FC236}">
                <a16:creationId xmlns:a16="http://schemas.microsoft.com/office/drawing/2014/main" id="{52C70BF3-95A9-AECA-45AB-E79464E733D7}"/>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0DEBB3ED-4307-4EAF-102A-AB902E8E2DD2}"/>
              </a:ext>
            </a:extLst>
          </p:cNvPr>
          <p:cNvSpPr>
            <a:spLocks noGrp="1"/>
          </p:cNvSpPr>
          <p:nvPr>
            <p:ph type="sldNum" sz="quarter" idx="12"/>
          </p:nvPr>
        </p:nvSpPr>
        <p:spPr/>
        <p:txBody>
          <a:bodyPr/>
          <a:lstStyle/>
          <a:p>
            <a:fld id="{A5798424-24DA-4F48-AC21-E7198443A6C2}" type="slidenum">
              <a:rPr lang="en-DE" smtClean="0"/>
              <a:t>‹#›</a:t>
            </a:fld>
            <a:endParaRPr lang="en-DE"/>
          </a:p>
        </p:txBody>
      </p:sp>
    </p:spTree>
    <p:extLst>
      <p:ext uri="{BB962C8B-B14F-4D97-AF65-F5344CB8AC3E}">
        <p14:creationId xmlns:p14="http://schemas.microsoft.com/office/powerpoint/2010/main" val="3947493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D23C2-1534-BEA5-2E96-FE46D3E4B17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DE"/>
          </a:p>
        </p:txBody>
      </p:sp>
      <p:sp>
        <p:nvSpPr>
          <p:cNvPr id="3" name="Picture Placeholder 2">
            <a:extLst>
              <a:ext uri="{FF2B5EF4-FFF2-40B4-BE49-F238E27FC236}">
                <a16:creationId xmlns:a16="http://schemas.microsoft.com/office/drawing/2014/main" id="{D0103B1D-D2B9-51D7-631F-8A226F5DD8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DE"/>
          </a:p>
        </p:txBody>
      </p:sp>
      <p:sp>
        <p:nvSpPr>
          <p:cNvPr id="4" name="Text Placeholder 3">
            <a:extLst>
              <a:ext uri="{FF2B5EF4-FFF2-40B4-BE49-F238E27FC236}">
                <a16:creationId xmlns:a16="http://schemas.microsoft.com/office/drawing/2014/main" id="{D356C353-A4FB-BACE-8C16-C615EFD0C4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DE5969D-31B2-61FC-61BD-FA6082138854}"/>
              </a:ext>
            </a:extLst>
          </p:cNvPr>
          <p:cNvSpPr>
            <a:spLocks noGrp="1"/>
          </p:cNvSpPr>
          <p:nvPr>
            <p:ph type="dt" sz="half" idx="10"/>
          </p:nvPr>
        </p:nvSpPr>
        <p:spPr/>
        <p:txBody>
          <a:bodyPr/>
          <a:lstStyle/>
          <a:p>
            <a:fld id="{2BB1F2E0-77AF-804C-8DA1-9DBA555C20FB}" type="datetimeFigureOut">
              <a:rPr lang="en-DE" smtClean="0"/>
              <a:t>24.08.23</a:t>
            </a:fld>
            <a:endParaRPr lang="en-DE"/>
          </a:p>
        </p:txBody>
      </p:sp>
      <p:sp>
        <p:nvSpPr>
          <p:cNvPr id="6" name="Footer Placeholder 5">
            <a:extLst>
              <a:ext uri="{FF2B5EF4-FFF2-40B4-BE49-F238E27FC236}">
                <a16:creationId xmlns:a16="http://schemas.microsoft.com/office/drawing/2014/main" id="{7FE7340B-4DC6-0F4C-F1DB-4F3C536029E8}"/>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8A45261A-D1A4-E1D5-2280-0057FDB2D0EE}"/>
              </a:ext>
            </a:extLst>
          </p:cNvPr>
          <p:cNvSpPr>
            <a:spLocks noGrp="1"/>
          </p:cNvSpPr>
          <p:nvPr>
            <p:ph type="sldNum" sz="quarter" idx="12"/>
          </p:nvPr>
        </p:nvSpPr>
        <p:spPr/>
        <p:txBody>
          <a:bodyPr/>
          <a:lstStyle/>
          <a:p>
            <a:fld id="{A5798424-24DA-4F48-AC21-E7198443A6C2}" type="slidenum">
              <a:rPr lang="en-DE" smtClean="0"/>
              <a:t>‹#›</a:t>
            </a:fld>
            <a:endParaRPr lang="en-DE"/>
          </a:p>
        </p:txBody>
      </p:sp>
    </p:spTree>
    <p:extLst>
      <p:ext uri="{BB962C8B-B14F-4D97-AF65-F5344CB8AC3E}">
        <p14:creationId xmlns:p14="http://schemas.microsoft.com/office/powerpoint/2010/main" val="2477974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F4D4D0-3204-C015-499E-CC8AF02213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DE"/>
          </a:p>
        </p:txBody>
      </p:sp>
      <p:sp>
        <p:nvSpPr>
          <p:cNvPr id="3" name="Text Placeholder 2">
            <a:extLst>
              <a:ext uri="{FF2B5EF4-FFF2-40B4-BE49-F238E27FC236}">
                <a16:creationId xmlns:a16="http://schemas.microsoft.com/office/drawing/2014/main" id="{21D68961-0D29-B5BA-55A6-2D4E771538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Date Placeholder 3">
            <a:extLst>
              <a:ext uri="{FF2B5EF4-FFF2-40B4-BE49-F238E27FC236}">
                <a16:creationId xmlns:a16="http://schemas.microsoft.com/office/drawing/2014/main" id="{8812DD6E-98A9-DD09-1589-033A57F593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B1F2E0-77AF-804C-8DA1-9DBA555C20FB}" type="datetimeFigureOut">
              <a:rPr lang="en-DE" smtClean="0"/>
              <a:t>24.08.23</a:t>
            </a:fld>
            <a:endParaRPr lang="en-DE"/>
          </a:p>
        </p:txBody>
      </p:sp>
      <p:sp>
        <p:nvSpPr>
          <p:cNvPr id="5" name="Footer Placeholder 4">
            <a:extLst>
              <a:ext uri="{FF2B5EF4-FFF2-40B4-BE49-F238E27FC236}">
                <a16:creationId xmlns:a16="http://schemas.microsoft.com/office/drawing/2014/main" id="{DF4E428F-5854-0702-5647-D32571145A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DE"/>
          </a:p>
        </p:txBody>
      </p:sp>
      <p:sp>
        <p:nvSpPr>
          <p:cNvPr id="6" name="Slide Number Placeholder 5">
            <a:extLst>
              <a:ext uri="{FF2B5EF4-FFF2-40B4-BE49-F238E27FC236}">
                <a16:creationId xmlns:a16="http://schemas.microsoft.com/office/drawing/2014/main" id="{559AC1F3-6FFF-83B5-B6F8-3A2871EA01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798424-24DA-4F48-AC21-E7198443A6C2}" type="slidenum">
              <a:rPr lang="en-DE" smtClean="0"/>
              <a:t>‹#›</a:t>
            </a:fld>
            <a:endParaRPr lang="en-DE"/>
          </a:p>
        </p:txBody>
      </p:sp>
    </p:spTree>
    <p:extLst>
      <p:ext uri="{BB962C8B-B14F-4D97-AF65-F5344CB8AC3E}">
        <p14:creationId xmlns:p14="http://schemas.microsoft.com/office/powerpoint/2010/main" val="1533717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492AD-2F86-C2C7-49A4-5B3E76198ADD}"/>
              </a:ext>
            </a:extLst>
          </p:cNvPr>
          <p:cNvSpPr>
            <a:spLocks noGrp="1"/>
          </p:cNvSpPr>
          <p:nvPr>
            <p:ph type="title"/>
          </p:nvPr>
        </p:nvSpPr>
        <p:spPr>
          <a:xfrm>
            <a:off x="403302" y="276728"/>
            <a:ext cx="10515600" cy="404309"/>
          </a:xfrm>
        </p:spPr>
        <p:txBody>
          <a:bodyPr>
            <a:normAutofit fontScale="90000"/>
          </a:bodyPr>
          <a:lstStyle/>
          <a:p>
            <a:r>
              <a:rPr lang="en-DE" sz="3600" b="1" dirty="0">
                <a:latin typeface="Helvetica Neue" panose="02000503000000020004" pitchFamily="2" charset="0"/>
                <a:ea typeface="Helvetica Neue" panose="02000503000000020004" pitchFamily="2" charset="0"/>
                <a:cs typeface="Helvetica Neue" panose="02000503000000020004" pitchFamily="2" charset="0"/>
              </a:rPr>
              <a:t>Intro</a:t>
            </a:r>
          </a:p>
        </p:txBody>
      </p:sp>
      <p:sp>
        <p:nvSpPr>
          <p:cNvPr id="3" name="Content Placeholder 2">
            <a:extLst>
              <a:ext uri="{FF2B5EF4-FFF2-40B4-BE49-F238E27FC236}">
                <a16:creationId xmlns:a16="http://schemas.microsoft.com/office/drawing/2014/main" id="{BE18770E-646F-642C-6E4C-3095FF55CACC}"/>
              </a:ext>
            </a:extLst>
          </p:cNvPr>
          <p:cNvSpPr>
            <a:spLocks noGrp="1"/>
          </p:cNvSpPr>
          <p:nvPr>
            <p:ph idx="1"/>
          </p:nvPr>
        </p:nvSpPr>
        <p:spPr>
          <a:xfrm>
            <a:off x="403302" y="911225"/>
            <a:ext cx="10515600" cy="4351338"/>
          </a:xfrm>
        </p:spPr>
        <p:txBody>
          <a:bodyPr>
            <a:noAutofit/>
          </a:bodyPr>
          <a:lstStyle/>
          <a:p>
            <a:r>
              <a:rPr lang="en-US" sz="1700" dirty="0">
                <a:latin typeface="Helvetica Neue" panose="02000503000000020004" pitchFamily="2" charset="0"/>
                <a:ea typeface="Helvetica Neue" panose="02000503000000020004" pitchFamily="2" charset="0"/>
                <a:cs typeface="Helvetica Neue" panose="02000503000000020004" pitchFamily="2" charset="0"/>
              </a:rPr>
              <a:t>Zwei </a:t>
            </a:r>
            <a:r>
              <a:rPr lang="en-US" sz="1700" dirty="0" err="1">
                <a:latin typeface="Helvetica Neue" panose="02000503000000020004" pitchFamily="2" charset="0"/>
                <a:ea typeface="Helvetica Neue" panose="02000503000000020004" pitchFamily="2" charset="0"/>
                <a:cs typeface="Helvetica Neue" panose="02000503000000020004" pitchFamily="2" charset="0"/>
              </a:rPr>
              <a:t>Stossrichtungen</a:t>
            </a:r>
            <a:r>
              <a:rPr lang="en-DE" sz="1700" dirty="0">
                <a:latin typeface="Helvetica Neue" panose="02000503000000020004" pitchFamily="2" charset="0"/>
                <a:ea typeface="Helvetica Neue" panose="02000503000000020004" pitchFamily="2" charset="0"/>
                <a:cs typeface="Helvetica Neue" panose="02000503000000020004" pitchFamily="2" charset="0"/>
              </a:rPr>
              <a:t>: </a:t>
            </a:r>
          </a:p>
          <a:p>
            <a:pPr lvl="1"/>
            <a:r>
              <a:rPr lang="en-DE" sz="1700" dirty="0">
                <a:latin typeface="Helvetica Neue" panose="02000503000000020004" pitchFamily="2" charset="0"/>
                <a:ea typeface="Helvetica Neue" panose="02000503000000020004" pitchFamily="2" charset="0"/>
                <a:cs typeface="Helvetica Neue" panose="02000503000000020004" pitchFamily="2" charset="0"/>
              </a:rPr>
              <a:t>Zwischenevaluation – September 2024</a:t>
            </a:r>
          </a:p>
          <a:p>
            <a:pPr lvl="1"/>
            <a:r>
              <a:rPr lang="en-DE" sz="1700" dirty="0">
                <a:latin typeface="Helvetica Neue" panose="02000503000000020004" pitchFamily="2" charset="0"/>
                <a:ea typeface="Helvetica Neue" panose="02000503000000020004" pitchFamily="2" charset="0"/>
                <a:cs typeface="Helvetica Neue" panose="02000503000000020004" pitchFamily="2" charset="0"/>
              </a:rPr>
              <a:t>Verlängerungsantrag und DFG-Datenblätter </a:t>
            </a:r>
            <a:r>
              <a:rPr lang="en-DE" sz="1700" dirty="0">
                <a:latin typeface="Helvetica Neue" panose="02000503000000020004" pitchFamily="2" charset="0"/>
                <a:ea typeface="Helvetica Neue" panose="02000503000000020004" pitchFamily="2" charset="0"/>
                <a:cs typeface="Helvetica Neue" panose="02000503000000020004" pitchFamily="2" charset="0"/>
                <a:sym typeface="Wingdings" pitchFamily="2" charset="2"/>
              </a:rPr>
              <a:t> später</a:t>
            </a:r>
          </a:p>
          <a:p>
            <a:r>
              <a:rPr lang="en-DE" sz="1700" dirty="0">
                <a:latin typeface="Helvetica Neue" panose="02000503000000020004" pitchFamily="2" charset="0"/>
                <a:ea typeface="Helvetica Neue" panose="02000503000000020004" pitchFamily="2" charset="0"/>
                <a:cs typeface="Helvetica Neue" panose="02000503000000020004" pitchFamily="2" charset="0"/>
                <a:sym typeface="Wingdings" pitchFamily="2" charset="2"/>
              </a:rPr>
              <a:t>Heute: </a:t>
            </a:r>
          </a:p>
          <a:p>
            <a:pPr lvl="1"/>
            <a:r>
              <a:rPr lang="en-DE" sz="1700" dirty="0">
                <a:latin typeface="Helvetica Neue" panose="02000503000000020004" pitchFamily="2" charset="0"/>
                <a:ea typeface="Helvetica Neue" panose="02000503000000020004" pitchFamily="2" charset="0"/>
                <a:cs typeface="Helvetica Neue" panose="02000503000000020004" pitchFamily="2" charset="0"/>
                <a:sym typeface="Wingdings" pitchFamily="2" charset="2"/>
              </a:rPr>
              <a:t>Wesentliche Fragen</a:t>
            </a:r>
          </a:p>
          <a:p>
            <a:pPr lvl="1"/>
            <a:r>
              <a:rPr lang="en-GB" sz="1700" dirty="0">
                <a:latin typeface="Helvetica Neue" panose="02000503000000020004" pitchFamily="2" charset="0"/>
                <a:ea typeface="Helvetica Neue" panose="02000503000000020004" pitchFamily="2" charset="0"/>
                <a:cs typeface="Helvetica Neue" panose="02000503000000020004" pitchFamily="2" charset="0"/>
                <a:sym typeface="Wingdings" pitchFamily="2" charset="2"/>
              </a:rPr>
              <a:t>W</a:t>
            </a:r>
            <a:r>
              <a:rPr lang="en-DE" sz="1700" dirty="0">
                <a:latin typeface="Helvetica Neue" panose="02000503000000020004" pitchFamily="2" charset="0"/>
                <a:ea typeface="Helvetica Neue" panose="02000503000000020004" pitchFamily="2" charset="0"/>
                <a:cs typeface="Helvetica Neue" panose="02000503000000020004" pitchFamily="2" charset="0"/>
                <a:sym typeface="Wingdings" pitchFamily="2" charset="2"/>
              </a:rPr>
              <a:t>eiteres Vorgehen</a:t>
            </a:r>
          </a:p>
          <a:p>
            <a:pPr lvl="1"/>
            <a:endParaRPr lang="en-US" sz="1700" dirty="0">
              <a:latin typeface="Helvetica Neue" panose="02000503000000020004"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4058248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492AD-2F86-C2C7-49A4-5B3E76198ADD}"/>
              </a:ext>
            </a:extLst>
          </p:cNvPr>
          <p:cNvSpPr>
            <a:spLocks noGrp="1"/>
          </p:cNvSpPr>
          <p:nvPr>
            <p:ph type="title"/>
          </p:nvPr>
        </p:nvSpPr>
        <p:spPr>
          <a:xfrm>
            <a:off x="403302" y="276728"/>
            <a:ext cx="10515600" cy="404309"/>
          </a:xfrm>
        </p:spPr>
        <p:txBody>
          <a:bodyPr>
            <a:normAutofit fontScale="90000"/>
          </a:bodyPr>
          <a:lstStyle/>
          <a:p>
            <a:r>
              <a:rPr lang="en-DE" sz="3600" b="1" dirty="0">
                <a:latin typeface="Helvetica Neue" panose="02000503000000020004" pitchFamily="2" charset="0"/>
                <a:ea typeface="Helvetica Neue" panose="02000503000000020004" pitchFamily="2" charset="0"/>
                <a:cs typeface="Helvetica Neue" panose="02000503000000020004" pitchFamily="2" charset="0"/>
              </a:rPr>
              <a:t>Fragen</a:t>
            </a:r>
          </a:p>
        </p:txBody>
      </p:sp>
      <p:sp>
        <p:nvSpPr>
          <p:cNvPr id="3" name="Content Placeholder 2">
            <a:extLst>
              <a:ext uri="{FF2B5EF4-FFF2-40B4-BE49-F238E27FC236}">
                <a16:creationId xmlns:a16="http://schemas.microsoft.com/office/drawing/2014/main" id="{BE18770E-646F-642C-6E4C-3095FF55CACC}"/>
              </a:ext>
            </a:extLst>
          </p:cNvPr>
          <p:cNvSpPr>
            <a:spLocks noGrp="1"/>
          </p:cNvSpPr>
          <p:nvPr>
            <p:ph idx="1"/>
          </p:nvPr>
        </p:nvSpPr>
        <p:spPr>
          <a:xfrm>
            <a:off x="403302" y="911225"/>
            <a:ext cx="10515600" cy="4351338"/>
          </a:xfrm>
        </p:spPr>
        <p:txBody>
          <a:bodyPr>
            <a:noAutofit/>
          </a:bodyPr>
          <a:lstStyle/>
          <a:p>
            <a:r>
              <a:rPr lang="en-DE" sz="1700" dirty="0">
                <a:latin typeface="Helvetica Neue" panose="02000503000000020004" pitchFamily="2" charset="0"/>
                <a:ea typeface="Helvetica Neue" panose="02000503000000020004" pitchFamily="2" charset="0"/>
                <a:cs typeface="Helvetica Neue" panose="02000503000000020004" pitchFamily="2" charset="0"/>
              </a:rPr>
              <a:t>Was verlangt der Zwischenbericht von uns? </a:t>
            </a:r>
          </a:p>
          <a:p>
            <a:pPr lvl="1"/>
            <a:r>
              <a:rPr lang="en-DE" sz="1700" dirty="0">
                <a:latin typeface="Helvetica Neue" panose="02000503000000020004" pitchFamily="2" charset="0"/>
                <a:ea typeface="Helvetica Neue" panose="02000503000000020004" pitchFamily="2" charset="0"/>
                <a:cs typeface="Helvetica Neue" panose="02000503000000020004" pitchFamily="2" charset="0"/>
              </a:rPr>
              <a:t>KPIs? </a:t>
            </a:r>
          </a:p>
          <a:p>
            <a:pPr lvl="1"/>
            <a:r>
              <a:rPr lang="en-DE" sz="1700" dirty="0">
                <a:latin typeface="Helvetica Neue" panose="02000503000000020004" pitchFamily="2" charset="0"/>
                <a:ea typeface="Helvetica Neue" panose="02000503000000020004" pitchFamily="2" charset="0"/>
                <a:cs typeface="Helvetica Neue" panose="02000503000000020004" pitchFamily="2" charset="0"/>
              </a:rPr>
              <a:t>In-kind-Ressourcen? CPU, CPU hours, storage, … </a:t>
            </a:r>
          </a:p>
          <a:p>
            <a:pPr lvl="1"/>
            <a:r>
              <a:rPr lang="en-DE" sz="1700" dirty="0">
                <a:latin typeface="Helvetica Neue" panose="02000503000000020004" pitchFamily="2" charset="0"/>
                <a:ea typeface="Helvetica Neue" panose="02000503000000020004" pitchFamily="2" charset="0"/>
                <a:cs typeface="Helvetica Neue" panose="02000503000000020004" pitchFamily="2" charset="0"/>
              </a:rPr>
              <a:t>In-kind-Personal?</a:t>
            </a:r>
          </a:p>
          <a:p>
            <a:pPr lvl="1"/>
            <a:r>
              <a:rPr lang="en-DE" sz="1700" dirty="0">
                <a:latin typeface="Helvetica Neue" panose="02000503000000020004" pitchFamily="2" charset="0"/>
                <a:ea typeface="Helvetica Neue" panose="02000503000000020004" pitchFamily="2" charset="0"/>
                <a:cs typeface="Helvetica Neue" panose="02000503000000020004" pitchFamily="2" charset="0"/>
              </a:rPr>
              <a:t>Services?</a:t>
            </a:r>
          </a:p>
          <a:p>
            <a:r>
              <a:rPr lang="en-DE" sz="1700" dirty="0">
                <a:latin typeface="Helvetica Neue" panose="02000503000000020004" pitchFamily="2" charset="0"/>
                <a:ea typeface="Helvetica Neue" panose="02000503000000020004" pitchFamily="2" charset="0"/>
                <a:cs typeface="Helvetica Neue" panose="02000503000000020004" pitchFamily="2" charset="0"/>
              </a:rPr>
              <a:t>Was KÖNNEN zusätzlich wir im Zwischenbericht unterbringen? </a:t>
            </a:r>
          </a:p>
          <a:p>
            <a:r>
              <a:rPr lang="en-DE" sz="1700" dirty="0">
                <a:latin typeface="Helvetica Neue" panose="02000503000000020004" pitchFamily="2" charset="0"/>
                <a:ea typeface="Helvetica Neue" panose="02000503000000020004" pitchFamily="2" charset="0"/>
                <a:cs typeface="Helvetica Neue" panose="02000503000000020004" pitchFamily="2" charset="0"/>
              </a:rPr>
              <a:t>Welche Zahlen können wir sinnvollerweise erheben? </a:t>
            </a:r>
          </a:p>
          <a:p>
            <a:pPr lvl="1"/>
            <a:r>
              <a:rPr lang="en-DE" sz="1700" dirty="0">
                <a:latin typeface="Helvetica Neue" panose="02000503000000020004" pitchFamily="2" charset="0"/>
                <a:ea typeface="Helvetica Neue" panose="02000503000000020004" pitchFamily="2" charset="0"/>
                <a:cs typeface="Helvetica Neue" panose="02000503000000020004" pitchFamily="2" charset="0"/>
              </a:rPr>
              <a:t>Clicks, Abrufe, CPUs, Storage, CPU hours, Downloads, Execution numbers, …</a:t>
            </a:r>
          </a:p>
          <a:p>
            <a:r>
              <a:rPr lang="en-DE" sz="1700" dirty="0">
                <a:latin typeface="Helvetica Neue" panose="02000503000000020004" pitchFamily="2" charset="0"/>
                <a:ea typeface="Helvetica Neue" panose="02000503000000020004" pitchFamily="2" charset="0"/>
                <a:cs typeface="Helvetica Neue" panose="02000503000000020004" pitchFamily="2" charset="0"/>
              </a:rPr>
              <a:t>Was müssen wir machen, um weitere sinnvolle oder notwendige I</a:t>
            </a:r>
            <a:r>
              <a:rPr lang="en-GB" sz="1700" dirty="0">
                <a:latin typeface="Helvetica Neue" panose="02000503000000020004" pitchFamily="2" charset="0"/>
                <a:ea typeface="Helvetica Neue" panose="02000503000000020004" pitchFamily="2" charset="0"/>
                <a:cs typeface="Helvetica Neue" panose="02000503000000020004" pitchFamily="2" charset="0"/>
              </a:rPr>
              <a:t>n</a:t>
            </a:r>
            <a:r>
              <a:rPr lang="en-DE" sz="1700" dirty="0">
                <a:latin typeface="Helvetica Neue" panose="02000503000000020004" pitchFamily="2" charset="0"/>
                <a:ea typeface="Helvetica Neue" panose="02000503000000020004" pitchFamily="2" charset="0"/>
                <a:cs typeface="Helvetica Neue" panose="02000503000000020004" pitchFamily="2" charset="0"/>
              </a:rPr>
              <a:t>formationen zu kriegen? </a:t>
            </a:r>
          </a:p>
          <a:p>
            <a:r>
              <a:rPr lang="en-DE" sz="1700" dirty="0">
                <a:latin typeface="Helvetica Neue" panose="02000503000000020004" pitchFamily="2" charset="0"/>
                <a:ea typeface="Helvetica Neue" panose="02000503000000020004" pitchFamily="2" charset="0"/>
                <a:cs typeface="Helvetica Neue" panose="02000503000000020004" pitchFamily="2" charset="0"/>
              </a:rPr>
              <a:t>Können wir bestehende Services zum Teil für PUNCH claimen? </a:t>
            </a:r>
          </a:p>
          <a:p>
            <a:r>
              <a:rPr lang="en-DE" sz="1700" dirty="0">
                <a:latin typeface="Helvetica Neue" panose="02000503000000020004" pitchFamily="2" charset="0"/>
                <a:ea typeface="Helvetica Neue" panose="02000503000000020004" pitchFamily="2" charset="0"/>
                <a:cs typeface="Helvetica Neue" panose="02000503000000020004" pitchFamily="2" charset="0"/>
              </a:rPr>
              <a:t>Speziell für Compute und Storage: Autorisierung für jeweilige Zentren-Ressourcen durch PUNCH-AAI? </a:t>
            </a:r>
            <a:r>
              <a:rPr lang="en-DE" sz="1700" dirty="0">
                <a:latin typeface="Helvetica Neue" panose="02000503000000020004" pitchFamily="2" charset="0"/>
                <a:ea typeface="Helvetica Neue" panose="02000503000000020004" pitchFamily="2" charset="0"/>
                <a:cs typeface="Helvetica Neue" panose="02000503000000020004" pitchFamily="2" charset="0"/>
                <a:sym typeface="Wingdings" pitchFamily="2" charset="2"/>
              </a:rPr>
              <a:t> Frage von User Policies. </a:t>
            </a:r>
            <a:endParaRPr lang="en-DE" sz="1700" dirty="0">
              <a:latin typeface="Helvetica Neue" panose="02000503000000020004" pitchFamily="2" charset="0"/>
              <a:ea typeface="Helvetica Neue" panose="02000503000000020004" pitchFamily="2" charset="0"/>
              <a:cs typeface="Helvetica Neue" panose="02000503000000020004" pitchFamily="2" charset="0"/>
            </a:endParaRPr>
          </a:p>
          <a:p>
            <a:r>
              <a:rPr lang="en-DE" sz="1700" dirty="0">
                <a:latin typeface="Helvetica Neue" panose="02000503000000020004" pitchFamily="2" charset="0"/>
                <a:ea typeface="Helvetica Neue" panose="02000503000000020004" pitchFamily="2" charset="0"/>
                <a:cs typeface="Helvetica Neue" panose="02000503000000020004" pitchFamily="2" charset="0"/>
              </a:rPr>
              <a:t>Erstellen einer Liste von Items, für die wir Datenblätter erstellen wollen (siehe Folie 3)</a:t>
            </a:r>
          </a:p>
          <a:p>
            <a:endParaRPr lang="en-DE" sz="1700" dirty="0">
              <a:latin typeface="Helvetica Neue" panose="02000503000000020004" pitchFamily="2" charset="0"/>
              <a:ea typeface="Helvetica Neue" panose="02000503000000020004" pitchFamily="2" charset="0"/>
              <a:cs typeface="Helvetica Neue" panose="02000503000000020004" pitchFamily="2" charset="0"/>
            </a:endParaRPr>
          </a:p>
          <a:p>
            <a:endParaRPr lang="en-DE" sz="1700" dirty="0">
              <a:latin typeface="Helvetica Neue" panose="02000503000000020004" pitchFamily="2" charset="0"/>
              <a:ea typeface="Helvetica Neue" panose="02000503000000020004" pitchFamily="2" charset="0"/>
              <a:cs typeface="Helvetica Neue" panose="02000503000000020004" pitchFamily="2" charset="0"/>
            </a:endParaRPr>
          </a:p>
          <a:p>
            <a:r>
              <a:rPr lang="en-DE" sz="1700" dirty="0">
                <a:latin typeface="Helvetica Neue" panose="02000503000000020004" pitchFamily="2" charset="0"/>
                <a:ea typeface="Helvetica Neue" panose="02000503000000020004" pitchFamily="2" charset="0"/>
                <a:cs typeface="Helvetica Neue" panose="02000503000000020004" pitchFamily="2" charset="0"/>
              </a:rPr>
              <a:t>Wie organisieren wir das? </a:t>
            </a:r>
          </a:p>
        </p:txBody>
      </p:sp>
    </p:spTree>
    <p:extLst>
      <p:ext uri="{BB962C8B-B14F-4D97-AF65-F5344CB8AC3E}">
        <p14:creationId xmlns:p14="http://schemas.microsoft.com/office/powerpoint/2010/main" val="3756873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492AD-2F86-C2C7-49A4-5B3E76198ADD}"/>
              </a:ext>
            </a:extLst>
          </p:cNvPr>
          <p:cNvSpPr>
            <a:spLocks noGrp="1"/>
          </p:cNvSpPr>
          <p:nvPr>
            <p:ph type="title"/>
          </p:nvPr>
        </p:nvSpPr>
        <p:spPr>
          <a:xfrm>
            <a:off x="403302" y="276728"/>
            <a:ext cx="10515600" cy="404309"/>
          </a:xfrm>
        </p:spPr>
        <p:txBody>
          <a:bodyPr>
            <a:normAutofit fontScale="90000"/>
          </a:bodyPr>
          <a:lstStyle/>
          <a:p>
            <a:r>
              <a:rPr lang="en-DE" sz="3600" b="1" dirty="0">
                <a:latin typeface="Helvetica Neue" panose="02000503000000020004" pitchFamily="2" charset="0"/>
                <a:ea typeface="Helvetica Neue" panose="02000503000000020004" pitchFamily="2" charset="0"/>
                <a:cs typeface="Helvetica Neue" panose="02000503000000020004" pitchFamily="2" charset="0"/>
              </a:rPr>
              <a:t>Aus dem Template</a:t>
            </a:r>
          </a:p>
        </p:txBody>
      </p:sp>
      <p:sp>
        <p:nvSpPr>
          <p:cNvPr id="3" name="Content Placeholder 2">
            <a:extLst>
              <a:ext uri="{FF2B5EF4-FFF2-40B4-BE49-F238E27FC236}">
                <a16:creationId xmlns:a16="http://schemas.microsoft.com/office/drawing/2014/main" id="{BE18770E-646F-642C-6E4C-3095FF55CACC}"/>
              </a:ext>
            </a:extLst>
          </p:cNvPr>
          <p:cNvSpPr>
            <a:spLocks noGrp="1"/>
          </p:cNvSpPr>
          <p:nvPr>
            <p:ph idx="1"/>
          </p:nvPr>
        </p:nvSpPr>
        <p:spPr>
          <a:xfrm>
            <a:off x="403302" y="833166"/>
            <a:ext cx="10515600" cy="4351338"/>
          </a:xfrm>
        </p:spPr>
        <p:txBody>
          <a:bodyPr>
            <a:noAutofit/>
          </a:bodyPr>
          <a:lstStyle/>
          <a:p>
            <a:pPr marL="0" indent="0">
              <a:lnSpc>
                <a:spcPct val="150000"/>
              </a:lnSpc>
              <a:buNone/>
            </a:pPr>
            <a:r>
              <a:rPr lang="en-US" sz="1500" b="1" kern="100" dirty="0">
                <a:effectLst/>
                <a:latin typeface="Arial" panose="020B0604020202020204" pitchFamily="34" charset="0"/>
                <a:ea typeface="Calibri" panose="020F0502020204030204" pitchFamily="34" charset="0"/>
                <a:cs typeface="Times New Roman" panose="02020603050405020304" pitchFamily="18" charset="0"/>
              </a:rPr>
              <a:t>1.5 Operation Model</a:t>
            </a:r>
            <a:endParaRPr lang="en-DE"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DE" sz="1500" kern="0" dirty="0">
                <a:solidFill>
                  <a:srgbClr val="4472C4"/>
                </a:solidFill>
                <a:effectLst/>
                <a:latin typeface="ArialMT"/>
                <a:ea typeface="Times New Roman" panose="02020603050405020304" pitchFamily="18" charset="0"/>
                <a:cs typeface="Times New Roman" panose="02020603050405020304" pitchFamily="18" charset="0"/>
              </a:rPr>
              <a:t>Data storage and computing power </a:t>
            </a:r>
            <a:endParaRPr lang="en-DE" sz="15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DE" sz="1500" kern="0" dirty="0">
                <a:solidFill>
                  <a:srgbClr val="4472C4"/>
                </a:solidFill>
                <a:effectLst/>
                <a:latin typeface="ArialMT"/>
                <a:ea typeface="Times New Roman" panose="02020603050405020304" pitchFamily="18" charset="0"/>
                <a:cs typeface="Times New Roman" panose="02020603050405020304" pitchFamily="18" charset="0"/>
              </a:rPr>
              <a:t>Which infrastructures not funded by the NFDI with data storage and computing power have contributed in a relevant manner to the services you have developed? Please describe in quantitative terms. </a:t>
            </a:r>
            <a:r>
              <a:rPr lang="en-DE" sz="15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DE" sz="1500" kern="1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50000"/>
              </a:lnSpc>
              <a:buNone/>
            </a:pPr>
            <a:r>
              <a:rPr lang="en-US" sz="1500" b="1" kern="100" dirty="0">
                <a:effectLst/>
                <a:latin typeface="Arial" panose="020B0604020202020204" pitchFamily="34" charset="0"/>
                <a:ea typeface="Calibri" panose="020F0502020204030204" pitchFamily="34" charset="0"/>
                <a:cs typeface="Times New Roman" panose="02020603050405020304" pitchFamily="18" charset="0"/>
              </a:rPr>
              <a:t>2.1 Scientific Relevance and Quality of Measures</a:t>
            </a:r>
            <a:r>
              <a:rPr lang="en-DE" sz="15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en-DE" sz="1500" kern="0" dirty="0">
                <a:solidFill>
                  <a:srgbClr val="4472C4"/>
                </a:solidFill>
                <a:effectLst/>
                <a:latin typeface="ArialMT"/>
                <a:ea typeface="Times New Roman" panose="02020603050405020304" pitchFamily="18" charset="0"/>
                <a:cs typeface="Times New Roman" panose="02020603050405020304" pitchFamily="18" charset="0"/>
              </a:rPr>
              <a:t>How successful has the implementation of the planned measures been (with respect to the description in the proposal)? Have you achieved the aims of your task areas? How has progress related to the timeline sketched in the proposal? What deviations from or reorganisation of the work programme became necessary, possibly also due to contributions to the NFDI as a whole? What relevance do the implemented measures have for the community they address and/or for the individual members of this community? How, i.e. based on what criteria, would you measure the relevance and quality of your RDM strategy? </a:t>
            </a:r>
            <a:endParaRPr lang="en-DE"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50000"/>
              </a:lnSpc>
              <a:buNone/>
            </a:pPr>
            <a:r>
              <a:rPr lang="en-US" sz="1500" b="1" kern="100" dirty="0">
                <a:effectLst/>
                <a:latin typeface="Arial" panose="020B0604020202020204" pitchFamily="34" charset="0"/>
                <a:ea typeface="Calibri" panose="020F0502020204030204" pitchFamily="34" charset="0"/>
                <a:cs typeface="Times New Roman" panose="02020603050405020304" pitchFamily="18" charset="0"/>
              </a:rPr>
              <a:t>2.2 Metadata Standards and Reliable Services </a:t>
            </a:r>
            <a:r>
              <a:rPr lang="en-DE" sz="15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en-DE" sz="1500" kern="0" dirty="0">
                <a:solidFill>
                  <a:srgbClr val="4472C4"/>
                </a:solidFill>
                <a:effectLst/>
                <a:latin typeface="ArialMT"/>
                <a:ea typeface="Times New Roman" panose="02020603050405020304" pitchFamily="18" charset="0"/>
                <a:cs typeface="Times New Roman" panose="02020603050405020304" pitchFamily="18" charset="0"/>
              </a:rPr>
              <a:t>To which metadata standards or other RDM standards did your consortium contribute? Which reliable and sustainable services have you established? Please explain each item in some detail. </a:t>
            </a:r>
            <a:r>
              <a:rPr lang="en-DE" sz="15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50000"/>
              </a:lnSpc>
              <a:buNone/>
            </a:pPr>
            <a:r>
              <a:rPr lang="en-US" sz="1500" b="1" kern="100" dirty="0">
                <a:effectLst/>
                <a:latin typeface="Arial" panose="020B0604020202020204" pitchFamily="34" charset="0"/>
                <a:ea typeface="Calibri" panose="020F0502020204030204" pitchFamily="34" charset="0"/>
                <a:cs typeface="Times New Roman" panose="02020603050405020304" pitchFamily="18" charset="0"/>
              </a:rPr>
              <a:t>2.4 Services Provided by the Consortium </a:t>
            </a:r>
            <a:r>
              <a:rPr lang="en-DE" sz="1500" kern="100" dirty="0">
                <a:effectLst/>
                <a:latin typeface="Calibri" panose="020F0502020204030204" pitchFamily="34" charset="0"/>
                <a:ea typeface="Calibri" panose="020F0502020204030204" pitchFamily="34" charset="0"/>
                <a:cs typeface="Times New Roman" panose="02020603050405020304" pitchFamily="18" charset="0"/>
              </a:rPr>
              <a:t> </a:t>
            </a:r>
            <a:r>
              <a:rPr lang="en-DE" sz="1500" kern="0" dirty="0">
                <a:solidFill>
                  <a:srgbClr val="4472C4"/>
                </a:solidFill>
                <a:effectLst/>
                <a:latin typeface="ArialMT"/>
                <a:ea typeface="Times New Roman" panose="02020603050405020304" pitchFamily="18" charset="0"/>
                <a:cs typeface="Times New Roman" panose="02020603050405020304" pitchFamily="18" charset="0"/>
              </a:rPr>
              <a:t> </a:t>
            </a:r>
            <a:endParaRPr lang="en-DE" sz="15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DE" sz="1500" kern="0" dirty="0">
                <a:solidFill>
                  <a:srgbClr val="4472C4"/>
                </a:solidFill>
                <a:effectLst/>
                <a:latin typeface="ArialMT"/>
                <a:ea typeface="Times New Roman" panose="02020603050405020304" pitchFamily="18" charset="0"/>
                <a:cs typeface="Times New Roman" panose="02020603050405020304" pitchFamily="18" charset="0"/>
              </a:rPr>
              <a:t>In describing the services currently provided by the consortium, distinguish clearly between services that consortium members provide as part of their institutional mission (</a:t>
            </a:r>
            <a:r>
              <a:rPr lang="en-DE" sz="1500" i="1" kern="0" dirty="0">
                <a:solidFill>
                  <a:srgbClr val="4472C4"/>
                </a:solidFill>
                <a:effectLst/>
                <a:latin typeface="Arial" panose="020B0604020202020204" pitchFamily="34" charset="0"/>
                <a:ea typeface="Times New Roman" panose="02020603050405020304" pitchFamily="18" charset="0"/>
                <a:cs typeface="Times New Roman" panose="02020603050405020304" pitchFamily="18" charset="0"/>
              </a:rPr>
              <a:t>Grundaufgaben</a:t>
            </a:r>
            <a:r>
              <a:rPr lang="en-DE" sz="1500" kern="0" dirty="0">
                <a:solidFill>
                  <a:srgbClr val="4472C4"/>
                </a:solidFill>
                <a:effectLst/>
                <a:latin typeface="ArialMT"/>
                <a:ea typeface="Times New Roman" panose="02020603050405020304" pitchFamily="18" charset="0"/>
                <a:cs typeface="Times New Roman" panose="02020603050405020304" pitchFamily="18" charset="0"/>
              </a:rPr>
              <a:t>) based on existing funding, and new services that have been established within the NFDI framework. </a:t>
            </a:r>
            <a:endParaRPr lang="en-DE"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DE" sz="15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6740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492AD-2F86-C2C7-49A4-5B3E76198ADD}"/>
              </a:ext>
            </a:extLst>
          </p:cNvPr>
          <p:cNvSpPr>
            <a:spLocks noGrp="1"/>
          </p:cNvSpPr>
          <p:nvPr>
            <p:ph type="title"/>
          </p:nvPr>
        </p:nvSpPr>
        <p:spPr>
          <a:xfrm>
            <a:off x="403302" y="276728"/>
            <a:ext cx="10515600" cy="404309"/>
          </a:xfrm>
        </p:spPr>
        <p:txBody>
          <a:bodyPr>
            <a:normAutofit fontScale="90000"/>
          </a:bodyPr>
          <a:lstStyle/>
          <a:p>
            <a:r>
              <a:rPr lang="en-DE" sz="3600" b="1" dirty="0">
                <a:latin typeface="Helvetica Neue" panose="02000503000000020004" pitchFamily="2" charset="0"/>
                <a:ea typeface="Helvetica Neue" panose="02000503000000020004" pitchFamily="2" charset="0"/>
                <a:cs typeface="Helvetica Neue" panose="02000503000000020004" pitchFamily="2" charset="0"/>
              </a:rPr>
              <a:t>Weitere I</a:t>
            </a:r>
            <a:r>
              <a:rPr lang="en-GB" sz="3600" b="1" dirty="0">
                <a:latin typeface="Helvetica Neue" panose="02000503000000020004" pitchFamily="2" charset="0"/>
                <a:ea typeface="Helvetica Neue" panose="02000503000000020004" pitchFamily="2" charset="0"/>
                <a:cs typeface="Helvetica Neue" panose="02000503000000020004" pitchFamily="2" charset="0"/>
              </a:rPr>
              <a:t>n</a:t>
            </a:r>
            <a:r>
              <a:rPr lang="en-DE" sz="3600" b="1" dirty="0">
                <a:latin typeface="Helvetica Neue" panose="02000503000000020004" pitchFamily="2" charset="0"/>
                <a:ea typeface="Helvetica Neue" panose="02000503000000020004" pitchFamily="2" charset="0"/>
                <a:cs typeface="Helvetica Neue" panose="02000503000000020004" pitchFamily="2" charset="0"/>
              </a:rPr>
              <a:t>fos / Fragen</a:t>
            </a:r>
          </a:p>
        </p:txBody>
      </p:sp>
      <p:sp>
        <p:nvSpPr>
          <p:cNvPr id="3" name="Content Placeholder 2">
            <a:extLst>
              <a:ext uri="{FF2B5EF4-FFF2-40B4-BE49-F238E27FC236}">
                <a16:creationId xmlns:a16="http://schemas.microsoft.com/office/drawing/2014/main" id="{BE18770E-646F-642C-6E4C-3095FF55CACC}"/>
              </a:ext>
            </a:extLst>
          </p:cNvPr>
          <p:cNvSpPr>
            <a:spLocks noGrp="1"/>
          </p:cNvSpPr>
          <p:nvPr>
            <p:ph idx="1"/>
          </p:nvPr>
        </p:nvSpPr>
        <p:spPr>
          <a:xfrm>
            <a:off x="403302" y="833166"/>
            <a:ext cx="10515600" cy="4351338"/>
          </a:xfrm>
        </p:spPr>
        <p:txBody>
          <a:bodyPr>
            <a:noAutofit/>
          </a:bodyPr>
          <a:lstStyle/>
          <a:p>
            <a:pPr marL="0" indent="0">
              <a:lnSpc>
                <a:spcPct val="100000"/>
              </a:lnSpc>
              <a:buNone/>
            </a:pPr>
            <a:r>
              <a:rPr lang="en-US" sz="1500" kern="100" dirty="0" err="1">
                <a:effectLst/>
                <a:latin typeface="Arial" panose="020B0604020202020204" pitchFamily="34" charset="0"/>
                <a:ea typeface="Calibri" panose="020F0502020204030204" pitchFamily="34" charset="0"/>
                <a:cs typeface="Times New Roman" panose="02020603050405020304" pitchFamily="18" charset="0"/>
              </a:rPr>
              <a:t>Datenblatt</a:t>
            </a:r>
            <a:r>
              <a:rPr lang="en-US" sz="1500" kern="100" dirty="0">
                <a:effectLst/>
                <a:latin typeface="Arial" panose="020B0604020202020204" pitchFamily="34" charset="0"/>
                <a:ea typeface="Calibri" panose="020F0502020204030204" pitchFamily="34" charset="0"/>
                <a:cs typeface="Times New Roman" panose="02020603050405020304" pitchFamily="18" charset="0"/>
              </a:rPr>
              <a:t> (</a:t>
            </a:r>
            <a:r>
              <a:rPr lang="en-US" sz="1500" kern="100" dirty="0" err="1">
                <a:effectLst/>
                <a:latin typeface="Arial" panose="020B0604020202020204" pitchFamily="34" charset="0"/>
                <a:ea typeface="Calibri" panose="020F0502020204030204" pitchFamily="34" charset="0"/>
                <a:cs typeface="Times New Roman" panose="02020603050405020304" pitchFamily="18" charset="0"/>
              </a:rPr>
              <a:t>Anforderung</a:t>
            </a:r>
            <a:r>
              <a:rPr lang="en-US" sz="1500" kern="100" dirty="0">
                <a:effectLst/>
                <a:latin typeface="Arial" panose="020B0604020202020204" pitchFamily="34" charset="0"/>
                <a:ea typeface="Calibri" panose="020F0502020204030204" pitchFamily="34" charset="0"/>
                <a:cs typeface="Times New Roman" panose="02020603050405020304" pitchFamily="18" charset="0"/>
              </a:rPr>
              <a:t> der DFG) – </a:t>
            </a:r>
            <a:r>
              <a:rPr lang="en-US" sz="1500" kern="100" dirty="0" err="1">
                <a:effectLst/>
                <a:latin typeface="Arial" panose="020B0604020202020204" pitchFamily="34" charset="0"/>
                <a:ea typeface="Calibri" panose="020F0502020204030204" pitchFamily="34" charset="0"/>
                <a:cs typeface="Times New Roman" panose="02020603050405020304" pitchFamily="18" charset="0"/>
              </a:rPr>
              <a:t>verlangt</a:t>
            </a:r>
            <a:r>
              <a:rPr lang="en-US" sz="1500" kern="100" dirty="0">
                <a:effectLst/>
                <a:latin typeface="Arial" panose="020B0604020202020204" pitchFamily="34" charset="0"/>
                <a:ea typeface="Calibri" panose="020F0502020204030204" pitchFamily="34" charset="0"/>
                <a:cs typeface="Times New Roman" panose="02020603050405020304" pitchFamily="18" charset="0"/>
              </a:rPr>
              <a:t> für </a:t>
            </a:r>
            <a:r>
              <a:rPr lang="en-US" sz="1500" kern="100" dirty="0" err="1">
                <a:effectLst/>
                <a:latin typeface="Arial" panose="020B0604020202020204" pitchFamily="34" charset="0"/>
                <a:ea typeface="Calibri" panose="020F0502020204030204" pitchFamily="34" charset="0"/>
                <a:cs typeface="Times New Roman" panose="02020603050405020304" pitchFamily="18" charset="0"/>
              </a:rPr>
              <a:t>Verlängerungsantrag</a:t>
            </a:r>
            <a:r>
              <a:rPr lang="en-US" sz="1500" kern="100" dirty="0">
                <a:effectLst/>
                <a:latin typeface="Arial" panose="020B0604020202020204" pitchFamily="34" charset="0"/>
                <a:ea typeface="Calibri" panose="020F0502020204030204" pitchFamily="34" charset="0"/>
                <a:cs typeface="Times New Roman" panose="02020603050405020304" pitchFamily="18" charset="0"/>
              </a:rPr>
              <a:t>, </a:t>
            </a:r>
            <a:r>
              <a:rPr lang="en-US" sz="1500" kern="100" dirty="0" err="1">
                <a:effectLst/>
                <a:latin typeface="Arial" panose="020B0604020202020204" pitchFamily="34" charset="0"/>
                <a:ea typeface="Calibri" panose="020F0502020204030204" pitchFamily="34" charset="0"/>
                <a:cs typeface="Times New Roman" panose="02020603050405020304" pitchFamily="18" charset="0"/>
              </a:rPr>
              <a:t>liegt</a:t>
            </a:r>
            <a:r>
              <a:rPr lang="en-US" sz="1500" kern="100" dirty="0">
                <a:effectLst/>
                <a:latin typeface="Arial" panose="020B0604020202020204" pitchFamily="34" charset="0"/>
                <a:ea typeface="Calibri" panose="020F0502020204030204" pitchFamily="34" charset="0"/>
                <a:cs typeface="Times New Roman" panose="02020603050405020304" pitchFamily="18" charset="0"/>
              </a:rPr>
              <a:t> </a:t>
            </a:r>
            <a:r>
              <a:rPr lang="en-US" sz="1500" kern="100" dirty="0" err="1">
                <a:effectLst/>
                <a:latin typeface="Arial" panose="020B0604020202020204" pitchFamily="34" charset="0"/>
                <a:ea typeface="Calibri" panose="020F0502020204030204" pitchFamily="34" charset="0"/>
                <a:cs typeface="Times New Roman" panose="02020603050405020304" pitchFamily="18" charset="0"/>
              </a:rPr>
              <a:t>zum</a:t>
            </a:r>
            <a:r>
              <a:rPr lang="en-US" sz="1500" kern="100" dirty="0">
                <a:effectLst/>
                <a:latin typeface="Arial" panose="020B0604020202020204" pitchFamily="34" charset="0"/>
                <a:ea typeface="Calibri" panose="020F0502020204030204" pitchFamily="34" charset="0"/>
                <a:cs typeface="Times New Roman" panose="02020603050405020304" pitchFamily="18" charset="0"/>
              </a:rPr>
              <a:t> </a:t>
            </a:r>
            <a:r>
              <a:rPr lang="en-US" sz="1500" kern="100" dirty="0" err="1">
                <a:effectLst/>
                <a:latin typeface="Arial" panose="020B0604020202020204" pitchFamily="34" charset="0"/>
                <a:ea typeface="Calibri" panose="020F0502020204030204" pitchFamily="34" charset="0"/>
                <a:cs typeface="Times New Roman" panose="02020603050405020304" pitchFamily="18" charset="0"/>
              </a:rPr>
              <a:t>Kommentieren</a:t>
            </a:r>
            <a:r>
              <a:rPr lang="en-US" sz="1500" kern="100" dirty="0">
                <a:effectLst/>
                <a:latin typeface="Arial" panose="020B0604020202020204" pitchFamily="34" charset="0"/>
                <a:ea typeface="Calibri" panose="020F0502020204030204" pitchFamily="34" charset="0"/>
                <a:cs typeface="Times New Roman" panose="02020603050405020304" pitchFamily="18" charset="0"/>
              </a:rPr>
              <a:t> </a:t>
            </a:r>
            <a:r>
              <a:rPr lang="en-US" sz="1500" kern="100" dirty="0" err="1">
                <a:effectLst/>
                <a:latin typeface="Arial" panose="020B0604020202020204" pitchFamily="34" charset="0"/>
                <a:ea typeface="Calibri" panose="020F0502020204030204" pitchFamily="34" charset="0"/>
                <a:cs typeface="Times New Roman" panose="02020603050405020304" pitchFamily="18" charset="0"/>
              </a:rPr>
              <a:t>bei</a:t>
            </a:r>
            <a:r>
              <a:rPr lang="en-US" sz="1500" kern="100" dirty="0">
                <a:effectLst/>
                <a:latin typeface="Arial" panose="020B0604020202020204" pitchFamily="34" charset="0"/>
                <a:ea typeface="Calibri" panose="020F0502020204030204" pitchFamily="34" charset="0"/>
                <a:cs typeface="Times New Roman" panose="02020603050405020304" pitchFamily="18" charset="0"/>
              </a:rPr>
              <a:t> der TF E&amp;R: </a:t>
            </a:r>
          </a:p>
          <a:p>
            <a:pPr>
              <a:lnSpc>
                <a:spcPct val="100000"/>
              </a:lnSpc>
            </a:pPr>
            <a:r>
              <a:rPr lang="en-US" sz="1500" kern="100" dirty="0">
                <a:latin typeface="Arial" panose="020B0604020202020204" pitchFamily="34" charset="0"/>
                <a:ea typeface="Calibri" panose="020F0502020204030204" pitchFamily="34" charset="0"/>
                <a:cs typeface="Times New Roman" panose="02020603050405020304" pitchFamily="18" charset="0"/>
              </a:rPr>
              <a:t>E.g. # publications (papers, training materials, software), open access, # collaborations with other consortia, success criteria and achievements, networking overview, # B4N contributions, # Section / WG contributions, </a:t>
            </a:r>
          </a:p>
          <a:p>
            <a:pPr>
              <a:lnSpc>
                <a:spcPct val="100000"/>
              </a:lnSpc>
            </a:pPr>
            <a:r>
              <a:rPr lang="en-US" sz="1500" kern="100" dirty="0">
                <a:effectLst/>
                <a:latin typeface="Arial" panose="020B0604020202020204" pitchFamily="34" charset="0"/>
                <a:ea typeface="Calibri" panose="020F0502020204030204" pitchFamily="34" charset="0"/>
                <a:cs typeface="Times New Roman" panose="02020603050405020304" pitchFamily="18" charset="0"/>
              </a:rPr>
              <a:t>E.g. </a:t>
            </a:r>
            <a:r>
              <a:rPr lang="en-US" sz="1500" kern="100" dirty="0">
                <a:latin typeface="Arial" panose="020B0604020202020204" pitchFamily="34" charset="0"/>
                <a:ea typeface="Calibri" panose="020F0502020204030204" pitchFamily="34" charset="0"/>
                <a:cs typeface="Times New Roman" panose="02020603050405020304" pitchFamily="18" charset="0"/>
              </a:rPr>
              <a:t># user of services, # services, # registered users, # services re-used outside NFDI, # services open access and with open software etc.</a:t>
            </a:r>
          </a:p>
          <a:p>
            <a:pPr>
              <a:lnSpc>
                <a:spcPct val="100000"/>
              </a:lnSpc>
            </a:pPr>
            <a:r>
              <a:rPr lang="en-US" sz="1500" kern="100" dirty="0">
                <a:effectLst/>
                <a:latin typeface="Arial" panose="020B0604020202020204" pitchFamily="34" charset="0"/>
                <a:ea typeface="Calibri" panose="020F0502020204030204" pitchFamily="34" charset="0"/>
                <a:cs typeface="Times New Roman" panose="02020603050405020304" pitchFamily="18" charset="0"/>
              </a:rPr>
              <a:t>E.g. individual services overview (</a:t>
            </a:r>
            <a:r>
              <a:rPr lang="en-US" sz="1500" kern="100" dirty="0" err="1">
                <a:effectLst/>
                <a:latin typeface="Arial" panose="020B0604020202020204" pitchFamily="34" charset="0"/>
                <a:ea typeface="Calibri" panose="020F0502020204030204" pitchFamily="34" charset="0"/>
                <a:cs typeface="Times New Roman" panose="02020603050405020304" pitchFamily="18" charset="0"/>
              </a:rPr>
              <a:t>Beschreibung</a:t>
            </a:r>
            <a:r>
              <a:rPr lang="en-US" sz="1500" kern="100" dirty="0">
                <a:effectLst/>
                <a:latin typeface="Arial" panose="020B0604020202020204" pitchFamily="34" charset="0"/>
                <a:ea typeface="Calibri" panose="020F0502020204030204" pitchFamily="34" charset="0"/>
                <a:cs typeface="Times New Roman" panose="02020603050405020304" pitchFamily="18" charset="0"/>
              </a:rPr>
              <a:t>, </a:t>
            </a:r>
            <a:r>
              <a:rPr lang="en-US" sz="1500" kern="100" dirty="0" err="1">
                <a:effectLst/>
                <a:latin typeface="Arial" panose="020B0604020202020204" pitchFamily="34" charset="0"/>
                <a:ea typeface="Calibri" panose="020F0502020204030204" pitchFamily="34" charset="0"/>
                <a:cs typeface="Times New Roman" panose="02020603050405020304" pitchFamily="18" charset="0"/>
              </a:rPr>
              <a:t>Kategorie</a:t>
            </a:r>
            <a:r>
              <a:rPr lang="en-US" sz="1500" kern="100" dirty="0">
                <a:effectLst/>
                <a:latin typeface="Arial" panose="020B0604020202020204" pitchFamily="34" charset="0"/>
                <a:ea typeface="Calibri" panose="020F0502020204030204" pitchFamily="34" charset="0"/>
                <a:cs typeface="Times New Roman" panose="02020603050405020304" pitchFamily="18" charset="0"/>
              </a:rPr>
              <a:t>, KPIs </a:t>
            </a:r>
            <a:r>
              <a:rPr lang="en-US" sz="1500" kern="100" dirty="0" err="1">
                <a:effectLst/>
                <a:latin typeface="Arial" panose="020B0604020202020204" pitchFamily="34" charset="0"/>
                <a:ea typeface="Calibri" panose="020F0502020204030204" pitchFamily="34" charset="0"/>
                <a:cs typeface="Times New Roman" panose="02020603050405020304" pitchFamily="18" charset="0"/>
              </a:rPr>
              <a:t>dazu</a:t>
            </a:r>
            <a:r>
              <a:rPr lang="en-US" sz="1500" kern="100" dirty="0">
                <a:effectLst/>
                <a:latin typeface="Arial" panose="020B0604020202020204" pitchFamily="34" charset="0"/>
                <a:ea typeface="Calibri" panose="020F0502020204030204" pitchFamily="34" charset="0"/>
                <a:cs typeface="Times New Roman" panose="02020603050405020304" pitchFamily="18" charset="0"/>
              </a:rPr>
              <a:t>, …)</a:t>
            </a:r>
            <a:endParaRPr lang="en-DE" sz="15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6035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507</Words>
  <Application>Microsoft Macintosh PowerPoint</Application>
  <PresentationFormat>Widescreen</PresentationFormat>
  <Paragraphs>38</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ArialMT</vt:lpstr>
      <vt:lpstr>Calibri</vt:lpstr>
      <vt:lpstr>Calibri Light</vt:lpstr>
      <vt:lpstr>Helvetica Neue</vt:lpstr>
      <vt:lpstr>Office Theme</vt:lpstr>
      <vt:lpstr>Intro</vt:lpstr>
      <vt:lpstr>Fragen</vt:lpstr>
      <vt:lpstr>Aus dem Template</vt:lpstr>
      <vt:lpstr>Weitere Infos / Fragen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Fragen</dc:title>
  <dc:creator>Thomas Schörner-Sadenius</dc:creator>
  <cp:lastModifiedBy>Thomas Schörner-Sadenius</cp:lastModifiedBy>
  <cp:revision>6</cp:revision>
  <dcterms:created xsi:type="dcterms:W3CDTF">2023-08-24T07:15:24Z</dcterms:created>
  <dcterms:modified xsi:type="dcterms:W3CDTF">2023-08-24T10:09:17Z</dcterms:modified>
</cp:coreProperties>
</file>