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7" r:id="rId2"/>
    <p:sldId id="271" r:id="rId3"/>
    <p:sldId id="272" r:id="rId4"/>
    <p:sldId id="273" r:id="rId5"/>
    <p:sldId id="274" r:id="rId6"/>
    <p:sldId id="276" r:id="rId7"/>
    <p:sldId id="277" r:id="rId8"/>
    <p:sldId id="27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  <a:srgbClr val="97C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 autoAdjust="0"/>
    <p:restoredTop sz="96327" autoAdjust="0"/>
  </p:normalViewPr>
  <p:slideViewPr>
    <p:cSldViewPr showGuides="1">
      <p:cViewPr>
        <p:scale>
          <a:sx n="66" d="100"/>
          <a:sy n="66" d="100"/>
        </p:scale>
        <p:origin x="38" y="451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04.09.2023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04.09.2023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28.08.2023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28.08.2023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28.08.2023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28.08.2023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28.08.2023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28.08.2023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28.08.2023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28.08.2023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28.08.2023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28.08.2023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28.08.2023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28.08.2023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28.08.2023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ARES Operation Meeting | 28.08.2023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ARES Operation Meeting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Summary of week 35 / 2023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Willi Kuropka</a:t>
            </a:r>
            <a:r>
              <a:rPr lang="en-US" dirty="0"/>
              <a:t>, on behalf of the ARES crew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17A57-F91E-4A9B-9DB7-D19133DB1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F179B-F617-4113-A5A8-A10A8DF30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28.08.2023</a:t>
            </a:r>
            <a:endParaRPr lang="en-US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28C4B1-1934-4ABD-8366-1E89C5D82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383651"/>
            <a:ext cx="11376025" cy="5010249"/>
          </a:xfrm>
        </p:spPr>
        <p:txBody>
          <a:bodyPr/>
          <a:lstStyle/>
          <a:p>
            <a:r>
              <a:rPr lang="en-US" dirty="0"/>
              <a:t>Over the weekend: Gun RF station conditioning, stable charge voltage could be improved</a:t>
            </a:r>
          </a:p>
          <a:p>
            <a:r>
              <a:rPr lang="en-US" dirty="0"/>
              <a:t>Monday: MKK work, 74MV/m gun gradient restored</a:t>
            </a:r>
          </a:p>
          <a:p>
            <a:r>
              <a:rPr lang="en-US" dirty="0"/>
              <a:t>Tuesday: Check and readjust laser on table, transmission to IP improved!, On-crest WP established</a:t>
            </a:r>
          </a:p>
          <a:p>
            <a:r>
              <a:rPr lang="en-US" dirty="0"/>
              <a:t>Wednesday: Stage 0 modulation achieved!</a:t>
            </a:r>
          </a:p>
          <a:p>
            <a:r>
              <a:rPr lang="en-US" dirty="0"/>
              <a:t>Thursday: D3 </a:t>
            </a:r>
            <a:r>
              <a:rPr lang="en-US" dirty="0" err="1"/>
              <a:t>NitroFlash</a:t>
            </a:r>
            <a:r>
              <a:rPr lang="en-US" dirty="0"/>
              <a:t> detector with Oliver</a:t>
            </a:r>
          </a:p>
          <a:p>
            <a:r>
              <a:rPr lang="en-US" dirty="0"/>
              <a:t>Friday: </a:t>
            </a:r>
            <a:r>
              <a:rPr lang="en-US" dirty="0" err="1"/>
              <a:t>AutoAcc</a:t>
            </a:r>
            <a:r>
              <a:rPr lang="en-US" dirty="0"/>
              <a:t> shift, On-crest WP for ACHIP restored</a:t>
            </a:r>
          </a:p>
          <a:p>
            <a:r>
              <a:rPr lang="en-US" dirty="0"/>
              <a:t>Weekend: improved ACHIP modulation by aligning laser, established velocity bunching WP with relatively stable transmission, but no interaction achieved, yet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19829C-3214-48A2-AAA3-6469CE6011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40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7A8C34-7FDF-4C90-9E93-379BF53AC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 result </a:t>
            </a:r>
            <a:r>
              <a:rPr lang="en-US" dirty="0" err="1"/>
              <a:t>wednesday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F70FB23-705B-4751-ADFC-697A9770F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28.08.2023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41AA314-9A4B-4A35-BF52-F93D790CE9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Again with 74MV/m gun gradient WP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857C360-5D90-4473-A9B2-12F4789AB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196752"/>
            <a:ext cx="6480100" cy="864096"/>
          </a:xfrm>
        </p:spPr>
        <p:txBody>
          <a:bodyPr/>
          <a:lstStyle/>
          <a:p>
            <a:r>
              <a:rPr lang="en-US" dirty="0"/>
              <a:t>Less modulation, but very clear signal</a:t>
            </a:r>
          </a:p>
          <a:p>
            <a:r>
              <a:rPr lang="en-US" dirty="0"/>
              <a:t>Aligning the laser with the Cherenkov light on the observation cam appears to work reasonably well</a:t>
            </a:r>
          </a:p>
          <a:p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739DDB3-C4A2-4E67-A9DD-AF6B431BF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88" y="1058429"/>
            <a:ext cx="5486400" cy="48006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A8D6F1E-AD94-4C73-A845-96560D6107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7" t="2352" r="1027" b="49349"/>
          <a:stretch/>
        </p:blipFill>
        <p:spPr>
          <a:xfrm>
            <a:off x="0" y="2546661"/>
            <a:ext cx="701288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84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D98C64-A01B-496F-9C76-5225D3798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 camera timing works very well!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B498189-D39D-40D6-91CD-6463BAFC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28.08.2023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369BA86-9B71-4614-BE9A-D7B5240551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B47CE40-39E7-41CC-B5D0-2A865A451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1821458"/>
            <a:ext cx="691276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95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DCA67B-ADD3-425B-B87C-2238EF1F0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clear modulation signal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96F242-6DB5-4AB5-AB41-843BC6731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28.08.2023</a:t>
            </a:r>
            <a:endParaRPr lang="en-US" noProof="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A511F6D-936B-4FFA-A62C-AD8A17B74A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Improved modulation on weekend, ca 1mJ laser power on the last lens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0C1CFDE-047F-4B6F-BB4D-75402F4BD3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r="19128" b="42650"/>
          <a:stretch/>
        </p:blipFill>
        <p:spPr>
          <a:xfrm>
            <a:off x="3873163" y="3890205"/>
            <a:ext cx="4527092" cy="259228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1CDBA76-4929-4F5D-B52D-BE4DEC4909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r="19128" b="42650"/>
          <a:stretch/>
        </p:blipFill>
        <p:spPr>
          <a:xfrm>
            <a:off x="3873163" y="1297917"/>
            <a:ext cx="4527093" cy="2592288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4F69E3E1-3EB0-44AB-9AB9-C217FB7DC77A}"/>
              </a:ext>
            </a:extLst>
          </p:cNvPr>
          <p:cNvSpPr txBox="1"/>
          <p:nvPr/>
        </p:nvSpPr>
        <p:spPr>
          <a:xfrm>
            <a:off x="6888088" y="2594061"/>
            <a:ext cx="980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Laser off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2D583CA-116A-4470-B5CA-6ADDCA6BFEB8}"/>
              </a:ext>
            </a:extLst>
          </p:cNvPr>
          <p:cNvSpPr txBox="1"/>
          <p:nvPr/>
        </p:nvSpPr>
        <p:spPr>
          <a:xfrm>
            <a:off x="6888088" y="5390806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Laser on</a:t>
            </a:r>
          </a:p>
        </p:txBody>
      </p:sp>
    </p:spTree>
    <p:extLst>
      <p:ext uri="{BB962C8B-B14F-4D97-AF65-F5344CB8AC3E}">
        <p14:creationId xmlns:p14="http://schemas.microsoft.com/office/powerpoint/2010/main" val="1139874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DCA67B-ADD3-425B-B87C-2238EF1F0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clear modulation signal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96F242-6DB5-4AB5-AB41-843BC6731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28.08.2023</a:t>
            </a:r>
            <a:endParaRPr lang="en-US" noProof="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A511F6D-936B-4FFA-A62C-AD8A17B74A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Improved modulation on weekend, ca 1mJ laser power on the last lens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EB8B25A-8128-41F8-9C60-10B9976BD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1305459"/>
            <a:ext cx="5486400" cy="48006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BA1F0B9-32EA-420F-8A14-FE2A6B060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32" y="1168936"/>
            <a:ext cx="5885716" cy="513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14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428776-649F-4D81-B926-272F0CCDB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of velocity bunching WP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3C3BE4-D0D4-4CF8-8076-F13A0B19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28.08.2023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667B481-9606-4D5D-AAAD-926B7E886A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160A088-5445-42EE-A455-36BCAA5BE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637" y="1213543"/>
            <a:ext cx="5890818" cy="51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19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13508-0F5E-4E45-9490-05C2457D7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this week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63E176-DCA9-404B-A7C2-46BAAEDD1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28.08.2023</a:t>
            </a:r>
            <a:endParaRPr lang="en-US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11E24A-B258-4791-A9AA-654926E7B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MCS server updates</a:t>
            </a:r>
          </a:p>
          <a:p>
            <a:r>
              <a:rPr lang="en-US" dirty="0"/>
              <a:t>MKK commissioning of the precision water cooling for the X-band system</a:t>
            </a:r>
          </a:p>
        </p:txBody>
      </p:sp>
    </p:spTree>
    <p:extLst>
      <p:ext uri="{BB962C8B-B14F-4D97-AF65-F5344CB8AC3E}">
        <p14:creationId xmlns:p14="http://schemas.microsoft.com/office/powerpoint/2010/main" val="198107032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" id="{FF3377BC-8E16-034C-B37F-4D96C015CDA1}" vid="{4C42B158-ADD8-9242-AD54-4E9401BE2496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0</TotalTime>
  <Words>253</Words>
  <Application>Microsoft Office PowerPoint</Application>
  <PresentationFormat>Breitbild</PresentationFormat>
  <Paragraphs>33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0" baseType="lpstr">
      <vt:lpstr>Arial</vt:lpstr>
      <vt:lpstr>DESY</vt:lpstr>
      <vt:lpstr>ARES Operation Meeting</vt:lpstr>
      <vt:lpstr>ACHIP</vt:lpstr>
      <vt:lpstr>Modulation result wednesday</vt:lpstr>
      <vt:lpstr>Gated camera timing works very well!</vt:lpstr>
      <vt:lpstr>Very clear modulation signal</vt:lpstr>
      <vt:lpstr>Very clear modulation signal</vt:lpstr>
      <vt:lpstr>Spectrum of velocity bunching WP</vt:lpstr>
      <vt:lpstr>Schedule this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ARES Operation Meeting</dc:title>
  <dc:creator>Frank Mayet</dc:creator>
  <cp:lastModifiedBy>Kuropka, Willi</cp:lastModifiedBy>
  <cp:revision>405</cp:revision>
  <dcterms:created xsi:type="dcterms:W3CDTF">2021-08-09T09:06:11Z</dcterms:created>
  <dcterms:modified xsi:type="dcterms:W3CDTF">2023-09-04T11:26:57Z</dcterms:modified>
</cp:coreProperties>
</file>