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01" r:id="rId2"/>
    <p:sldId id="302" r:id="rId3"/>
    <p:sldId id="303" r:id="rId4"/>
    <p:sldId id="304" r:id="rId5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 varScale="1">
        <p:scale>
          <a:sx n="47" d="100"/>
          <a:sy n="47" d="100"/>
        </p:scale>
        <p:origin x="1184" y="6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Textmasterformate durch Klicken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78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263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60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>
                <a:solidFill>
                  <a:schemeClr val="bg2"/>
                </a:solidFill>
              </a:rPr>
              <a:t>Wolfgang</a:t>
            </a:r>
            <a:r>
              <a:rPr lang="en-GB" sz="900" b="1" baseline="0" dirty="0">
                <a:solidFill>
                  <a:schemeClr val="bg2"/>
                </a:solidFill>
              </a:rPr>
              <a:t> Lohmann</a:t>
            </a:r>
            <a:r>
              <a:rPr lang="en-GB" sz="900" dirty="0">
                <a:solidFill>
                  <a:schemeClr val="bg2"/>
                </a:solidFill>
              </a:rPr>
              <a:t>  | </a:t>
            </a:r>
            <a:r>
              <a:rPr lang="en-GB" sz="900" baseline="0" dirty="0">
                <a:solidFill>
                  <a:schemeClr val="bg2"/>
                </a:solidFill>
              </a:rPr>
              <a:t> 04.04.2023 </a:t>
            </a:r>
            <a:r>
              <a:rPr lang="en-GB" sz="900" dirty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ECAL Meeting at Weizmann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323165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800" dirty="0"/>
              <a:t>Draft of the ECAL construction and installation schedule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8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GB" sz="2400" dirty="0"/>
              <a:t>Wolfgang Lohmann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3200" dirty="0"/>
              <a:t>Milestones:</a:t>
            </a:r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3200" dirty="0"/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3200" dirty="0"/>
          </a:p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9" name="Rectangle 29">
            <a:extLst>
              <a:ext uri="{FF2B5EF4-FFF2-40B4-BE49-F238E27FC236}">
                <a16:creationId xmlns:a16="http://schemas.microsoft.com/office/drawing/2014/main" id="{3558F284-90D2-4A51-9444-DF6B8A686DC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LUXE Detector schedule</a:t>
            </a:r>
            <a:endParaRPr lang="de-DE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8C62F4-6CF1-4DDE-967A-F0A52D6D48FD}"/>
              </a:ext>
            </a:extLst>
          </p:cNvPr>
          <p:cNvSpPr txBox="1"/>
          <p:nvPr/>
        </p:nvSpPr>
        <p:spPr>
          <a:xfrm>
            <a:off x="730155" y="2405418"/>
            <a:ext cx="6312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</a:t>
            </a:r>
            <a:endParaRPr lang="de-DE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FC91EF-F3B9-460B-9BD8-63F78B92239B}"/>
              </a:ext>
            </a:extLst>
          </p:cNvPr>
          <p:cNvSpPr txBox="1"/>
          <p:nvPr/>
        </p:nvSpPr>
        <p:spPr>
          <a:xfrm>
            <a:off x="356265" y="1883491"/>
            <a:ext cx="605960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154000"/>
              <a:buFont typeface="Arial" panose="020B0604020202020204" pitchFamily="34" charset="0"/>
              <a:buChar char="•"/>
            </a:pPr>
            <a:r>
              <a:rPr lang="en-US" sz="2400" dirty="0"/>
              <a:t>Detector Design finished: Mid 2024</a:t>
            </a:r>
          </a:p>
          <a:p>
            <a:pPr marL="342900" indent="-342900">
              <a:buSzPct val="154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SzPct val="154000"/>
              <a:buFont typeface="Arial" panose="020B0604020202020204" pitchFamily="34" charset="0"/>
              <a:buChar char="•"/>
            </a:pPr>
            <a:r>
              <a:rPr lang="en-US" sz="2400" dirty="0"/>
              <a:t>Detector construction start: Mid 2024</a:t>
            </a:r>
          </a:p>
          <a:p>
            <a:pPr marL="342900" indent="-342900">
              <a:buSzPct val="154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SzPct val="154000"/>
              <a:buFont typeface="Arial" panose="020B0604020202020204" pitchFamily="34" charset="0"/>
              <a:buChar char="•"/>
            </a:pPr>
            <a:r>
              <a:rPr lang="en-US" sz="2400" dirty="0"/>
              <a:t>Detector construction finished: Mid 2025</a:t>
            </a:r>
          </a:p>
          <a:p>
            <a:pPr marL="342900" indent="-342900">
              <a:buSzPct val="154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SzPct val="154000"/>
              <a:buFont typeface="Arial" panose="020B0604020202020204" pitchFamily="34" charset="0"/>
              <a:buChar char="•"/>
            </a:pPr>
            <a:r>
              <a:rPr lang="en-US" sz="2400" dirty="0"/>
              <a:t>Test und Calibration: Q1 2026</a:t>
            </a:r>
          </a:p>
          <a:p>
            <a:pPr marL="342900" indent="-342900">
              <a:buSzPct val="154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SzPct val="154000"/>
              <a:buFont typeface="Arial" panose="020B0604020202020204" pitchFamily="34" charset="0"/>
              <a:buChar char="•"/>
            </a:pPr>
            <a:r>
              <a:rPr lang="en-US" sz="2400" dirty="0"/>
              <a:t>Delivery to DESY:: Mid. 2026</a:t>
            </a:r>
          </a:p>
          <a:p>
            <a:pPr marL="342900" indent="-342900">
              <a:buSzPct val="154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SzPct val="154000"/>
              <a:buFont typeface="Arial" panose="020B0604020202020204" pitchFamily="34" charset="0"/>
              <a:buChar char="•"/>
            </a:pPr>
            <a:r>
              <a:rPr lang="en-US" sz="2400" dirty="0"/>
              <a:t>Installation: Q4 2026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19747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9" name="Rectangle 29">
            <a:extLst>
              <a:ext uri="{FF2B5EF4-FFF2-40B4-BE49-F238E27FC236}">
                <a16:creationId xmlns:a16="http://schemas.microsoft.com/office/drawing/2014/main" id="{3558F284-90D2-4A51-9444-DF6B8A686DC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LUXE Detector Schedule</a:t>
            </a:r>
            <a:endParaRPr lang="de-DE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D20455-0A00-4B05-AB0A-2992BF66EA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093" y="848934"/>
            <a:ext cx="8009812" cy="5822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698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2FE50F-9453-44F1-A470-15C6FCEB54C4}"/>
              </a:ext>
            </a:extLst>
          </p:cNvPr>
          <p:cNvSpPr txBox="1"/>
          <p:nvPr/>
        </p:nvSpPr>
        <p:spPr>
          <a:xfrm>
            <a:off x="750626" y="2644984"/>
            <a:ext cx="7642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Comments?</a:t>
            </a:r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93CC2816-7770-448C-9610-36B8BA8D56FD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LUXE Detector Schedule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216393932"/>
      </p:ext>
    </p:extLst>
  </p:cSld>
  <p:clrMapOvr>
    <a:masterClrMapping/>
  </p:clrMapOvr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70</Words>
  <Application>Microsoft Office PowerPoint</Application>
  <PresentationFormat>On-screen Show (4:3)</PresentationFormat>
  <Paragraphs>59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Wingdings</vt:lpstr>
      <vt:lpstr>PPT-Vorlage_en</vt:lpstr>
      <vt:lpstr>ECAL Meeting at Weizmann</vt:lpstr>
      <vt:lpstr>LUXE Detector schedule</vt:lpstr>
      <vt:lpstr>LUXE Detector Schedule</vt:lpstr>
      <vt:lpstr>LUXE Detector Schedule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Lohmann, Wolfgang</cp:lastModifiedBy>
  <cp:revision>293</cp:revision>
  <dcterms:created xsi:type="dcterms:W3CDTF">2012-02-28T14:56:30Z</dcterms:created>
  <dcterms:modified xsi:type="dcterms:W3CDTF">2023-09-10T19:46:45Z</dcterms:modified>
</cp:coreProperties>
</file>